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6" r:id="rId5"/>
    <p:sldId id="278" r:id="rId6"/>
    <p:sldId id="301" r:id="rId7"/>
    <p:sldId id="294" r:id="rId8"/>
    <p:sldId id="268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208"/>
    <a:srgbClr val="003258"/>
    <a:srgbClr val="002B80"/>
    <a:srgbClr val="FF40FF"/>
    <a:srgbClr val="009193"/>
    <a:srgbClr val="00878A"/>
    <a:srgbClr val="005493"/>
    <a:srgbClr val="7885FC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FA8FD-71AB-3353-5A49-50CC68CCB6AA}" v="3" dt="2022-10-03T19:53:34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243" autoAdjust="0"/>
  </p:normalViewPr>
  <p:slideViewPr>
    <p:cSldViewPr snapToGrid="0">
      <p:cViewPr varScale="1">
        <p:scale>
          <a:sx n="73" d="100"/>
          <a:sy n="73" d="100"/>
        </p:scale>
        <p:origin x="3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thanda Manduwi" userId="68292817-a987-48e8-863a-61937d542322" providerId="ADAL" clId="{284C349F-DE6B-4C0E-BF39-62C76D41A90F}"/>
    <pc:docChg chg="custSel modSld">
      <pc:chgData name="Nthanda Manduwi" userId="68292817-a987-48e8-863a-61937d542322" providerId="ADAL" clId="{284C349F-DE6B-4C0E-BF39-62C76D41A90F}" dt="2022-09-08T15:59:30.931" v="5" actId="207"/>
      <pc:docMkLst>
        <pc:docMk/>
      </pc:docMkLst>
      <pc:sldChg chg="modSp mod">
        <pc:chgData name="Nthanda Manduwi" userId="68292817-a987-48e8-863a-61937d542322" providerId="ADAL" clId="{284C349F-DE6B-4C0E-BF39-62C76D41A90F}" dt="2022-09-08T15:58:52.148" v="1" actId="207"/>
        <pc:sldMkLst>
          <pc:docMk/>
          <pc:sldMk cId="246386496" sldId="257"/>
        </pc:sldMkLst>
        <pc:spChg chg="mod">
          <ac:chgData name="Nthanda Manduwi" userId="68292817-a987-48e8-863a-61937d542322" providerId="ADAL" clId="{284C349F-DE6B-4C0E-BF39-62C76D41A90F}" dt="2022-09-08T15:58:52.148" v="1" actId="207"/>
          <ac:spMkLst>
            <pc:docMk/>
            <pc:sldMk cId="246386496" sldId="257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284C349F-DE6B-4C0E-BF39-62C76D41A90F}" dt="2022-09-08T15:59:30.931" v="5" actId="207"/>
        <pc:sldMkLst>
          <pc:docMk/>
          <pc:sldMk cId="1076359177" sldId="263"/>
        </pc:sldMkLst>
        <pc:spChg chg="mod">
          <ac:chgData name="Nthanda Manduwi" userId="68292817-a987-48e8-863a-61937d542322" providerId="ADAL" clId="{284C349F-DE6B-4C0E-BF39-62C76D41A90F}" dt="2022-09-08T15:59:30.931" v="5" actId="207"/>
          <ac:spMkLst>
            <pc:docMk/>
            <pc:sldMk cId="1076359177" sldId="263"/>
            <ac:spMk id="4" creationId="{3A7DFDA0-CF1E-F503-A3DE-A081387C9EDA}"/>
          </ac:spMkLst>
        </pc:spChg>
      </pc:sldChg>
      <pc:sldChg chg="modSp mod">
        <pc:chgData name="Nthanda Manduwi" userId="68292817-a987-48e8-863a-61937d542322" providerId="ADAL" clId="{284C349F-DE6B-4C0E-BF39-62C76D41A90F}" dt="2022-09-08T15:58:58.018" v="2" actId="207"/>
        <pc:sldMkLst>
          <pc:docMk/>
          <pc:sldMk cId="1809412073" sldId="265"/>
        </pc:sldMkLst>
        <pc:spChg chg="mod">
          <ac:chgData name="Nthanda Manduwi" userId="68292817-a987-48e8-863a-61937d542322" providerId="ADAL" clId="{284C349F-DE6B-4C0E-BF39-62C76D41A90F}" dt="2022-09-08T15:58:58.018" v="2" actId="207"/>
          <ac:spMkLst>
            <pc:docMk/>
            <pc:sldMk cId="1809412073" sldId="265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284C349F-DE6B-4C0E-BF39-62C76D41A90F}" dt="2022-09-08T15:58:45.013" v="0" actId="207"/>
        <pc:sldMkLst>
          <pc:docMk/>
          <pc:sldMk cId="2739660737" sldId="268"/>
        </pc:sldMkLst>
        <pc:spChg chg="mod">
          <ac:chgData name="Nthanda Manduwi" userId="68292817-a987-48e8-863a-61937d542322" providerId="ADAL" clId="{284C349F-DE6B-4C0E-BF39-62C76D41A90F}" dt="2022-09-08T15:58:45.013" v="0" actId="207"/>
          <ac:spMkLst>
            <pc:docMk/>
            <pc:sldMk cId="2739660737" sldId="268"/>
            <ac:spMk id="5" creationId="{0E1860AA-24CC-5740-B772-E6463C8EBBCB}"/>
          </ac:spMkLst>
        </pc:spChg>
      </pc:sldChg>
      <pc:sldChg chg="delSp mod">
        <pc:chgData name="Nthanda Manduwi" userId="68292817-a987-48e8-863a-61937d542322" providerId="ADAL" clId="{284C349F-DE6B-4C0E-BF39-62C76D41A90F}" dt="2022-09-08T15:59:12.514" v="3" actId="478"/>
        <pc:sldMkLst>
          <pc:docMk/>
          <pc:sldMk cId="619667067" sldId="270"/>
        </pc:sldMkLst>
        <pc:cxnChg chg="del">
          <ac:chgData name="Nthanda Manduwi" userId="68292817-a987-48e8-863a-61937d542322" providerId="ADAL" clId="{284C349F-DE6B-4C0E-BF39-62C76D41A90F}" dt="2022-09-08T15:59:12.514" v="3" actId="478"/>
          <ac:cxnSpMkLst>
            <pc:docMk/>
            <pc:sldMk cId="619667067" sldId="270"/>
            <ac:cxnSpMk id="6" creationId="{6D3C0C31-77F1-B251-5C08-4C81BEB3873E}"/>
          </ac:cxnSpMkLst>
        </pc:cxnChg>
      </pc:sldChg>
      <pc:sldChg chg="delSp mod">
        <pc:chgData name="Nthanda Manduwi" userId="68292817-a987-48e8-863a-61937d542322" providerId="ADAL" clId="{284C349F-DE6B-4C0E-BF39-62C76D41A90F}" dt="2022-09-08T15:59:15.459" v="4" actId="478"/>
        <pc:sldMkLst>
          <pc:docMk/>
          <pc:sldMk cId="449668093" sldId="275"/>
        </pc:sldMkLst>
        <pc:cxnChg chg="del">
          <ac:chgData name="Nthanda Manduwi" userId="68292817-a987-48e8-863a-61937d542322" providerId="ADAL" clId="{284C349F-DE6B-4C0E-BF39-62C76D41A90F}" dt="2022-09-08T15:59:15.459" v="4" actId="478"/>
          <ac:cxnSpMkLst>
            <pc:docMk/>
            <pc:sldMk cId="449668093" sldId="275"/>
            <ac:cxnSpMk id="6" creationId="{6D333ED1-C562-6BCA-0946-9B784AC984EE}"/>
          </ac:cxnSpMkLst>
        </pc:cxnChg>
      </pc:sldChg>
    </pc:docChg>
  </pc:docChgLst>
  <pc:docChgLst>
    <pc:chgData name="Richard Jones" userId="S::richard.jones@undp.org::ea2eea63-19d0-4ab2-bfbc-149783ab7850" providerId="AD" clId="Web-{D01FA8FD-71AB-3353-5A49-50CC68CCB6AA}"/>
    <pc:docChg chg="modSld">
      <pc:chgData name="Richard Jones" userId="S::richard.jones@undp.org::ea2eea63-19d0-4ab2-bfbc-149783ab7850" providerId="AD" clId="Web-{D01FA8FD-71AB-3353-5A49-50CC68CCB6AA}" dt="2022-10-03T19:53:34.939" v="2" actId="1076"/>
      <pc:docMkLst>
        <pc:docMk/>
      </pc:docMkLst>
      <pc:sldChg chg="modSp">
        <pc:chgData name="Richard Jones" userId="S::richard.jones@undp.org::ea2eea63-19d0-4ab2-bfbc-149783ab7850" providerId="AD" clId="Web-{D01FA8FD-71AB-3353-5A49-50CC68CCB6AA}" dt="2022-10-03T19:53:06.437" v="0" actId="1076"/>
        <pc:sldMkLst>
          <pc:docMk/>
          <pc:sldMk cId="3232802368" sldId="261"/>
        </pc:sldMkLst>
        <pc:picChg chg="mod">
          <ac:chgData name="Richard Jones" userId="S::richard.jones@undp.org::ea2eea63-19d0-4ab2-bfbc-149783ab7850" providerId="AD" clId="Web-{D01FA8FD-71AB-3353-5A49-50CC68CCB6AA}" dt="2022-10-03T19:53:06.437" v="0" actId="1076"/>
          <ac:picMkLst>
            <pc:docMk/>
            <pc:sldMk cId="3232802368" sldId="261"/>
            <ac:picMk id="15" creationId="{D48223C9-9EBD-43E9-B1B3-EAE5DE19A5AD}"/>
          </ac:picMkLst>
        </pc:picChg>
      </pc:sldChg>
      <pc:sldChg chg="modSp">
        <pc:chgData name="Richard Jones" userId="S::richard.jones@undp.org::ea2eea63-19d0-4ab2-bfbc-149783ab7850" providerId="AD" clId="Web-{D01FA8FD-71AB-3353-5A49-50CC68CCB6AA}" dt="2022-10-03T19:53:20.391" v="1" actId="1076"/>
        <pc:sldMkLst>
          <pc:docMk/>
          <pc:sldMk cId="1809412073" sldId="265"/>
        </pc:sldMkLst>
        <pc:picChg chg="mod">
          <ac:chgData name="Richard Jones" userId="S::richard.jones@undp.org::ea2eea63-19d0-4ab2-bfbc-149783ab7850" providerId="AD" clId="Web-{D01FA8FD-71AB-3353-5A49-50CC68CCB6AA}" dt="2022-10-03T19:53:20.391" v="1" actId="1076"/>
          <ac:picMkLst>
            <pc:docMk/>
            <pc:sldMk cId="1809412073" sldId="265"/>
            <ac:picMk id="6" creationId="{77256255-5E13-B44A-8FBE-B574F4BB3147}"/>
          </ac:picMkLst>
        </pc:picChg>
      </pc:sldChg>
      <pc:sldChg chg="modSp">
        <pc:chgData name="Richard Jones" userId="S::richard.jones@undp.org::ea2eea63-19d0-4ab2-bfbc-149783ab7850" providerId="AD" clId="Web-{D01FA8FD-71AB-3353-5A49-50CC68CCB6AA}" dt="2022-10-03T19:53:34.939" v="2" actId="1076"/>
        <pc:sldMkLst>
          <pc:docMk/>
          <pc:sldMk cId="2739660737" sldId="268"/>
        </pc:sldMkLst>
        <pc:picChg chg="mod">
          <ac:chgData name="Richard Jones" userId="S::richard.jones@undp.org::ea2eea63-19d0-4ab2-bfbc-149783ab7850" providerId="AD" clId="Web-{D01FA8FD-71AB-3353-5A49-50CC68CCB6AA}" dt="2022-10-03T19:53:34.939" v="2" actId="1076"/>
          <ac:picMkLst>
            <pc:docMk/>
            <pc:sldMk cId="2739660737" sldId="268"/>
            <ac:picMk id="6" creationId="{77256255-5E13-B44A-8FBE-B574F4BB3147}"/>
          </ac:picMkLst>
        </pc:picChg>
      </pc:sldChg>
    </pc:docChg>
  </pc:docChgLst>
  <pc:docChgLst>
    <pc:chgData name="Nthanda Manduwi" userId="68292817-a987-48e8-863a-61937d542322" providerId="ADAL" clId="{783D16AA-A0F6-9649-B0B1-ED9B0904BDC6}"/>
    <pc:docChg chg="modMainMaster">
      <pc:chgData name="Nthanda Manduwi" userId="68292817-a987-48e8-863a-61937d542322" providerId="ADAL" clId="{783D16AA-A0F6-9649-B0B1-ED9B0904BDC6}" dt="2022-09-08T15:00:40.630" v="1" actId="208"/>
      <pc:docMkLst>
        <pc:docMk/>
      </pc:docMkLst>
      <pc:sldMasterChg chg="modSldLayout">
        <pc:chgData name="Nthanda Manduwi" userId="68292817-a987-48e8-863a-61937d542322" providerId="ADAL" clId="{783D16AA-A0F6-9649-B0B1-ED9B0904BDC6}" dt="2022-09-08T15:00:40.630" v="1" actId="208"/>
        <pc:sldMasterMkLst>
          <pc:docMk/>
          <pc:sldMasterMk cId="4154724525" sldId="2147483648"/>
        </pc:sldMasterMkLst>
        <pc:sldLayoutChg chg="modSp mod">
          <pc:chgData name="Nthanda Manduwi" userId="68292817-a987-48e8-863a-61937d542322" providerId="ADAL" clId="{783D16AA-A0F6-9649-B0B1-ED9B0904BDC6}" dt="2022-09-08T15:00:29.181" v="0" actId="208"/>
          <pc:sldLayoutMkLst>
            <pc:docMk/>
            <pc:sldMasterMk cId="4154724525" sldId="2147483648"/>
            <pc:sldLayoutMk cId="1616578362" sldId="2147483661"/>
          </pc:sldLayoutMkLst>
          <pc:cxnChg chg="mod">
            <ac:chgData name="Nthanda Manduwi" userId="68292817-a987-48e8-863a-61937d542322" providerId="ADAL" clId="{783D16AA-A0F6-9649-B0B1-ED9B0904BDC6}" dt="2022-09-08T15:00:29.181" v="0" actId="208"/>
            <ac:cxnSpMkLst>
              <pc:docMk/>
              <pc:sldMasterMk cId="4154724525" sldId="2147483648"/>
              <pc:sldLayoutMk cId="1616578362" sldId="2147483661"/>
              <ac:cxnSpMk id="23" creationId="{08C12748-6D43-107A-AFC5-86ABB08791C7}"/>
            </ac:cxnSpMkLst>
          </pc:cxnChg>
        </pc:sldLayoutChg>
        <pc:sldLayoutChg chg="modSp mod">
          <pc:chgData name="Nthanda Manduwi" userId="68292817-a987-48e8-863a-61937d542322" providerId="ADAL" clId="{783D16AA-A0F6-9649-B0B1-ED9B0904BDC6}" dt="2022-09-08T15:00:40.630" v="1" actId="208"/>
          <pc:sldLayoutMkLst>
            <pc:docMk/>
            <pc:sldMasterMk cId="4154724525" sldId="2147483648"/>
            <pc:sldLayoutMk cId="612491478" sldId="2147483667"/>
          </pc:sldLayoutMkLst>
          <pc:cxnChg chg="mod">
            <ac:chgData name="Nthanda Manduwi" userId="68292817-a987-48e8-863a-61937d542322" providerId="ADAL" clId="{783D16AA-A0F6-9649-B0B1-ED9B0904BDC6}" dt="2022-09-08T15:00:40.630" v="1" actId="208"/>
            <ac:cxnSpMkLst>
              <pc:docMk/>
              <pc:sldMasterMk cId="4154724525" sldId="2147483648"/>
              <pc:sldLayoutMk cId="612491478" sldId="2147483667"/>
              <ac:cxnSpMk id="23" creationId="{08C12748-6D43-107A-AFC5-86ABB08791C7}"/>
            </ac:cxnSpMkLst>
          </pc:cxnChg>
        </pc:sldLayoutChg>
      </pc:sldMasterChg>
    </pc:docChg>
  </pc:docChgLst>
  <pc:docChgLst>
    <pc:chgData name="Richard Jones" userId="ea2eea63-19d0-4ab2-bfbc-149783ab7850" providerId="ADAL" clId="{B9E8E679-C1A6-49AC-A421-AEA74FC861FD}"/>
    <pc:docChg chg="undo custSel modSld sldOrd modMainMaster">
      <pc:chgData name="Richard Jones" userId="ea2eea63-19d0-4ab2-bfbc-149783ab7850" providerId="ADAL" clId="{B9E8E679-C1A6-49AC-A421-AEA74FC861FD}" dt="2022-10-03T19:57:57.971" v="33" actId="20577"/>
      <pc:docMkLst>
        <pc:docMk/>
      </pc:docMkLst>
      <pc:sldChg chg="delSp mod">
        <pc:chgData name="Richard Jones" userId="ea2eea63-19d0-4ab2-bfbc-149783ab7850" providerId="ADAL" clId="{B9E8E679-C1A6-49AC-A421-AEA74FC861FD}" dt="2022-10-03T19:57:39.711" v="28" actId="478"/>
        <pc:sldMkLst>
          <pc:docMk/>
          <pc:sldMk cId="3232802368" sldId="261"/>
        </pc:sldMkLst>
        <pc:picChg chg="del">
          <ac:chgData name="Richard Jones" userId="ea2eea63-19d0-4ab2-bfbc-149783ab7850" providerId="ADAL" clId="{B9E8E679-C1A6-49AC-A421-AEA74FC861FD}" dt="2022-10-03T19:57:39.711" v="28" actId="478"/>
          <ac:picMkLst>
            <pc:docMk/>
            <pc:sldMk cId="3232802368" sldId="261"/>
            <ac:picMk id="13" creationId="{A1070D45-61A3-A155-BE76-C056DA933FFB}"/>
          </ac:picMkLst>
        </pc:picChg>
        <pc:picChg chg="del">
          <ac:chgData name="Richard Jones" userId="ea2eea63-19d0-4ab2-bfbc-149783ab7850" providerId="ADAL" clId="{B9E8E679-C1A6-49AC-A421-AEA74FC861FD}" dt="2022-10-03T19:57:38.484" v="27" actId="478"/>
          <ac:picMkLst>
            <pc:docMk/>
            <pc:sldMk cId="3232802368" sldId="261"/>
            <ac:picMk id="15" creationId="{D48223C9-9EBD-43E9-B1B3-EAE5DE19A5AD}"/>
          </ac:picMkLst>
        </pc:picChg>
      </pc:sldChg>
      <pc:sldChg chg="delSp modSp mod">
        <pc:chgData name="Richard Jones" userId="ea2eea63-19d0-4ab2-bfbc-149783ab7850" providerId="ADAL" clId="{B9E8E679-C1A6-49AC-A421-AEA74FC861FD}" dt="2022-10-03T19:57:20.305" v="22" actId="478"/>
        <pc:sldMkLst>
          <pc:docMk/>
          <pc:sldMk cId="1809412073" sldId="265"/>
        </pc:sldMkLst>
        <pc:picChg chg="del mod">
          <ac:chgData name="Richard Jones" userId="ea2eea63-19d0-4ab2-bfbc-149783ab7850" providerId="ADAL" clId="{B9E8E679-C1A6-49AC-A421-AEA74FC861FD}" dt="2022-10-03T19:57:18.829" v="21" actId="478"/>
          <ac:picMkLst>
            <pc:docMk/>
            <pc:sldMk cId="1809412073" sldId="265"/>
            <ac:picMk id="6" creationId="{77256255-5E13-B44A-8FBE-B574F4BB3147}"/>
          </ac:picMkLst>
        </pc:picChg>
        <pc:picChg chg="del">
          <ac:chgData name="Richard Jones" userId="ea2eea63-19d0-4ab2-bfbc-149783ab7850" providerId="ADAL" clId="{B9E8E679-C1A6-49AC-A421-AEA74FC861FD}" dt="2022-10-03T19:57:20.305" v="22" actId="478"/>
          <ac:picMkLst>
            <pc:docMk/>
            <pc:sldMk cId="1809412073" sldId="265"/>
            <ac:picMk id="9" creationId="{4FBE63E7-2707-3A4F-9CC3-5C1EE106C3B4}"/>
          </ac:picMkLst>
        </pc:picChg>
      </pc:sldChg>
      <pc:sldChg chg="addSp delSp mod">
        <pc:chgData name="Richard Jones" userId="ea2eea63-19d0-4ab2-bfbc-149783ab7850" providerId="ADAL" clId="{B9E8E679-C1A6-49AC-A421-AEA74FC861FD}" dt="2022-10-03T19:57:29.260" v="26" actId="478"/>
        <pc:sldMkLst>
          <pc:docMk/>
          <pc:sldMk cId="2739660737" sldId="268"/>
        </pc:sldMkLst>
        <pc:spChg chg="add del">
          <ac:chgData name="Richard Jones" userId="ea2eea63-19d0-4ab2-bfbc-149783ab7850" providerId="ADAL" clId="{B9E8E679-C1A6-49AC-A421-AEA74FC861FD}" dt="2022-10-03T19:57:26.613" v="24" actId="478"/>
          <ac:spMkLst>
            <pc:docMk/>
            <pc:sldMk cId="2739660737" sldId="268"/>
            <ac:spMk id="8" creationId="{166F4CA8-37D3-BB48-9884-74BCC14EEE4D}"/>
          </ac:spMkLst>
        </pc:spChg>
        <pc:picChg chg="del">
          <ac:chgData name="Richard Jones" userId="ea2eea63-19d0-4ab2-bfbc-149783ab7850" providerId="ADAL" clId="{B9E8E679-C1A6-49AC-A421-AEA74FC861FD}" dt="2022-10-03T19:57:27.997" v="25" actId="478"/>
          <ac:picMkLst>
            <pc:docMk/>
            <pc:sldMk cId="2739660737" sldId="268"/>
            <ac:picMk id="6" creationId="{77256255-5E13-B44A-8FBE-B574F4BB3147}"/>
          </ac:picMkLst>
        </pc:picChg>
        <pc:picChg chg="del">
          <ac:chgData name="Richard Jones" userId="ea2eea63-19d0-4ab2-bfbc-149783ab7850" providerId="ADAL" clId="{B9E8E679-C1A6-49AC-A421-AEA74FC861FD}" dt="2022-10-03T19:57:29.260" v="26" actId="478"/>
          <ac:picMkLst>
            <pc:docMk/>
            <pc:sldMk cId="2739660737" sldId="268"/>
            <ac:picMk id="9" creationId="{4FBE63E7-2707-3A4F-9CC3-5C1EE106C3B4}"/>
          </ac:picMkLst>
        </pc:picChg>
      </pc:sldChg>
      <pc:sldChg chg="modSp mod">
        <pc:chgData name="Richard Jones" userId="ea2eea63-19d0-4ab2-bfbc-149783ab7850" providerId="ADAL" clId="{B9E8E679-C1A6-49AC-A421-AEA74FC861FD}" dt="2022-10-03T19:57:57.971" v="33" actId="20577"/>
        <pc:sldMkLst>
          <pc:docMk/>
          <pc:sldMk cId="1445906211" sldId="269"/>
        </pc:sldMkLst>
        <pc:spChg chg="mod">
          <ac:chgData name="Richard Jones" userId="ea2eea63-19d0-4ab2-bfbc-149783ab7850" providerId="ADAL" clId="{B9E8E679-C1A6-49AC-A421-AEA74FC861FD}" dt="2022-10-03T19:57:57.971" v="33" actId="20577"/>
          <ac:spMkLst>
            <pc:docMk/>
            <pc:sldMk cId="1445906211" sldId="269"/>
            <ac:spMk id="5" creationId="{8A22EF68-1E92-E879-5D13-B3BC570265EA}"/>
          </ac:spMkLst>
        </pc:spChg>
      </pc:sldChg>
      <pc:sldChg chg="modSp mod ord">
        <pc:chgData name="Richard Jones" userId="ea2eea63-19d0-4ab2-bfbc-149783ab7850" providerId="ADAL" clId="{B9E8E679-C1A6-49AC-A421-AEA74FC861FD}" dt="2022-10-03T19:57:54.603" v="31" actId="20577"/>
        <pc:sldMkLst>
          <pc:docMk/>
          <pc:sldMk cId="619667067" sldId="270"/>
        </pc:sldMkLst>
        <pc:spChg chg="mod">
          <ac:chgData name="Richard Jones" userId="ea2eea63-19d0-4ab2-bfbc-149783ab7850" providerId="ADAL" clId="{B9E8E679-C1A6-49AC-A421-AEA74FC861FD}" dt="2022-10-03T19:57:54.603" v="31" actId="20577"/>
          <ac:spMkLst>
            <pc:docMk/>
            <pc:sldMk cId="619667067" sldId="270"/>
            <ac:spMk id="5" creationId="{2B415B4D-02A1-FDF3-E58E-F7646D1C839E}"/>
          </ac:spMkLst>
        </pc:spChg>
      </pc:sldChg>
      <pc:sldMasterChg chg="delSp modSp mod modSldLayout">
        <pc:chgData name="Richard Jones" userId="ea2eea63-19d0-4ab2-bfbc-149783ab7850" providerId="ADAL" clId="{B9E8E679-C1A6-49AC-A421-AEA74FC861FD}" dt="2022-10-03T19:56:24.092" v="19" actId="1076"/>
        <pc:sldMasterMkLst>
          <pc:docMk/>
          <pc:sldMasterMk cId="4154724525" sldId="2147483648"/>
        </pc:sldMasterMkLst>
        <pc:picChg chg="del">
          <ac:chgData name="Richard Jones" userId="ea2eea63-19d0-4ab2-bfbc-149783ab7850" providerId="ADAL" clId="{B9E8E679-C1A6-49AC-A421-AEA74FC861FD}" dt="2022-10-03T19:55:29.701" v="7" actId="478"/>
          <ac:picMkLst>
            <pc:docMk/>
            <pc:sldMasterMk cId="4154724525" sldId="2147483648"/>
            <ac:picMk id="7" creationId="{CE394CBA-2848-40C8-BED7-0810754C9BAF}"/>
          </ac:picMkLst>
        </pc:picChg>
        <pc:picChg chg="mod">
          <ac:chgData name="Richard Jones" userId="ea2eea63-19d0-4ab2-bfbc-149783ab7850" providerId="ADAL" clId="{B9E8E679-C1A6-49AC-A421-AEA74FC861FD}" dt="2022-10-03T19:55:36.737" v="9" actId="1076"/>
          <ac:picMkLst>
            <pc:docMk/>
            <pc:sldMasterMk cId="4154724525" sldId="2147483648"/>
            <ac:picMk id="9" creationId="{F1939CBE-BB3F-365E-79FA-1205BFC4A572}"/>
          </ac:picMkLst>
        </pc:picChg>
        <pc:sldLayoutChg chg="delSp modSp mod">
          <pc:chgData name="Richard Jones" userId="ea2eea63-19d0-4ab2-bfbc-149783ab7850" providerId="ADAL" clId="{B9E8E679-C1A6-49AC-A421-AEA74FC861FD}" dt="2022-10-03T19:55:48.681" v="12" actId="1076"/>
          <pc:sldLayoutMkLst>
            <pc:docMk/>
            <pc:sldMasterMk cId="4154724525" sldId="2147483648"/>
            <pc:sldLayoutMk cId="3828844167" sldId="2147483649"/>
          </pc:sldLayoutMkLst>
          <pc:picChg chg="mod">
            <ac:chgData name="Richard Jones" userId="ea2eea63-19d0-4ab2-bfbc-149783ab7850" providerId="ADAL" clId="{B9E8E679-C1A6-49AC-A421-AEA74FC861FD}" dt="2022-10-03T19:55:48.681" v="12" actId="1076"/>
            <ac:picMkLst>
              <pc:docMk/>
              <pc:sldMasterMk cId="4154724525" sldId="2147483648"/>
              <pc:sldLayoutMk cId="3828844167" sldId="2147483649"/>
              <ac:picMk id="3" creationId="{ADDE9BC1-1E52-1045-B142-E6A7783C46F3}"/>
            </ac:picMkLst>
          </pc:picChg>
          <pc:picChg chg="del mod">
            <ac:chgData name="Richard Jones" userId="ea2eea63-19d0-4ab2-bfbc-149783ab7850" providerId="ADAL" clId="{B9E8E679-C1A6-49AC-A421-AEA74FC861FD}" dt="2022-10-03T19:55:43.121" v="11" actId="478"/>
            <ac:picMkLst>
              <pc:docMk/>
              <pc:sldMasterMk cId="4154724525" sldId="2147483648"/>
              <pc:sldLayoutMk cId="3828844167" sldId="2147483649"/>
              <ac:picMk id="16" creationId="{EDC681CC-EB36-7506-5B70-412A1199A075}"/>
            </ac:picMkLst>
          </pc:picChg>
          <pc:picChg chg="del mod">
            <ac:chgData name="Richard Jones" userId="ea2eea63-19d0-4ab2-bfbc-149783ab7850" providerId="ADAL" clId="{B9E8E679-C1A6-49AC-A421-AEA74FC861FD}" dt="2022-10-03T19:55:41.414" v="10" actId="478"/>
            <ac:picMkLst>
              <pc:docMk/>
              <pc:sldMasterMk cId="4154724525" sldId="2147483648"/>
              <pc:sldLayoutMk cId="3828844167" sldId="2147483649"/>
              <ac:picMk id="17" creationId="{79B6C582-0089-4C17-965B-6E63DC09976C}"/>
            </ac:picMkLst>
          </pc:picChg>
        </pc:sldLayoutChg>
        <pc:sldLayoutChg chg="delSp modSp mod">
          <pc:chgData name="Richard Jones" userId="ea2eea63-19d0-4ab2-bfbc-149783ab7850" providerId="ADAL" clId="{B9E8E679-C1A6-49AC-A421-AEA74FC861FD}" dt="2022-10-03T19:56:24.092" v="19" actId="1076"/>
          <pc:sldLayoutMkLst>
            <pc:docMk/>
            <pc:sldMasterMk cId="4154724525" sldId="2147483648"/>
            <pc:sldLayoutMk cId="3933929437" sldId="2147483659"/>
          </pc:sldLayoutMkLst>
          <pc:picChg chg="del">
            <ac:chgData name="Richard Jones" userId="ea2eea63-19d0-4ab2-bfbc-149783ab7850" providerId="ADAL" clId="{B9E8E679-C1A6-49AC-A421-AEA74FC861FD}" dt="2022-10-03T19:56:20.495" v="18" actId="478"/>
            <ac:picMkLst>
              <pc:docMk/>
              <pc:sldMasterMk cId="4154724525" sldId="2147483648"/>
              <pc:sldLayoutMk cId="3933929437" sldId="2147483659"/>
              <ac:picMk id="7" creationId="{F3BD3716-CC4A-B947-9F3F-BDCDB431140E}"/>
            </ac:picMkLst>
          </pc:picChg>
          <pc:picChg chg="mod">
            <ac:chgData name="Richard Jones" userId="ea2eea63-19d0-4ab2-bfbc-149783ab7850" providerId="ADAL" clId="{B9E8E679-C1A6-49AC-A421-AEA74FC861FD}" dt="2022-10-03T19:56:24.092" v="19" actId="1076"/>
            <ac:picMkLst>
              <pc:docMk/>
              <pc:sldMasterMk cId="4154724525" sldId="2147483648"/>
              <pc:sldLayoutMk cId="3933929437" sldId="2147483659"/>
              <ac:picMk id="12" creationId="{68770396-4911-2E9E-FF92-4E272C639CAD}"/>
            </ac:picMkLst>
          </pc:picChg>
        </pc:sldLayoutChg>
        <pc:sldLayoutChg chg="delSp modSp mod">
          <pc:chgData name="Richard Jones" userId="ea2eea63-19d0-4ab2-bfbc-149783ab7850" providerId="ADAL" clId="{B9E8E679-C1A6-49AC-A421-AEA74FC861FD}" dt="2022-10-03T19:56:03.952" v="16" actId="1076"/>
          <pc:sldLayoutMkLst>
            <pc:docMk/>
            <pc:sldMasterMk cId="4154724525" sldId="2147483648"/>
            <pc:sldLayoutMk cId="3171379621" sldId="2147483665"/>
          </pc:sldLayoutMkLst>
          <pc:picChg chg="del mod">
            <ac:chgData name="Richard Jones" userId="ea2eea63-19d0-4ab2-bfbc-149783ab7850" providerId="ADAL" clId="{B9E8E679-C1A6-49AC-A421-AEA74FC861FD}" dt="2022-10-03T19:55:55.192" v="14" actId="478"/>
            <ac:picMkLst>
              <pc:docMk/>
              <pc:sldMasterMk cId="4154724525" sldId="2147483648"/>
              <pc:sldLayoutMk cId="3171379621" sldId="2147483665"/>
              <ac:picMk id="3" creationId="{78ED48BF-40A0-9090-B3B2-879FC2AFF663}"/>
            </ac:picMkLst>
          </pc:picChg>
          <pc:picChg chg="mod">
            <ac:chgData name="Richard Jones" userId="ea2eea63-19d0-4ab2-bfbc-149783ab7850" providerId="ADAL" clId="{B9E8E679-C1A6-49AC-A421-AEA74FC861FD}" dt="2022-10-03T19:56:03.952" v="16" actId="1076"/>
            <ac:picMkLst>
              <pc:docMk/>
              <pc:sldMasterMk cId="4154724525" sldId="2147483648"/>
              <pc:sldLayoutMk cId="3171379621" sldId="2147483665"/>
              <ac:picMk id="11" creationId="{AFBE9CB2-577B-C044-403A-463732C826FD}"/>
            </ac:picMkLst>
          </pc:picChg>
          <pc:picChg chg="del mod">
            <ac:chgData name="Richard Jones" userId="ea2eea63-19d0-4ab2-bfbc-149783ab7850" providerId="ADAL" clId="{B9E8E679-C1A6-49AC-A421-AEA74FC861FD}" dt="2022-10-03T19:55:54.157" v="13" actId="478"/>
            <ac:picMkLst>
              <pc:docMk/>
              <pc:sldMasterMk cId="4154724525" sldId="2147483648"/>
              <pc:sldLayoutMk cId="3171379621" sldId="2147483665"/>
              <ac:picMk id="16" creationId="{EDC681CC-EB36-7506-5B70-412A1199A07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xmlns="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xmlns="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xmlns="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xmlns="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xmlns="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xmlns="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xmlns="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xmlns="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xmlns="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xmlns="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xmlns="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DB05156-7022-47FA-8449-64FDA730A9B5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10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1F7-DD40-4037-8326-01455FCE8445}" type="datetimeFigureOut">
              <a:rPr lang="en-IN" smtClean="0"/>
              <a:t>21-10-2022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AB64-1FFC-4769-A62B-E9B16961EB0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6326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B0607F-C515-4306-8A6A-D59DEFF84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6923247-3098-48A2-A9A9-93791BF93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4AF3F-7C0C-4381-9A95-D295C826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68F0-28EF-48DB-8F00-36464965167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6CEA98-9938-4E50-88C4-58BE75B5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DE82DC-8959-4ABF-8A36-AEDB065D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4FF3-85EE-4419-BFF6-EBC6D066E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93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6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xmlns="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xmlns="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xmlns="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xmlns="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xmlns="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xmlns="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xmlns="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xmlns="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  <p:sldLayoutId id="2147483669" r:id="rId15"/>
    <p:sldLayoutId id="2147483671" r:id="rId16"/>
    <p:sldLayoutId id="2147483672" r:id="rId17"/>
    <p:sldLayoutId id="214748367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03158" y="1474819"/>
            <a:ext cx="9009246" cy="4040939"/>
            <a:chOff x="1203158" y="1474819"/>
            <a:chExt cx="9009246" cy="4040939"/>
          </a:xfrm>
        </p:grpSpPr>
        <p:sp>
          <p:nvSpPr>
            <p:cNvPr id="4" name="Title 1">
              <a:extLst>
                <a:ext uri="{FF2B5EF4-FFF2-40B4-BE49-F238E27FC236}">
                  <a16:creationId xmlns="" xmlns:a16="http://schemas.microsoft.com/office/drawing/2014/main" id="{AB9FB025-5D87-9AE0-9E59-3D0777D912F7}"/>
                </a:ext>
              </a:extLst>
            </p:cNvPr>
            <p:cNvSpPr txBox="1">
              <a:spLocks/>
            </p:cNvSpPr>
            <p:nvPr/>
          </p:nvSpPr>
          <p:spPr>
            <a:xfrm>
              <a:off x="1203158" y="1474819"/>
              <a:ext cx="9009246" cy="245558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smtClean="0">
                  <a:solidFill>
                    <a:srgbClr val="009193"/>
                  </a:solidFill>
                  <a:latin typeface="Tw Cen MT" panose="020B0602020104020603" pitchFamily="34" charset="0"/>
                </a:rPr>
                <a:t>Strengthening Evidence-Based Decision Making at the Country </a:t>
              </a:r>
              <a:r>
                <a:rPr lang="en-US" b="1" dirty="0" smtClean="0">
                  <a:solidFill>
                    <a:srgbClr val="009193"/>
                  </a:solidFill>
                  <a:latin typeface="Tw Cen MT" panose="020B0602020104020603" pitchFamily="34" charset="0"/>
                </a:rPr>
                <a:t>Level</a:t>
              </a:r>
              <a:endParaRPr lang="en-US" b="1" dirty="0">
                <a:solidFill>
                  <a:srgbClr val="009193"/>
                </a:solidFill>
                <a:latin typeface="Tw Cen MT" panose="020B0602020104020603" pitchFamily="3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1D599BF0-FEC0-5158-8D50-F5AE9714BC45}"/>
                </a:ext>
              </a:extLst>
            </p:cNvPr>
            <p:cNvCxnSpPr/>
            <p:nvPr/>
          </p:nvCxnSpPr>
          <p:spPr>
            <a:xfrm>
              <a:off x="4125484" y="3930402"/>
              <a:ext cx="3749040" cy="0"/>
            </a:xfrm>
            <a:prstGeom prst="line">
              <a:avLst/>
            </a:prstGeom>
            <a:ln w="28575">
              <a:solidFill>
                <a:srgbClr val="0091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ubtitle 2">
              <a:extLst>
                <a:ext uri="{FF2B5EF4-FFF2-40B4-BE49-F238E27FC236}">
                  <a16:creationId xmlns="" xmlns:a16="http://schemas.microsoft.com/office/drawing/2014/main" id="{C9CF3DE0-99AB-B65A-FCE9-B7B5A5CE26E2}"/>
                </a:ext>
              </a:extLst>
            </p:cNvPr>
            <p:cNvSpPr txBox="1">
              <a:spLocks/>
            </p:cNvSpPr>
            <p:nvPr/>
          </p:nvSpPr>
          <p:spPr>
            <a:xfrm>
              <a:off x="2470906" y="3981458"/>
              <a:ext cx="6704754" cy="6248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CADE4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00" b="1" dirty="0" smtClean="0">
                  <a:solidFill>
                    <a:srgbClr val="002060"/>
                  </a:solidFill>
                </a:rPr>
                <a:t>A Case Study of Trinidad and Tobago</a:t>
              </a:r>
              <a:endParaRPr lang="en-US" sz="34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Footer Placeholder 4">
              <a:extLst>
                <a:ext uri="{FF2B5EF4-FFF2-40B4-BE49-F238E27FC236}">
                  <a16:creationId xmlns="" xmlns:a16="http://schemas.microsoft.com/office/drawing/2014/main" id="{06CCF7B4-9781-87D2-A69B-65A3D5B4EFB8}"/>
                </a:ext>
              </a:extLst>
            </p:cNvPr>
            <p:cNvSpPr txBox="1">
              <a:spLocks/>
            </p:cNvSpPr>
            <p:nvPr/>
          </p:nvSpPr>
          <p:spPr>
            <a:xfrm>
              <a:off x="3535214" y="4671227"/>
              <a:ext cx="4422110" cy="84453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002060"/>
                  </a:solidFill>
                </a:rPr>
                <a:t>Presented by Camille Spencer, Programme Director, M&amp;E</a:t>
              </a:r>
            </a:p>
            <a:p>
              <a:r>
                <a:rPr lang="en-US" sz="1400" b="1" dirty="0" smtClean="0">
                  <a:solidFill>
                    <a:srgbClr val="002060"/>
                  </a:solidFill>
                </a:rPr>
                <a:t>Ministry of Planning and Development</a:t>
              </a:r>
            </a:p>
            <a:p>
              <a:r>
                <a:rPr lang="en-US" sz="1400" b="1" dirty="0" smtClean="0">
                  <a:solidFill>
                    <a:srgbClr val="002060"/>
                  </a:solidFill>
                </a:rPr>
                <a:t>TRINIDAD AND TOBAGO</a:t>
              </a:r>
            </a:p>
            <a:p>
              <a:endParaRPr lang="en-US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86675" b="5796"/>
          <a:stretch/>
        </p:blipFill>
        <p:spPr>
          <a:xfrm>
            <a:off x="4957989" y="5828616"/>
            <a:ext cx="733594" cy="663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6703" r="42728" b="9726"/>
          <a:stretch/>
        </p:blipFill>
        <p:spPr>
          <a:xfrm>
            <a:off x="7490600" y="5834227"/>
            <a:ext cx="581891" cy="6362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81135" y="6029081"/>
            <a:ext cx="2905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/</a:t>
            </a:r>
            <a:r>
              <a:rPr lang="en-US" sz="1600" b="1" dirty="0" smtClean="0">
                <a:solidFill>
                  <a:schemeClr val="bg1"/>
                </a:solidFill>
              </a:rPr>
              <a:t>PlanningTT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731" y="5892746"/>
            <a:ext cx="290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/ministry-of-planning-and-development-37105b168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Phone Icon Contact Symbol Communication Icon Stock Vector (Royalty Free)  1913558068 | Shutterstock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 t="54587" r="70911" b="24413"/>
          <a:stretch/>
        </p:blipFill>
        <p:spPr bwMode="auto">
          <a:xfrm>
            <a:off x="1584410" y="5996375"/>
            <a:ext cx="474226" cy="46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52570" y="6047431"/>
            <a:ext cx="2905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http://www.planning.gov.tt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43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4107"/>
            <a:ext cx="10515600" cy="4351338"/>
          </a:xfrm>
        </p:spPr>
        <p:txBody>
          <a:bodyPr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3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lifeblood of decision-making and the raw material for accountability. Without high-quality data providing the right information on the right things at the right time; designing, monitoring and evaluating effective policies becomes almost impossible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Source:  ‘A World That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Counts,’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Mobilizing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Revolution for Sustainable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Development,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2014.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20276C49-F7D1-38B5-4336-5A2DD65D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14" y="1530698"/>
            <a:ext cx="237060" cy="1668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>
            <a:extLst>
              <a:ext uri="{FF2B5EF4-FFF2-40B4-BE49-F238E27FC236}">
                <a16:creationId xmlns="" xmlns:a16="http://schemas.microsoft.com/office/drawing/2014/main" id="{559DFB79-9154-A06A-76F8-7CDC83559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11353800" y="3970757"/>
            <a:ext cx="237060" cy="1668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0353395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elogram 20"/>
          <p:cNvSpPr/>
          <p:nvPr/>
        </p:nvSpPr>
        <p:spPr>
          <a:xfrm>
            <a:off x="4437156" y="534983"/>
            <a:ext cx="5069138" cy="5857171"/>
          </a:xfrm>
          <a:prstGeom prst="parallelogram">
            <a:avLst>
              <a:gd name="adj" fmla="val 74540"/>
            </a:avLst>
          </a:prstGeom>
          <a:solidFill>
            <a:srgbClr val="002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10183" y="146370"/>
            <a:ext cx="4374870" cy="61555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</a:t>
            </a:r>
            <a:endParaRPr lang="en-US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229" y="4831500"/>
            <a:ext cx="3897661" cy="1320806"/>
            <a:chOff x="424233" y="4171097"/>
            <a:chExt cx="4047706" cy="1320806"/>
          </a:xfrm>
        </p:grpSpPr>
        <p:sp>
          <p:nvSpPr>
            <p:cNvPr id="69" name="TextBox 68"/>
            <p:cNvSpPr txBox="1"/>
            <p:nvPr/>
          </p:nvSpPr>
          <p:spPr>
            <a:xfrm>
              <a:off x="1545419" y="4379923"/>
              <a:ext cx="2926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Development </a:t>
              </a: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 2016-2030</a:t>
              </a:r>
              <a:endPara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33" y="4171097"/>
              <a:ext cx="1053713" cy="13208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2" name="Group 1"/>
          <p:cNvGrpSpPr/>
          <p:nvPr/>
        </p:nvGrpSpPr>
        <p:grpSpPr>
          <a:xfrm>
            <a:off x="4485053" y="2356242"/>
            <a:ext cx="6432534" cy="1505599"/>
            <a:chOff x="4004928" y="2356242"/>
            <a:chExt cx="6912659" cy="1505599"/>
          </a:xfrm>
        </p:grpSpPr>
        <p:sp>
          <p:nvSpPr>
            <p:cNvPr id="15" name="TextBox 14"/>
            <p:cNvSpPr txBox="1"/>
            <p:nvPr/>
          </p:nvSpPr>
          <p:spPr>
            <a:xfrm>
              <a:off x="4004928" y="2356242"/>
              <a:ext cx="5439646" cy="1505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‘A Tale of Two </a:t>
              </a:r>
              <a:r>
                <a:rPr lang="en-US" sz="46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Cities’</a:t>
              </a:r>
              <a:endParaRPr lang="en-US" sz="4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Picture 2" descr="A Tale of Two Cities Book 2 Chapter 12 Summary | Course Hero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" r="64561" b="40836"/>
            <a:stretch/>
          </p:blipFill>
          <p:spPr bwMode="auto">
            <a:xfrm>
              <a:off x="9444574" y="2356242"/>
              <a:ext cx="1473013" cy="150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989541" y="3014127"/>
            <a:ext cx="3650956" cy="1524336"/>
            <a:chOff x="523455" y="2649487"/>
            <a:chExt cx="3386695" cy="1524336"/>
          </a:xfrm>
        </p:grpSpPr>
        <p:sp>
          <p:nvSpPr>
            <p:cNvPr id="64" name="TextBox 63"/>
            <p:cNvSpPr txBox="1"/>
            <p:nvPr/>
          </p:nvSpPr>
          <p:spPr>
            <a:xfrm>
              <a:off x="1778876" y="2903824"/>
              <a:ext cx="21312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Publication of VNR Report </a:t>
              </a:r>
              <a:endPara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455" y="2649487"/>
              <a:ext cx="1244989" cy="15243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1730139" y="926750"/>
            <a:ext cx="5820715" cy="1869961"/>
            <a:chOff x="1934292" y="904662"/>
            <a:chExt cx="5820715" cy="1869961"/>
          </a:xfrm>
        </p:grpSpPr>
        <p:sp>
          <p:nvSpPr>
            <p:cNvPr id="45" name="TextBox 44"/>
            <p:cNvSpPr txBox="1"/>
            <p:nvPr/>
          </p:nvSpPr>
          <p:spPr>
            <a:xfrm>
              <a:off x="4625517" y="1160437"/>
              <a:ext cx="31294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Measuring and Reporting on Performance</a:t>
              </a:r>
              <a:endPara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934292" y="904662"/>
              <a:ext cx="2576441" cy="1869961"/>
              <a:chOff x="766254" y="909357"/>
              <a:chExt cx="2356649" cy="1869961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254" y="1254982"/>
                <a:ext cx="1090400" cy="1524336"/>
              </a:xfrm>
              <a:prstGeom prst="rect">
                <a:avLst/>
              </a:prstGeom>
              <a:ln w="12700" cap="sq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5719" y="909357"/>
                <a:ext cx="1167184" cy="1523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2" name="TextBox 81"/>
          <p:cNvSpPr txBox="1"/>
          <p:nvPr/>
        </p:nvSpPr>
        <p:spPr>
          <a:xfrm>
            <a:off x="7236905" y="4184203"/>
            <a:ext cx="4374870" cy="615553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US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34519" y="4831500"/>
            <a:ext cx="4885764" cy="190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and archaic national statistical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human resource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buy-in at all levels of government</a:t>
            </a:r>
          </a:p>
        </p:txBody>
      </p:sp>
    </p:spTree>
    <p:extLst>
      <p:ext uri="{BB962C8B-B14F-4D97-AF65-F5344CB8AC3E}">
        <p14:creationId xmlns:p14="http://schemas.microsoft.com/office/powerpoint/2010/main" val="1157802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9" grpId="0" animBg="1"/>
      <p:bldP spid="82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57563" y="1011678"/>
            <a:ext cx="5486400" cy="5711290"/>
          </a:xfrm>
          <a:prstGeom prst="ellipse">
            <a:avLst/>
          </a:prstGeom>
          <a:solidFill>
            <a:schemeClr val="bg1"/>
          </a:solidFill>
          <a:ln w="762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5942" y="1142029"/>
            <a:ext cx="2569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High-Level Political Ownership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82" name="Group 1481">
            <a:extLst>
              <a:ext uri="{FF2B5EF4-FFF2-40B4-BE49-F238E27FC236}">
                <a16:creationId xmlns="" xmlns:a16="http://schemas.microsoft.com/office/drawing/2014/main" id="{1CF24B52-AD48-4935-81A9-D2D87FD2F18C}"/>
              </a:ext>
            </a:extLst>
          </p:cNvPr>
          <p:cNvGrpSpPr/>
          <p:nvPr/>
        </p:nvGrpSpPr>
        <p:grpSpPr>
          <a:xfrm>
            <a:off x="8222608" y="2180313"/>
            <a:ext cx="3843122" cy="1192501"/>
            <a:chOff x="8107472" y="2314235"/>
            <a:chExt cx="2450543" cy="1020103"/>
          </a:xfrm>
        </p:grpSpPr>
        <p:sp>
          <p:nvSpPr>
            <p:cNvPr id="1492" name="Rectangle 1491">
              <a:extLst>
                <a:ext uri="{FF2B5EF4-FFF2-40B4-BE49-F238E27FC236}">
                  <a16:creationId xmlns="" xmlns:a16="http://schemas.microsoft.com/office/drawing/2014/main" id="{E6B88BCC-7290-4EC8-A9A2-684D7C61F7B9}"/>
                </a:ext>
              </a:extLst>
            </p:cNvPr>
            <p:cNvSpPr/>
            <p:nvPr/>
          </p:nvSpPr>
          <p:spPr>
            <a:xfrm>
              <a:off x="8107472" y="2314235"/>
              <a:ext cx="2426593" cy="34226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Engaging in Partnerships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3" name="Rectangle 1492">
              <a:extLst>
                <a:ext uri="{FF2B5EF4-FFF2-40B4-BE49-F238E27FC236}">
                  <a16:creationId xmlns="" xmlns:a16="http://schemas.microsoft.com/office/drawing/2014/main" id="{9FF266DA-1467-4A62-AEDC-4FCAB69164B1}"/>
                </a:ext>
              </a:extLst>
            </p:cNvPr>
            <p:cNvSpPr/>
            <p:nvPr/>
          </p:nvSpPr>
          <p:spPr>
            <a:xfrm>
              <a:off x="8131422" y="2570820"/>
              <a:ext cx="2426593" cy="7635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en-US" sz="1300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Modernizing T&amp;T’s Statistical Ecosystem through Enhanced SDG Data </a:t>
              </a:r>
              <a:r>
                <a:rPr lang="en-US" sz="1300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US" sz="13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Collaboration with Universities, Regional</a:t>
              </a:r>
              <a:r>
                <a:rPr kumimoji="0" lang="en-US" sz="1300" b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300" b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kumimoji="0" lang="en-US" sz="1300" b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International Organizations</a:t>
              </a:r>
            </a:p>
          </p:txBody>
        </p:sp>
      </p:grpSp>
      <p:grpSp>
        <p:nvGrpSpPr>
          <p:cNvPr id="1483" name="Group 1482">
            <a:extLst>
              <a:ext uri="{FF2B5EF4-FFF2-40B4-BE49-F238E27FC236}">
                <a16:creationId xmlns="" xmlns:a16="http://schemas.microsoft.com/office/drawing/2014/main" id="{24BCC04F-4D9C-4C98-981C-C4CB0A85C169}"/>
              </a:ext>
            </a:extLst>
          </p:cNvPr>
          <p:cNvGrpSpPr/>
          <p:nvPr/>
        </p:nvGrpSpPr>
        <p:grpSpPr>
          <a:xfrm>
            <a:off x="8222606" y="4324522"/>
            <a:ext cx="3727853" cy="1768578"/>
            <a:chOff x="8107472" y="1960868"/>
            <a:chExt cx="2426593" cy="1512897"/>
          </a:xfrm>
        </p:grpSpPr>
        <p:sp>
          <p:nvSpPr>
            <p:cNvPr id="1490" name="Rectangle 1489">
              <a:extLst>
                <a:ext uri="{FF2B5EF4-FFF2-40B4-BE49-F238E27FC236}">
                  <a16:creationId xmlns="" xmlns:a16="http://schemas.microsoft.com/office/drawing/2014/main" id="{0B1219F6-C7A1-416C-B9E5-9D1A226E72E7}"/>
                </a:ext>
              </a:extLst>
            </p:cNvPr>
            <p:cNvSpPr/>
            <p:nvPr/>
          </p:nvSpPr>
          <p:spPr>
            <a:xfrm>
              <a:off x="8107472" y="1960868"/>
              <a:ext cx="2372735" cy="8688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Institutionalizing a Culture of Results-Based Management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1" name="Rectangle 1490">
              <a:extLst>
                <a:ext uri="{FF2B5EF4-FFF2-40B4-BE49-F238E27FC236}">
                  <a16:creationId xmlns="" xmlns:a16="http://schemas.microsoft.com/office/drawing/2014/main" id="{EDA26924-516C-42B8-892F-6EA992906612}"/>
                </a:ext>
              </a:extLst>
            </p:cNvPr>
            <p:cNvSpPr/>
            <p:nvPr/>
          </p:nvSpPr>
          <p:spPr>
            <a:xfrm>
              <a:off x="8107472" y="2710248"/>
              <a:ext cx="2426593" cy="763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US" sz="13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Strengthening Government Data</a:t>
              </a:r>
              <a:r>
                <a:rPr kumimoji="0" lang="en-US" sz="1300" b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Collection and Management Systems</a:t>
              </a:r>
              <a:endParaRPr lang="en-US" sz="13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en-US" sz="1300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</a:t>
              </a:r>
              <a:r>
                <a:rPr lang="en-US" sz="1300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 and Evaluation </a:t>
              </a:r>
              <a:r>
                <a:rPr lang="en-US" sz="1300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en-US" sz="1300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 of National Evaluation Agenda</a:t>
              </a:r>
              <a:endParaRPr lang="en-US" sz="13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4" name="Group 1483">
            <a:extLst>
              <a:ext uri="{FF2B5EF4-FFF2-40B4-BE49-F238E27FC236}">
                <a16:creationId xmlns="" xmlns:a16="http://schemas.microsoft.com/office/drawing/2014/main" id="{940ADE53-C92F-46E5-A006-1C8EBF270553}"/>
              </a:ext>
            </a:extLst>
          </p:cNvPr>
          <p:cNvGrpSpPr/>
          <p:nvPr/>
        </p:nvGrpSpPr>
        <p:grpSpPr>
          <a:xfrm>
            <a:off x="-32259" y="4373269"/>
            <a:ext cx="3724290" cy="1568488"/>
            <a:chOff x="8832749" y="1891321"/>
            <a:chExt cx="2539849" cy="1341737"/>
          </a:xfrm>
        </p:grpSpPr>
        <p:sp>
          <p:nvSpPr>
            <p:cNvPr id="1488" name="Rectangle 1487">
              <a:extLst>
                <a:ext uri="{FF2B5EF4-FFF2-40B4-BE49-F238E27FC236}">
                  <a16:creationId xmlns="" xmlns:a16="http://schemas.microsoft.com/office/drawing/2014/main" id="{EE29AC90-7986-4EC7-B296-8827E1119B8B}"/>
                </a:ext>
              </a:extLst>
            </p:cNvPr>
            <p:cNvSpPr/>
            <p:nvPr/>
          </p:nvSpPr>
          <p:spPr>
            <a:xfrm>
              <a:off x="8832749" y="1891321"/>
              <a:ext cx="2526430" cy="868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Inclusion of Data in National Development Planning and Policy Making</a:t>
              </a:r>
              <a:endPara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9" name="Rectangle 1488">
              <a:extLst>
                <a:ext uri="{FF2B5EF4-FFF2-40B4-BE49-F238E27FC236}">
                  <a16:creationId xmlns="" xmlns:a16="http://schemas.microsoft.com/office/drawing/2014/main" id="{B6E1AA50-1CF7-4239-BAE5-0A7C8C2174C0}"/>
                </a:ext>
              </a:extLst>
            </p:cNvPr>
            <p:cNvSpPr/>
            <p:nvPr/>
          </p:nvSpPr>
          <p:spPr>
            <a:xfrm>
              <a:off x="8946003" y="2640673"/>
              <a:ext cx="2426595" cy="5923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en-US" sz="13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</a:t>
              </a:r>
              <a:r>
                <a:rPr lang="en-US" sz="13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Sector Investment</a:t>
              </a:r>
              <a:r>
                <a:rPr lang="en-US" sz="1300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endParaRPr lang="en-US" sz="13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marR="0" lvl="0" indent="-28575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en-US" sz="1300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COVID-19 Response: Roadmap to Recovery Reports   </a:t>
              </a:r>
              <a:endParaRPr kumimoji="0" lang="en-US" sz="1300" b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5" name="Group 1484">
            <a:extLst>
              <a:ext uri="{FF2B5EF4-FFF2-40B4-BE49-F238E27FC236}">
                <a16:creationId xmlns="" xmlns:a16="http://schemas.microsoft.com/office/drawing/2014/main" id="{86A8ABB5-0C73-4493-B3B8-038DA921F24D}"/>
              </a:ext>
            </a:extLst>
          </p:cNvPr>
          <p:cNvGrpSpPr/>
          <p:nvPr/>
        </p:nvGrpSpPr>
        <p:grpSpPr>
          <a:xfrm>
            <a:off x="-275244" y="2088341"/>
            <a:ext cx="4012833" cy="1285493"/>
            <a:chOff x="8139809" y="2212359"/>
            <a:chExt cx="3184221" cy="1099652"/>
          </a:xfrm>
        </p:grpSpPr>
        <p:sp>
          <p:nvSpPr>
            <p:cNvPr id="1486" name="Rectangle 1485">
              <a:extLst>
                <a:ext uri="{FF2B5EF4-FFF2-40B4-BE49-F238E27FC236}">
                  <a16:creationId xmlns="" xmlns:a16="http://schemas.microsoft.com/office/drawing/2014/main" id="{D6057951-AC2D-4FA8-91EF-2FAD4F8D903A}"/>
                </a:ext>
              </a:extLst>
            </p:cNvPr>
            <p:cNvSpPr/>
            <p:nvPr/>
          </p:nvSpPr>
          <p:spPr>
            <a:xfrm>
              <a:off x="8714984" y="2212359"/>
              <a:ext cx="2604039" cy="6055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Transformation of the National Statistical Office 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7" name="Rectangle 1486">
              <a:extLst>
                <a:ext uri="{FF2B5EF4-FFF2-40B4-BE49-F238E27FC236}">
                  <a16:creationId xmlns="" xmlns:a16="http://schemas.microsoft.com/office/drawing/2014/main" id="{080EDD74-A10E-4E37-9597-84D92AA188EE}"/>
                </a:ext>
              </a:extLst>
            </p:cNvPr>
            <p:cNvSpPr/>
            <p:nvPr/>
          </p:nvSpPr>
          <p:spPr>
            <a:xfrm>
              <a:off x="8139809" y="2719627"/>
              <a:ext cx="3184221" cy="592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US" sz="13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Revitalizing</a:t>
              </a:r>
              <a:r>
                <a:rPr kumimoji="0" lang="en-US" sz="1300" b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3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Legislation on </a:t>
              </a:r>
              <a:r>
                <a:rPr kumimoji="0" lang="en-US" sz="13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Statistics</a:t>
              </a:r>
            </a:p>
            <a:p>
              <a:pPr marL="285750" marR="0" lvl="0" indent="-28575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en-US" sz="1300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 </a:t>
              </a:r>
              <a:r>
                <a:rPr lang="en-US" sz="1300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New Software and </a:t>
              </a:r>
              <a:r>
                <a:rPr lang="en-US" sz="1300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Technology</a:t>
              </a:r>
            </a:p>
            <a:p>
              <a:pPr marL="285750" marR="0" lvl="0" indent="-28575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US" sz="13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National </a:t>
              </a:r>
              <a:r>
                <a:rPr kumimoji="0" lang="en-US" sz="13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Strategy for</a:t>
              </a:r>
              <a:r>
                <a:rPr kumimoji="0" lang="en-US" sz="1300" b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Development Statistics</a:t>
              </a:r>
              <a:endParaRPr kumimoji="0" lang="en-US" sz="1300" b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0" name="Group 1449">
            <a:extLst>
              <a:ext uri="{FF2B5EF4-FFF2-40B4-BE49-F238E27FC236}">
                <a16:creationId xmlns="" xmlns:a16="http://schemas.microsoft.com/office/drawing/2014/main" id="{CB4CA4AA-7E5D-4F3A-BDC9-A63AB47F8EFF}"/>
              </a:ext>
            </a:extLst>
          </p:cNvPr>
          <p:cNvGrpSpPr/>
          <p:nvPr/>
        </p:nvGrpSpPr>
        <p:grpSpPr>
          <a:xfrm>
            <a:off x="3927024" y="4180358"/>
            <a:ext cx="1914475" cy="1914472"/>
            <a:chOff x="4035429" y="4001958"/>
            <a:chExt cx="1914475" cy="1914472"/>
          </a:xfrm>
        </p:grpSpPr>
        <p:grpSp>
          <p:nvGrpSpPr>
            <p:cNvPr id="1475" name="Group 1474">
              <a:extLst>
                <a:ext uri="{FF2B5EF4-FFF2-40B4-BE49-F238E27FC236}">
                  <a16:creationId xmlns="" xmlns:a16="http://schemas.microsoft.com/office/drawing/2014/main" id="{CFDE10C5-9CC9-4197-87B9-C6ABA30AE994}"/>
                </a:ext>
              </a:extLst>
            </p:cNvPr>
            <p:cNvGrpSpPr/>
            <p:nvPr/>
          </p:nvGrpSpPr>
          <p:grpSpPr>
            <a:xfrm>
              <a:off x="4035429" y="4001958"/>
              <a:ext cx="1914475" cy="1914472"/>
              <a:chOff x="2677440" y="2731912"/>
              <a:chExt cx="1447801" cy="1447800"/>
            </a:xfrm>
          </p:grpSpPr>
          <p:sp>
            <p:nvSpPr>
              <p:cNvPr id="1477" name="Oval 1476">
                <a:extLst>
                  <a:ext uri="{FF2B5EF4-FFF2-40B4-BE49-F238E27FC236}">
                    <a16:creationId xmlns="" xmlns:a16="http://schemas.microsoft.com/office/drawing/2014/main" id="{2B78F2B6-C064-4BA5-BF6B-2E704C3EE3D4}"/>
                  </a:ext>
                </a:extLst>
              </p:cNvPr>
              <p:cNvSpPr/>
              <p:nvPr/>
            </p:nvSpPr>
            <p:spPr>
              <a:xfrm>
                <a:off x="2803028" y="2857500"/>
                <a:ext cx="1196624" cy="1196624"/>
              </a:xfrm>
              <a:prstGeom prst="ellipse">
                <a:avLst/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78" name="Group 1477">
                <a:extLst>
                  <a:ext uri="{FF2B5EF4-FFF2-40B4-BE49-F238E27FC236}">
                    <a16:creationId xmlns="" xmlns:a16="http://schemas.microsoft.com/office/drawing/2014/main" id="{EEF629B1-D824-411E-BB5E-3EACA0F8E078}"/>
                  </a:ext>
                </a:extLst>
              </p:cNvPr>
              <p:cNvGrpSpPr/>
              <p:nvPr/>
            </p:nvGrpSpPr>
            <p:grpSpPr>
              <a:xfrm>
                <a:off x="2677440" y="2731912"/>
                <a:ext cx="1447801" cy="1447800"/>
                <a:chOff x="2677440" y="2731912"/>
                <a:chExt cx="1447801" cy="1447800"/>
              </a:xfrm>
            </p:grpSpPr>
            <p:sp>
              <p:nvSpPr>
                <p:cNvPr id="1479" name="Arc 1478">
                  <a:extLst>
                    <a:ext uri="{FF2B5EF4-FFF2-40B4-BE49-F238E27FC236}">
                      <a16:creationId xmlns="" xmlns:a16="http://schemas.microsoft.com/office/drawing/2014/main" id="{299C190C-E941-4B31-8D68-F7457B53809F}"/>
                    </a:ext>
                  </a:extLst>
                </p:cNvPr>
                <p:cNvSpPr/>
                <p:nvPr/>
              </p:nvSpPr>
              <p:spPr>
                <a:xfrm>
                  <a:off x="2677440" y="2731912"/>
                  <a:ext cx="1447800" cy="1447800"/>
                </a:xfrm>
                <a:prstGeom prst="arc">
                  <a:avLst>
                    <a:gd name="adj1" fmla="val 13652905"/>
                    <a:gd name="adj2" fmla="val 20078026"/>
                  </a:avLst>
                </a:prstGeom>
                <a:ln>
                  <a:tailEnd type="oval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0" name="Arc 1479">
                  <a:extLst>
                    <a:ext uri="{FF2B5EF4-FFF2-40B4-BE49-F238E27FC236}">
                      <a16:creationId xmlns="" xmlns:a16="http://schemas.microsoft.com/office/drawing/2014/main" id="{94EF8CE7-8F69-4559-BDD4-DEE3BB724664}"/>
                    </a:ext>
                  </a:extLst>
                </p:cNvPr>
                <p:cNvSpPr/>
                <p:nvPr/>
              </p:nvSpPr>
              <p:spPr>
                <a:xfrm>
                  <a:off x="2677441" y="2731912"/>
                  <a:ext cx="1447800" cy="1447800"/>
                </a:xfrm>
                <a:prstGeom prst="arc">
                  <a:avLst>
                    <a:gd name="adj1" fmla="val 5671278"/>
                    <a:gd name="adj2" fmla="val 13243450"/>
                  </a:avLst>
                </a:prstGeom>
                <a:ln>
                  <a:tailEnd type="oval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1" name="Arc 1480">
                  <a:extLst>
                    <a:ext uri="{FF2B5EF4-FFF2-40B4-BE49-F238E27FC236}">
                      <a16:creationId xmlns="" xmlns:a16="http://schemas.microsoft.com/office/drawing/2014/main" id="{C4F9133C-B2BF-4C95-BC9B-2708CD0A5C5E}"/>
                    </a:ext>
                  </a:extLst>
                </p:cNvPr>
                <p:cNvSpPr/>
                <p:nvPr/>
              </p:nvSpPr>
              <p:spPr>
                <a:xfrm>
                  <a:off x="2677441" y="2731912"/>
                  <a:ext cx="1447800" cy="1447800"/>
                </a:xfrm>
                <a:prstGeom prst="arc">
                  <a:avLst>
                    <a:gd name="adj1" fmla="val 20446307"/>
                    <a:gd name="adj2" fmla="val 5268817"/>
                  </a:avLst>
                </a:prstGeom>
                <a:ln>
                  <a:tailEnd type="oval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76" name="Freeform: Shape 1475">
              <a:extLst>
                <a:ext uri="{FF2B5EF4-FFF2-40B4-BE49-F238E27FC236}">
                  <a16:creationId xmlns="" xmlns:a16="http://schemas.microsoft.com/office/drawing/2014/main" id="{170B62AD-AF99-4944-A1C0-B9617DE9DD4A}"/>
                </a:ext>
              </a:extLst>
            </p:cNvPr>
            <p:cNvSpPr/>
            <p:nvPr/>
          </p:nvSpPr>
          <p:spPr>
            <a:xfrm>
              <a:off x="4692225" y="4658756"/>
              <a:ext cx="600880" cy="600876"/>
            </a:xfrm>
            <a:custGeom>
              <a:avLst/>
              <a:gdLst>
                <a:gd name="connsiteX0" fmla="*/ 2335622 w 6296026"/>
                <a:gd name="connsiteY0" fmla="*/ 5889831 h 6296026"/>
                <a:gd name="connsiteX1" fmla="*/ 2234074 w 6296026"/>
                <a:gd name="connsiteY1" fmla="*/ 5991380 h 6296026"/>
                <a:gd name="connsiteX2" fmla="*/ 2335622 w 6296026"/>
                <a:gd name="connsiteY2" fmla="*/ 6092928 h 6296026"/>
                <a:gd name="connsiteX3" fmla="*/ 3960403 w 6296026"/>
                <a:gd name="connsiteY3" fmla="*/ 6092928 h 6296026"/>
                <a:gd name="connsiteX4" fmla="*/ 4061952 w 6296026"/>
                <a:gd name="connsiteY4" fmla="*/ 5991380 h 6296026"/>
                <a:gd name="connsiteX5" fmla="*/ 3960403 w 6296026"/>
                <a:gd name="connsiteY5" fmla="*/ 5889831 h 6296026"/>
                <a:gd name="connsiteX6" fmla="*/ 304646 w 6296026"/>
                <a:gd name="connsiteY6" fmla="*/ 5889831 h 6296026"/>
                <a:gd name="connsiteX7" fmla="*/ 203098 w 6296026"/>
                <a:gd name="connsiteY7" fmla="*/ 5991380 h 6296026"/>
                <a:gd name="connsiteX8" fmla="*/ 304646 w 6296026"/>
                <a:gd name="connsiteY8" fmla="*/ 6092928 h 6296026"/>
                <a:gd name="connsiteX9" fmla="*/ 1929427 w 6296026"/>
                <a:gd name="connsiteY9" fmla="*/ 6092928 h 6296026"/>
                <a:gd name="connsiteX10" fmla="*/ 2030976 w 6296026"/>
                <a:gd name="connsiteY10" fmla="*/ 5991380 h 6296026"/>
                <a:gd name="connsiteX11" fmla="*/ 1929427 w 6296026"/>
                <a:gd name="connsiteY11" fmla="*/ 5889831 h 6296026"/>
                <a:gd name="connsiteX12" fmla="*/ 2335622 w 6296026"/>
                <a:gd name="connsiteY12" fmla="*/ 5483636 h 6296026"/>
                <a:gd name="connsiteX13" fmla="*/ 2234074 w 6296026"/>
                <a:gd name="connsiteY13" fmla="*/ 5585184 h 6296026"/>
                <a:gd name="connsiteX14" fmla="*/ 2335622 w 6296026"/>
                <a:gd name="connsiteY14" fmla="*/ 5686733 h 6296026"/>
                <a:gd name="connsiteX15" fmla="*/ 3865251 w 6296026"/>
                <a:gd name="connsiteY15" fmla="*/ 5686733 h 6296026"/>
                <a:gd name="connsiteX16" fmla="*/ 3757603 w 6296026"/>
                <a:gd name="connsiteY16" fmla="*/ 5483636 h 6296026"/>
                <a:gd name="connsiteX17" fmla="*/ 304646 w 6296026"/>
                <a:gd name="connsiteY17" fmla="*/ 5483636 h 6296026"/>
                <a:gd name="connsiteX18" fmla="*/ 203098 w 6296026"/>
                <a:gd name="connsiteY18" fmla="*/ 5585184 h 6296026"/>
                <a:gd name="connsiteX19" fmla="*/ 304646 w 6296026"/>
                <a:gd name="connsiteY19" fmla="*/ 5686733 h 6296026"/>
                <a:gd name="connsiteX20" fmla="*/ 1929427 w 6296026"/>
                <a:gd name="connsiteY20" fmla="*/ 5686733 h 6296026"/>
                <a:gd name="connsiteX21" fmla="*/ 2030976 w 6296026"/>
                <a:gd name="connsiteY21" fmla="*/ 5585184 h 6296026"/>
                <a:gd name="connsiteX22" fmla="*/ 1929427 w 6296026"/>
                <a:gd name="connsiteY22" fmla="*/ 5483636 h 6296026"/>
                <a:gd name="connsiteX23" fmla="*/ 2335622 w 6296026"/>
                <a:gd name="connsiteY23" fmla="*/ 5077441 h 6296026"/>
                <a:gd name="connsiteX24" fmla="*/ 2234074 w 6296026"/>
                <a:gd name="connsiteY24" fmla="*/ 5178989 h 6296026"/>
                <a:gd name="connsiteX25" fmla="*/ 2335622 w 6296026"/>
                <a:gd name="connsiteY25" fmla="*/ 5280538 h 6296026"/>
                <a:gd name="connsiteX26" fmla="*/ 3692697 w 6296026"/>
                <a:gd name="connsiteY26" fmla="*/ 5280538 h 6296026"/>
                <a:gd name="connsiteX27" fmla="*/ 3660913 w 6296026"/>
                <a:gd name="connsiteY27" fmla="*/ 5077441 h 6296026"/>
                <a:gd name="connsiteX28" fmla="*/ 304646 w 6296026"/>
                <a:gd name="connsiteY28" fmla="*/ 5077441 h 6296026"/>
                <a:gd name="connsiteX29" fmla="*/ 203098 w 6296026"/>
                <a:gd name="connsiteY29" fmla="*/ 5178989 h 6296026"/>
                <a:gd name="connsiteX30" fmla="*/ 304646 w 6296026"/>
                <a:gd name="connsiteY30" fmla="*/ 5280538 h 6296026"/>
                <a:gd name="connsiteX31" fmla="*/ 1929427 w 6296026"/>
                <a:gd name="connsiteY31" fmla="*/ 5280538 h 6296026"/>
                <a:gd name="connsiteX32" fmla="*/ 2030976 w 6296026"/>
                <a:gd name="connsiteY32" fmla="*/ 5178989 h 6296026"/>
                <a:gd name="connsiteX33" fmla="*/ 1929427 w 6296026"/>
                <a:gd name="connsiteY33" fmla="*/ 5077441 h 6296026"/>
                <a:gd name="connsiteX34" fmla="*/ 4975891 w 6296026"/>
                <a:gd name="connsiteY34" fmla="*/ 4772794 h 6296026"/>
                <a:gd name="connsiteX35" fmla="*/ 4772794 w 6296026"/>
                <a:gd name="connsiteY35" fmla="*/ 4975891 h 6296026"/>
                <a:gd name="connsiteX36" fmla="*/ 4975891 w 6296026"/>
                <a:gd name="connsiteY36" fmla="*/ 5178989 h 6296026"/>
                <a:gd name="connsiteX37" fmla="*/ 5178989 w 6296026"/>
                <a:gd name="connsiteY37" fmla="*/ 4975891 h 6296026"/>
                <a:gd name="connsiteX38" fmla="*/ 4975891 w 6296026"/>
                <a:gd name="connsiteY38" fmla="*/ 4772794 h 6296026"/>
                <a:gd name="connsiteX39" fmla="*/ 2335622 w 6296026"/>
                <a:gd name="connsiteY39" fmla="*/ 4671245 h 6296026"/>
                <a:gd name="connsiteX40" fmla="*/ 2234074 w 6296026"/>
                <a:gd name="connsiteY40" fmla="*/ 4772794 h 6296026"/>
                <a:gd name="connsiteX41" fmla="*/ 2335622 w 6296026"/>
                <a:gd name="connsiteY41" fmla="*/ 4874343 h 6296026"/>
                <a:gd name="connsiteX42" fmla="*/ 3660913 w 6296026"/>
                <a:gd name="connsiteY42" fmla="*/ 4874343 h 6296026"/>
                <a:gd name="connsiteX43" fmla="*/ 3692598 w 6296026"/>
                <a:gd name="connsiteY43" fmla="*/ 4671245 h 6296026"/>
                <a:gd name="connsiteX44" fmla="*/ 304646 w 6296026"/>
                <a:gd name="connsiteY44" fmla="*/ 4671245 h 6296026"/>
                <a:gd name="connsiteX45" fmla="*/ 203098 w 6296026"/>
                <a:gd name="connsiteY45" fmla="*/ 4772794 h 6296026"/>
                <a:gd name="connsiteX46" fmla="*/ 304646 w 6296026"/>
                <a:gd name="connsiteY46" fmla="*/ 4874343 h 6296026"/>
                <a:gd name="connsiteX47" fmla="*/ 1929427 w 6296026"/>
                <a:gd name="connsiteY47" fmla="*/ 4874343 h 6296026"/>
                <a:gd name="connsiteX48" fmla="*/ 2030976 w 6296026"/>
                <a:gd name="connsiteY48" fmla="*/ 4772794 h 6296026"/>
                <a:gd name="connsiteX49" fmla="*/ 1929427 w 6296026"/>
                <a:gd name="connsiteY49" fmla="*/ 4671245 h 6296026"/>
                <a:gd name="connsiteX50" fmla="*/ 4975891 w 6296026"/>
                <a:gd name="connsiteY50" fmla="*/ 4569696 h 6296026"/>
                <a:gd name="connsiteX51" fmla="*/ 5382086 w 6296026"/>
                <a:gd name="connsiteY51" fmla="*/ 4975891 h 6296026"/>
                <a:gd name="connsiteX52" fmla="*/ 4975891 w 6296026"/>
                <a:gd name="connsiteY52" fmla="*/ 5382086 h 6296026"/>
                <a:gd name="connsiteX53" fmla="*/ 4569696 w 6296026"/>
                <a:gd name="connsiteY53" fmla="*/ 4975891 h 6296026"/>
                <a:gd name="connsiteX54" fmla="*/ 4975891 w 6296026"/>
                <a:gd name="connsiteY54" fmla="*/ 4569696 h 6296026"/>
                <a:gd name="connsiteX55" fmla="*/ 4947578 w 6296026"/>
                <a:gd name="connsiteY55" fmla="*/ 4265050 h 6296026"/>
                <a:gd name="connsiteX56" fmla="*/ 4913663 w 6296026"/>
                <a:gd name="connsiteY56" fmla="*/ 4366797 h 6296026"/>
                <a:gd name="connsiteX57" fmla="*/ 4855847 w 6296026"/>
                <a:gd name="connsiteY57" fmla="*/ 4378399 h 6296026"/>
                <a:gd name="connsiteX58" fmla="*/ 4638668 w 6296026"/>
                <a:gd name="connsiteY58" fmla="*/ 4468445 h 6296026"/>
                <a:gd name="connsiteX59" fmla="*/ 4589579 w 6296026"/>
                <a:gd name="connsiteY59" fmla="*/ 4501170 h 6296026"/>
                <a:gd name="connsiteX60" fmla="*/ 4493336 w 6296026"/>
                <a:gd name="connsiteY60" fmla="*/ 4453024 h 6296026"/>
                <a:gd name="connsiteX61" fmla="*/ 4453222 w 6296026"/>
                <a:gd name="connsiteY61" fmla="*/ 4493138 h 6296026"/>
                <a:gd name="connsiteX62" fmla="*/ 4501369 w 6296026"/>
                <a:gd name="connsiteY62" fmla="*/ 4589381 h 6296026"/>
                <a:gd name="connsiteX63" fmla="*/ 4468643 w 6296026"/>
                <a:gd name="connsiteY63" fmla="*/ 4638420 h 6296026"/>
                <a:gd name="connsiteX64" fmla="*/ 4378598 w 6296026"/>
                <a:gd name="connsiteY64" fmla="*/ 4855649 h 6296026"/>
                <a:gd name="connsiteX65" fmla="*/ 4366995 w 6296026"/>
                <a:gd name="connsiteY65" fmla="*/ 4913415 h 6296026"/>
                <a:gd name="connsiteX66" fmla="*/ 4265050 w 6296026"/>
                <a:gd name="connsiteY66" fmla="*/ 4947479 h 6296026"/>
                <a:gd name="connsiteX67" fmla="*/ 4265050 w 6296026"/>
                <a:gd name="connsiteY67" fmla="*/ 5004204 h 6296026"/>
                <a:gd name="connsiteX68" fmla="*/ 4366797 w 6296026"/>
                <a:gd name="connsiteY68" fmla="*/ 5038120 h 6296026"/>
                <a:gd name="connsiteX69" fmla="*/ 4378399 w 6296026"/>
                <a:gd name="connsiteY69" fmla="*/ 5095935 h 6296026"/>
                <a:gd name="connsiteX70" fmla="*/ 4468445 w 6296026"/>
                <a:gd name="connsiteY70" fmla="*/ 5313114 h 6296026"/>
                <a:gd name="connsiteX71" fmla="*/ 4501170 w 6296026"/>
                <a:gd name="connsiteY71" fmla="*/ 5362203 h 6296026"/>
                <a:gd name="connsiteX72" fmla="*/ 4453024 w 6296026"/>
                <a:gd name="connsiteY72" fmla="*/ 5458446 h 6296026"/>
                <a:gd name="connsiteX73" fmla="*/ 4493138 w 6296026"/>
                <a:gd name="connsiteY73" fmla="*/ 5498560 h 6296026"/>
                <a:gd name="connsiteX74" fmla="*/ 4589381 w 6296026"/>
                <a:gd name="connsiteY74" fmla="*/ 5450414 h 6296026"/>
                <a:gd name="connsiteX75" fmla="*/ 4638420 w 6296026"/>
                <a:gd name="connsiteY75" fmla="*/ 5483139 h 6296026"/>
                <a:gd name="connsiteX76" fmla="*/ 4855649 w 6296026"/>
                <a:gd name="connsiteY76" fmla="*/ 5573184 h 6296026"/>
                <a:gd name="connsiteX77" fmla="*/ 4913415 w 6296026"/>
                <a:gd name="connsiteY77" fmla="*/ 5584787 h 6296026"/>
                <a:gd name="connsiteX78" fmla="*/ 4947479 w 6296026"/>
                <a:gd name="connsiteY78" fmla="*/ 5686733 h 6296026"/>
                <a:gd name="connsiteX79" fmla="*/ 5004204 w 6296026"/>
                <a:gd name="connsiteY79" fmla="*/ 5686733 h 6296026"/>
                <a:gd name="connsiteX80" fmla="*/ 5038120 w 6296026"/>
                <a:gd name="connsiteY80" fmla="*/ 5584787 h 6296026"/>
                <a:gd name="connsiteX81" fmla="*/ 5095935 w 6296026"/>
                <a:gd name="connsiteY81" fmla="*/ 5573184 h 6296026"/>
                <a:gd name="connsiteX82" fmla="*/ 5313114 w 6296026"/>
                <a:gd name="connsiteY82" fmla="*/ 5483139 h 6296026"/>
                <a:gd name="connsiteX83" fmla="*/ 5362203 w 6296026"/>
                <a:gd name="connsiteY83" fmla="*/ 5450414 h 6296026"/>
                <a:gd name="connsiteX84" fmla="*/ 5458446 w 6296026"/>
                <a:gd name="connsiteY84" fmla="*/ 5498560 h 6296026"/>
                <a:gd name="connsiteX85" fmla="*/ 5498560 w 6296026"/>
                <a:gd name="connsiteY85" fmla="*/ 5458446 h 6296026"/>
                <a:gd name="connsiteX86" fmla="*/ 5450414 w 6296026"/>
                <a:gd name="connsiteY86" fmla="*/ 5362203 h 6296026"/>
                <a:gd name="connsiteX87" fmla="*/ 5483139 w 6296026"/>
                <a:gd name="connsiteY87" fmla="*/ 5313114 h 6296026"/>
                <a:gd name="connsiteX88" fmla="*/ 5573184 w 6296026"/>
                <a:gd name="connsiteY88" fmla="*/ 5095935 h 6296026"/>
                <a:gd name="connsiteX89" fmla="*/ 5584787 w 6296026"/>
                <a:gd name="connsiteY89" fmla="*/ 5038120 h 6296026"/>
                <a:gd name="connsiteX90" fmla="*/ 5686733 w 6296026"/>
                <a:gd name="connsiteY90" fmla="*/ 5004204 h 6296026"/>
                <a:gd name="connsiteX91" fmla="*/ 5686733 w 6296026"/>
                <a:gd name="connsiteY91" fmla="*/ 4947578 h 6296026"/>
                <a:gd name="connsiteX92" fmla="*/ 5584886 w 6296026"/>
                <a:gd name="connsiteY92" fmla="*/ 4913663 h 6296026"/>
                <a:gd name="connsiteX93" fmla="*/ 5573284 w 6296026"/>
                <a:gd name="connsiteY93" fmla="*/ 4855847 h 6296026"/>
                <a:gd name="connsiteX94" fmla="*/ 5483238 w 6296026"/>
                <a:gd name="connsiteY94" fmla="*/ 4638668 h 6296026"/>
                <a:gd name="connsiteX95" fmla="*/ 5450513 w 6296026"/>
                <a:gd name="connsiteY95" fmla="*/ 4589579 h 6296026"/>
                <a:gd name="connsiteX96" fmla="*/ 5498659 w 6296026"/>
                <a:gd name="connsiteY96" fmla="*/ 4493336 h 6296026"/>
                <a:gd name="connsiteX97" fmla="*/ 5458545 w 6296026"/>
                <a:gd name="connsiteY97" fmla="*/ 4453222 h 6296026"/>
                <a:gd name="connsiteX98" fmla="*/ 5362302 w 6296026"/>
                <a:gd name="connsiteY98" fmla="*/ 4501369 h 6296026"/>
                <a:gd name="connsiteX99" fmla="*/ 5313214 w 6296026"/>
                <a:gd name="connsiteY99" fmla="*/ 4468643 h 6296026"/>
                <a:gd name="connsiteX100" fmla="*/ 5096034 w 6296026"/>
                <a:gd name="connsiteY100" fmla="*/ 4378598 h 6296026"/>
                <a:gd name="connsiteX101" fmla="*/ 5038219 w 6296026"/>
                <a:gd name="connsiteY101" fmla="*/ 4366995 h 6296026"/>
                <a:gd name="connsiteX102" fmla="*/ 5004303 w 6296026"/>
                <a:gd name="connsiteY102" fmla="*/ 4265050 h 6296026"/>
                <a:gd name="connsiteX103" fmla="*/ 2335622 w 6296026"/>
                <a:gd name="connsiteY103" fmla="*/ 4265050 h 6296026"/>
                <a:gd name="connsiteX104" fmla="*/ 2234074 w 6296026"/>
                <a:gd name="connsiteY104" fmla="*/ 4366599 h 6296026"/>
                <a:gd name="connsiteX105" fmla="*/ 2335622 w 6296026"/>
                <a:gd name="connsiteY105" fmla="*/ 4468148 h 6296026"/>
                <a:gd name="connsiteX106" fmla="*/ 3757603 w 6296026"/>
                <a:gd name="connsiteY106" fmla="*/ 4468148 h 6296026"/>
                <a:gd name="connsiteX107" fmla="*/ 3865251 w 6296026"/>
                <a:gd name="connsiteY107" fmla="*/ 4265050 h 6296026"/>
                <a:gd name="connsiteX108" fmla="*/ 304646 w 6296026"/>
                <a:gd name="connsiteY108" fmla="*/ 4265050 h 6296026"/>
                <a:gd name="connsiteX109" fmla="*/ 203098 w 6296026"/>
                <a:gd name="connsiteY109" fmla="*/ 4366599 h 6296026"/>
                <a:gd name="connsiteX110" fmla="*/ 304646 w 6296026"/>
                <a:gd name="connsiteY110" fmla="*/ 4468148 h 6296026"/>
                <a:gd name="connsiteX111" fmla="*/ 1929427 w 6296026"/>
                <a:gd name="connsiteY111" fmla="*/ 4468148 h 6296026"/>
                <a:gd name="connsiteX112" fmla="*/ 2030976 w 6296026"/>
                <a:gd name="connsiteY112" fmla="*/ 4366599 h 6296026"/>
                <a:gd name="connsiteX113" fmla="*/ 1929427 w 6296026"/>
                <a:gd name="connsiteY113" fmla="*/ 4265050 h 6296026"/>
                <a:gd name="connsiteX114" fmla="*/ 4801205 w 6296026"/>
                <a:gd name="connsiteY114" fmla="*/ 4061952 h 6296026"/>
                <a:gd name="connsiteX115" fmla="*/ 5150676 w 6296026"/>
                <a:gd name="connsiteY115" fmla="*/ 4061952 h 6296026"/>
                <a:gd name="connsiteX116" fmla="*/ 5194509 w 6296026"/>
                <a:gd name="connsiteY116" fmla="*/ 4193351 h 6296026"/>
                <a:gd name="connsiteX117" fmla="*/ 5374550 w 6296026"/>
                <a:gd name="connsiteY117" fmla="*/ 4268074 h 6296026"/>
                <a:gd name="connsiteX118" fmla="*/ 5498560 w 6296026"/>
                <a:gd name="connsiteY118" fmla="*/ 4206044 h 6296026"/>
                <a:gd name="connsiteX119" fmla="*/ 5745738 w 6296026"/>
                <a:gd name="connsiteY119" fmla="*/ 4453222 h 6296026"/>
                <a:gd name="connsiteX120" fmla="*/ 5683708 w 6296026"/>
                <a:gd name="connsiteY120" fmla="*/ 4577233 h 6296026"/>
                <a:gd name="connsiteX121" fmla="*/ 5758432 w 6296026"/>
                <a:gd name="connsiteY121" fmla="*/ 4757373 h 6296026"/>
                <a:gd name="connsiteX122" fmla="*/ 5889830 w 6296026"/>
                <a:gd name="connsiteY122" fmla="*/ 4801205 h 6296026"/>
                <a:gd name="connsiteX123" fmla="*/ 5889830 w 6296026"/>
                <a:gd name="connsiteY123" fmla="*/ 5150676 h 6296026"/>
                <a:gd name="connsiteX124" fmla="*/ 5758333 w 6296026"/>
                <a:gd name="connsiteY124" fmla="*/ 5194509 h 6296026"/>
                <a:gd name="connsiteX125" fmla="*/ 5683609 w 6296026"/>
                <a:gd name="connsiteY125" fmla="*/ 5374550 h 6296026"/>
                <a:gd name="connsiteX126" fmla="*/ 5745639 w 6296026"/>
                <a:gd name="connsiteY126" fmla="*/ 5498560 h 6296026"/>
                <a:gd name="connsiteX127" fmla="*/ 5498461 w 6296026"/>
                <a:gd name="connsiteY127" fmla="*/ 5745738 h 6296026"/>
                <a:gd name="connsiteX128" fmla="*/ 5374450 w 6296026"/>
                <a:gd name="connsiteY128" fmla="*/ 5683708 h 6296026"/>
                <a:gd name="connsiteX129" fmla="*/ 5194409 w 6296026"/>
                <a:gd name="connsiteY129" fmla="*/ 5758432 h 6296026"/>
                <a:gd name="connsiteX130" fmla="*/ 5150577 w 6296026"/>
                <a:gd name="connsiteY130" fmla="*/ 5889830 h 6296026"/>
                <a:gd name="connsiteX131" fmla="*/ 4801106 w 6296026"/>
                <a:gd name="connsiteY131" fmla="*/ 5889830 h 6296026"/>
                <a:gd name="connsiteX132" fmla="*/ 4757274 w 6296026"/>
                <a:gd name="connsiteY132" fmla="*/ 5758333 h 6296026"/>
                <a:gd name="connsiteX133" fmla="*/ 4577233 w 6296026"/>
                <a:gd name="connsiteY133" fmla="*/ 5683609 h 6296026"/>
                <a:gd name="connsiteX134" fmla="*/ 4453222 w 6296026"/>
                <a:gd name="connsiteY134" fmla="*/ 5745639 h 6296026"/>
                <a:gd name="connsiteX135" fmla="*/ 4206044 w 6296026"/>
                <a:gd name="connsiteY135" fmla="*/ 5498461 h 6296026"/>
                <a:gd name="connsiteX136" fmla="*/ 4268074 w 6296026"/>
                <a:gd name="connsiteY136" fmla="*/ 5374450 h 6296026"/>
                <a:gd name="connsiteX137" fmla="*/ 4193351 w 6296026"/>
                <a:gd name="connsiteY137" fmla="*/ 5194409 h 6296026"/>
                <a:gd name="connsiteX138" fmla="*/ 4061952 w 6296026"/>
                <a:gd name="connsiteY138" fmla="*/ 5150577 h 6296026"/>
                <a:gd name="connsiteX139" fmla="*/ 4061952 w 6296026"/>
                <a:gd name="connsiteY139" fmla="*/ 4801106 h 6296026"/>
                <a:gd name="connsiteX140" fmla="*/ 4193450 w 6296026"/>
                <a:gd name="connsiteY140" fmla="*/ 4757274 h 6296026"/>
                <a:gd name="connsiteX141" fmla="*/ 4268173 w 6296026"/>
                <a:gd name="connsiteY141" fmla="*/ 4577233 h 6296026"/>
                <a:gd name="connsiteX142" fmla="*/ 4206143 w 6296026"/>
                <a:gd name="connsiteY142" fmla="*/ 4453222 h 6296026"/>
                <a:gd name="connsiteX143" fmla="*/ 4453321 w 6296026"/>
                <a:gd name="connsiteY143" fmla="*/ 4206044 h 6296026"/>
                <a:gd name="connsiteX144" fmla="*/ 4577332 w 6296026"/>
                <a:gd name="connsiteY144" fmla="*/ 4268074 h 6296026"/>
                <a:gd name="connsiteX145" fmla="*/ 4757373 w 6296026"/>
                <a:gd name="connsiteY145" fmla="*/ 4193351 h 6296026"/>
                <a:gd name="connsiteX146" fmla="*/ 5676171 w 6296026"/>
                <a:gd name="connsiteY146" fmla="*/ 3858854 h 6296026"/>
                <a:gd name="connsiteX147" fmla="*/ 5926275 w 6296026"/>
                <a:gd name="connsiteY147" fmla="*/ 4061953 h 6296026"/>
                <a:gd name="connsiteX148" fmla="*/ 5991379 w 6296026"/>
                <a:gd name="connsiteY148" fmla="*/ 4061953 h 6296026"/>
                <a:gd name="connsiteX149" fmla="*/ 6092928 w 6296026"/>
                <a:gd name="connsiteY149" fmla="*/ 3960403 h 6296026"/>
                <a:gd name="connsiteX150" fmla="*/ 5991379 w 6296026"/>
                <a:gd name="connsiteY150" fmla="*/ 3858854 h 6296026"/>
                <a:gd name="connsiteX151" fmla="*/ 4975891 w 6296026"/>
                <a:gd name="connsiteY151" fmla="*/ 3858854 h 6296026"/>
                <a:gd name="connsiteX152" fmla="*/ 3858854 w 6296026"/>
                <a:gd name="connsiteY152" fmla="*/ 4975892 h 6296026"/>
                <a:gd name="connsiteX153" fmla="*/ 4975891 w 6296026"/>
                <a:gd name="connsiteY153" fmla="*/ 6092928 h 6296026"/>
                <a:gd name="connsiteX154" fmla="*/ 6092928 w 6296026"/>
                <a:gd name="connsiteY154" fmla="*/ 4975892 h 6296026"/>
                <a:gd name="connsiteX155" fmla="*/ 4975891 w 6296026"/>
                <a:gd name="connsiteY155" fmla="*/ 3858854 h 6296026"/>
                <a:gd name="connsiteX156" fmla="*/ 2335622 w 6296026"/>
                <a:gd name="connsiteY156" fmla="*/ 3858854 h 6296026"/>
                <a:gd name="connsiteX157" fmla="*/ 2234074 w 6296026"/>
                <a:gd name="connsiteY157" fmla="*/ 3960403 h 6296026"/>
                <a:gd name="connsiteX158" fmla="*/ 2335622 w 6296026"/>
                <a:gd name="connsiteY158" fmla="*/ 4061953 h 6296026"/>
                <a:gd name="connsiteX159" fmla="*/ 3960403 w 6296026"/>
                <a:gd name="connsiteY159" fmla="*/ 4061953 h 6296026"/>
                <a:gd name="connsiteX160" fmla="*/ 4061952 w 6296026"/>
                <a:gd name="connsiteY160" fmla="*/ 3960403 h 6296026"/>
                <a:gd name="connsiteX161" fmla="*/ 3960403 w 6296026"/>
                <a:gd name="connsiteY161" fmla="*/ 3858854 h 6296026"/>
                <a:gd name="connsiteX162" fmla="*/ 4232770 w 6296026"/>
                <a:gd name="connsiteY162" fmla="*/ 3826475 h 6296026"/>
                <a:gd name="connsiteX163" fmla="*/ 4251017 w 6296026"/>
                <a:gd name="connsiteY163" fmla="*/ 3873779 h 6296026"/>
                <a:gd name="connsiteX164" fmla="*/ 4292470 w 6296026"/>
                <a:gd name="connsiteY164" fmla="*/ 3848590 h 6296026"/>
                <a:gd name="connsiteX165" fmla="*/ 4232770 w 6296026"/>
                <a:gd name="connsiteY165" fmla="*/ 3826475 h 6296026"/>
                <a:gd name="connsiteX166" fmla="*/ 4366598 w 6296026"/>
                <a:gd name="connsiteY166" fmla="*/ 3452659 h 6296026"/>
                <a:gd name="connsiteX167" fmla="*/ 4265049 w 6296026"/>
                <a:gd name="connsiteY167" fmla="*/ 3554208 h 6296026"/>
                <a:gd name="connsiteX168" fmla="*/ 4366598 w 6296026"/>
                <a:gd name="connsiteY168" fmla="*/ 3655756 h 6296026"/>
                <a:gd name="connsiteX169" fmla="*/ 5991379 w 6296026"/>
                <a:gd name="connsiteY169" fmla="*/ 3655756 h 6296026"/>
                <a:gd name="connsiteX170" fmla="*/ 6092928 w 6296026"/>
                <a:gd name="connsiteY170" fmla="*/ 3554208 h 6296026"/>
                <a:gd name="connsiteX171" fmla="*/ 5991379 w 6296026"/>
                <a:gd name="connsiteY171" fmla="*/ 3452659 h 6296026"/>
                <a:gd name="connsiteX172" fmla="*/ 4366598 w 6296026"/>
                <a:gd name="connsiteY172" fmla="*/ 3046464 h 6296026"/>
                <a:gd name="connsiteX173" fmla="*/ 4265049 w 6296026"/>
                <a:gd name="connsiteY173" fmla="*/ 3148012 h 6296026"/>
                <a:gd name="connsiteX174" fmla="*/ 4366598 w 6296026"/>
                <a:gd name="connsiteY174" fmla="*/ 3249561 h 6296026"/>
                <a:gd name="connsiteX175" fmla="*/ 5991379 w 6296026"/>
                <a:gd name="connsiteY175" fmla="*/ 3249561 h 6296026"/>
                <a:gd name="connsiteX176" fmla="*/ 6092928 w 6296026"/>
                <a:gd name="connsiteY176" fmla="*/ 3148012 h 6296026"/>
                <a:gd name="connsiteX177" fmla="*/ 5991379 w 6296026"/>
                <a:gd name="connsiteY177" fmla="*/ 3046464 h 6296026"/>
                <a:gd name="connsiteX178" fmla="*/ 4366598 w 6296026"/>
                <a:gd name="connsiteY178" fmla="*/ 2843366 h 6296026"/>
                <a:gd name="connsiteX179" fmla="*/ 5991379 w 6296026"/>
                <a:gd name="connsiteY179" fmla="*/ 2843366 h 6296026"/>
                <a:gd name="connsiteX180" fmla="*/ 6296025 w 6296026"/>
                <a:gd name="connsiteY180" fmla="*/ 3148012 h 6296026"/>
                <a:gd name="connsiteX181" fmla="*/ 6216839 w 6296026"/>
                <a:gd name="connsiteY181" fmla="*/ 3351110 h 6296026"/>
                <a:gd name="connsiteX182" fmla="*/ 6296025 w 6296026"/>
                <a:gd name="connsiteY182" fmla="*/ 3554208 h 6296026"/>
                <a:gd name="connsiteX183" fmla="*/ 6216839 w 6296026"/>
                <a:gd name="connsiteY183" fmla="*/ 3757305 h 6296026"/>
                <a:gd name="connsiteX184" fmla="*/ 6296025 w 6296026"/>
                <a:gd name="connsiteY184" fmla="*/ 3960403 h 6296026"/>
                <a:gd name="connsiteX185" fmla="*/ 6078003 w 6296026"/>
                <a:gd name="connsiteY185" fmla="*/ 4251018 h 6296026"/>
                <a:gd name="connsiteX186" fmla="*/ 6296025 w 6296026"/>
                <a:gd name="connsiteY186" fmla="*/ 4975892 h 6296026"/>
                <a:gd name="connsiteX187" fmla="*/ 4975891 w 6296026"/>
                <a:gd name="connsiteY187" fmla="*/ 6296026 h 6296026"/>
                <a:gd name="connsiteX188" fmla="*/ 4251017 w 6296026"/>
                <a:gd name="connsiteY188" fmla="*/ 6078004 h 6296026"/>
                <a:gd name="connsiteX189" fmla="*/ 3960403 w 6296026"/>
                <a:gd name="connsiteY189" fmla="*/ 6296026 h 6296026"/>
                <a:gd name="connsiteX190" fmla="*/ 2335622 w 6296026"/>
                <a:gd name="connsiteY190" fmla="*/ 6296026 h 6296026"/>
                <a:gd name="connsiteX191" fmla="*/ 2132525 w 6296026"/>
                <a:gd name="connsiteY191" fmla="*/ 6216840 h 6296026"/>
                <a:gd name="connsiteX192" fmla="*/ 1929427 w 6296026"/>
                <a:gd name="connsiteY192" fmla="*/ 6296026 h 6296026"/>
                <a:gd name="connsiteX193" fmla="*/ 304646 w 6296026"/>
                <a:gd name="connsiteY193" fmla="*/ 6296026 h 6296026"/>
                <a:gd name="connsiteX194" fmla="*/ 0 w 6296026"/>
                <a:gd name="connsiteY194" fmla="*/ 5991380 h 6296026"/>
                <a:gd name="connsiteX195" fmla="*/ 79186 w 6296026"/>
                <a:gd name="connsiteY195" fmla="*/ 5788282 h 6296026"/>
                <a:gd name="connsiteX196" fmla="*/ 0 w 6296026"/>
                <a:gd name="connsiteY196" fmla="*/ 5585184 h 6296026"/>
                <a:gd name="connsiteX197" fmla="*/ 79186 w 6296026"/>
                <a:gd name="connsiteY197" fmla="*/ 5382087 h 6296026"/>
                <a:gd name="connsiteX198" fmla="*/ 0 w 6296026"/>
                <a:gd name="connsiteY198" fmla="*/ 5178989 h 6296026"/>
                <a:gd name="connsiteX199" fmla="*/ 79186 w 6296026"/>
                <a:gd name="connsiteY199" fmla="*/ 4975892 h 6296026"/>
                <a:gd name="connsiteX200" fmla="*/ 0 w 6296026"/>
                <a:gd name="connsiteY200" fmla="*/ 4772794 h 6296026"/>
                <a:gd name="connsiteX201" fmla="*/ 79186 w 6296026"/>
                <a:gd name="connsiteY201" fmla="*/ 4569696 h 6296026"/>
                <a:gd name="connsiteX202" fmla="*/ 0 w 6296026"/>
                <a:gd name="connsiteY202" fmla="*/ 4366599 h 6296026"/>
                <a:gd name="connsiteX203" fmla="*/ 304646 w 6296026"/>
                <a:gd name="connsiteY203" fmla="*/ 4061953 h 6296026"/>
                <a:gd name="connsiteX204" fmla="*/ 1929427 w 6296026"/>
                <a:gd name="connsiteY204" fmla="*/ 4061953 h 6296026"/>
                <a:gd name="connsiteX205" fmla="*/ 2063354 w 6296026"/>
                <a:gd name="connsiteY205" fmla="*/ 4094331 h 6296026"/>
                <a:gd name="connsiteX206" fmla="*/ 2030976 w 6296026"/>
                <a:gd name="connsiteY206" fmla="*/ 3960403 h 6296026"/>
                <a:gd name="connsiteX207" fmla="*/ 2335622 w 6296026"/>
                <a:gd name="connsiteY207" fmla="*/ 3655756 h 6296026"/>
                <a:gd name="connsiteX208" fmla="*/ 3960403 w 6296026"/>
                <a:gd name="connsiteY208" fmla="*/ 3655756 h 6296026"/>
                <a:gd name="connsiteX209" fmla="*/ 4094330 w 6296026"/>
                <a:gd name="connsiteY209" fmla="*/ 3688135 h 6296026"/>
                <a:gd name="connsiteX210" fmla="*/ 4061952 w 6296026"/>
                <a:gd name="connsiteY210" fmla="*/ 3554208 h 6296026"/>
                <a:gd name="connsiteX211" fmla="*/ 4141138 w 6296026"/>
                <a:gd name="connsiteY211" fmla="*/ 3351110 h 6296026"/>
                <a:gd name="connsiteX212" fmla="*/ 4061952 w 6296026"/>
                <a:gd name="connsiteY212" fmla="*/ 3148012 h 6296026"/>
                <a:gd name="connsiteX213" fmla="*/ 4366598 w 6296026"/>
                <a:gd name="connsiteY213" fmla="*/ 2843366 h 6296026"/>
                <a:gd name="connsiteX214" fmla="*/ 3046463 w 6296026"/>
                <a:gd name="connsiteY214" fmla="*/ 2741818 h 6296026"/>
                <a:gd name="connsiteX215" fmla="*/ 2944915 w 6296026"/>
                <a:gd name="connsiteY215" fmla="*/ 2843367 h 6296026"/>
                <a:gd name="connsiteX216" fmla="*/ 3046463 w 6296026"/>
                <a:gd name="connsiteY216" fmla="*/ 2944916 h 6296026"/>
                <a:gd name="connsiteX217" fmla="*/ 3148012 w 6296026"/>
                <a:gd name="connsiteY217" fmla="*/ 2843367 h 6296026"/>
                <a:gd name="connsiteX218" fmla="*/ 3046463 w 6296026"/>
                <a:gd name="connsiteY218" fmla="*/ 2741818 h 6296026"/>
                <a:gd name="connsiteX219" fmla="*/ 1320135 w 6296026"/>
                <a:gd name="connsiteY219" fmla="*/ 1726331 h 6296026"/>
                <a:gd name="connsiteX220" fmla="*/ 822655 w 6296026"/>
                <a:gd name="connsiteY220" fmla="*/ 2132526 h 6296026"/>
                <a:gd name="connsiteX221" fmla="*/ 1817615 w 6296026"/>
                <a:gd name="connsiteY221" fmla="*/ 2132526 h 6296026"/>
                <a:gd name="connsiteX222" fmla="*/ 1320135 w 6296026"/>
                <a:gd name="connsiteY222" fmla="*/ 1726331 h 6296026"/>
                <a:gd name="connsiteX223" fmla="*/ 3655756 w 6296026"/>
                <a:gd name="connsiteY223" fmla="*/ 1523233 h 6296026"/>
                <a:gd name="connsiteX224" fmla="*/ 3554207 w 6296026"/>
                <a:gd name="connsiteY224" fmla="*/ 1624782 h 6296026"/>
                <a:gd name="connsiteX225" fmla="*/ 3655756 w 6296026"/>
                <a:gd name="connsiteY225" fmla="*/ 1726330 h 6296026"/>
                <a:gd name="connsiteX226" fmla="*/ 3757305 w 6296026"/>
                <a:gd name="connsiteY226" fmla="*/ 1624782 h 6296026"/>
                <a:gd name="connsiteX227" fmla="*/ 3655756 w 6296026"/>
                <a:gd name="connsiteY227" fmla="*/ 1523233 h 6296026"/>
                <a:gd name="connsiteX228" fmla="*/ 1320135 w 6296026"/>
                <a:gd name="connsiteY228" fmla="*/ 913940 h 6296026"/>
                <a:gd name="connsiteX229" fmla="*/ 1117037 w 6296026"/>
                <a:gd name="connsiteY229" fmla="*/ 1117038 h 6296026"/>
                <a:gd name="connsiteX230" fmla="*/ 1117037 w 6296026"/>
                <a:gd name="connsiteY230" fmla="*/ 1320136 h 6296026"/>
                <a:gd name="connsiteX231" fmla="*/ 1320135 w 6296026"/>
                <a:gd name="connsiteY231" fmla="*/ 1523233 h 6296026"/>
                <a:gd name="connsiteX232" fmla="*/ 1523232 w 6296026"/>
                <a:gd name="connsiteY232" fmla="*/ 1320136 h 6296026"/>
                <a:gd name="connsiteX233" fmla="*/ 1523232 w 6296026"/>
                <a:gd name="connsiteY233" fmla="*/ 1117038 h 6296026"/>
                <a:gd name="connsiteX234" fmla="*/ 1320135 w 6296026"/>
                <a:gd name="connsiteY234" fmla="*/ 913940 h 6296026"/>
                <a:gd name="connsiteX235" fmla="*/ 5483635 w 6296026"/>
                <a:gd name="connsiteY235" fmla="*/ 856868 h 6296026"/>
                <a:gd name="connsiteX236" fmla="*/ 6208162 w 6296026"/>
                <a:gd name="connsiteY236" fmla="*/ 1726330 h 6296026"/>
                <a:gd name="connsiteX237" fmla="*/ 5788281 w 6296026"/>
                <a:gd name="connsiteY237" fmla="*/ 1726330 h 6296026"/>
                <a:gd name="connsiteX238" fmla="*/ 5788281 w 6296026"/>
                <a:gd name="connsiteY238" fmla="*/ 2640270 h 6296026"/>
                <a:gd name="connsiteX239" fmla="*/ 5585184 w 6296026"/>
                <a:gd name="connsiteY239" fmla="*/ 2640270 h 6296026"/>
                <a:gd name="connsiteX240" fmla="*/ 5585184 w 6296026"/>
                <a:gd name="connsiteY240" fmla="*/ 1523232 h 6296026"/>
                <a:gd name="connsiteX241" fmla="*/ 5774596 w 6296026"/>
                <a:gd name="connsiteY241" fmla="*/ 1523232 h 6296026"/>
                <a:gd name="connsiteX242" fmla="*/ 5483635 w 6296026"/>
                <a:gd name="connsiteY242" fmla="*/ 1174109 h 6296026"/>
                <a:gd name="connsiteX243" fmla="*/ 5192674 w 6296026"/>
                <a:gd name="connsiteY243" fmla="*/ 1523232 h 6296026"/>
                <a:gd name="connsiteX244" fmla="*/ 5382086 w 6296026"/>
                <a:gd name="connsiteY244" fmla="*/ 1523232 h 6296026"/>
                <a:gd name="connsiteX245" fmla="*/ 5382086 w 6296026"/>
                <a:gd name="connsiteY245" fmla="*/ 2640270 h 6296026"/>
                <a:gd name="connsiteX246" fmla="*/ 5178988 w 6296026"/>
                <a:gd name="connsiteY246" fmla="*/ 2640270 h 6296026"/>
                <a:gd name="connsiteX247" fmla="*/ 5178988 w 6296026"/>
                <a:gd name="connsiteY247" fmla="*/ 1726330 h 6296026"/>
                <a:gd name="connsiteX248" fmla="*/ 4759108 w 6296026"/>
                <a:gd name="connsiteY248" fmla="*/ 1726330 h 6296026"/>
                <a:gd name="connsiteX249" fmla="*/ 303754 w 6296026"/>
                <a:gd name="connsiteY249" fmla="*/ 764145 h 6296026"/>
                <a:gd name="connsiteX250" fmla="*/ 459004 w 6296026"/>
                <a:gd name="connsiteY250" fmla="*/ 895048 h 6296026"/>
                <a:gd name="connsiteX251" fmla="*/ 203098 w 6296026"/>
                <a:gd name="connsiteY251" fmla="*/ 1594931 h 6296026"/>
                <a:gd name="connsiteX252" fmla="*/ 362611 w 6296026"/>
                <a:gd name="connsiteY252" fmla="*/ 2161879 h 6296026"/>
                <a:gd name="connsiteX253" fmla="*/ 1252303 w 6296026"/>
                <a:gd name="connsiteY253" fmla="*/ 3617677 h 6296026"/>
                <a:gd name="connsiteX254" fmla="*/ 1387966 w 6296026"/>
                <a:gd name="connsiteY254" fmla="*/ 3617677 h 6296026"/>
                <a:gd name="connsiteX255" fmla="*/ 2050860 w 6296026"/>
                <a:gd name="connsiteY255" fmla="*/ 2532820 h 6296026"/>
                <a:gd name="connsiteX256" fmla="*/ 2224207 w 6296026"/>
                <a:gd name="connsiteY256" fmla="*/ 2638732 h 6296026"/>
                <a:gd name="connsiteX257" fmla="*/ 1561314 w 6296026"/>
                <a:gd name="connsiteY257" fmla="*/ 3723589 h 6296026"/>
                <a:gd name="connsiteX258" fmla="*/ 1320134 w 6296026"/>
                <a:gd name="connsiteY258" fmla="*/ 3858855 h 6296026"/>
                <a:gd name="connsiteX259" fmla="*/ 1078957 w 6296026"/>
                <a:gd name="connsiteY259" fmla="*/ 3723490 h 6296026"/>
                <a:gd name="connsiteX260" fmla="*/ 189264 w 6296026"/>
                <a:gd name="connsiteY260" fmla="*/ 2267791 h 6296026"/>
                <a:gd name="connsiteX261" fmla="*/ 0 w 6296026"/>
                <a:gd name="connsiteY261" fmla="*/ 1594931 h 6296026"/>
                <a:gd name="connsiteX262" fmla="*/ 303754 w 6296026"/>
                <a:gd name="connsiteY262" fmla="*/ 764145 h 6296026"/>
                <a:gd name="connsiteX263" fmla="*/ 4772794 w 6296026"/>
                <a:gd name="connsiteY263" fmla="*/ 710842 h 6296026"/>
                <a:gd name="connsiteX264" fmla="*/ 4671245 w 6296026"/>
                <a:gd name="connsiteY264" fmla="*/ 812390 h 6296026"/>
                <a:gd name="connsiteX265" fmla="*/ 4772794 w 6296026"/>
                <a:gd name="connsiteY265" fmla="*/ 913939 h 6296026"/>
                <a:gd name="connsiteX266" fmla="*/ 4874343 w 6296026"/>
                <a:gd name="connsiteY266" fmla="*/ 812390 h 6296026"/>
                <a:gd name="connsiteX267" fmla="*/ 4772794 w 6296026"/>
                <a:gd name="connsiteY267" fmla="*/ 710842 h 6296026"/>
                <a:gd name="connsiteX268" fmla="*/ 1320135 w 6296026"/>
                <a:gd name="connsiteY268" fmla="*/ 710842 h 6296026"/>
                <a:gd name="connsiteX269" fmla="*/ 1726330 w 6296026"/>
                <a:gd name="connsiteY269" fmla="*/ 1117038 h 6296026"/>
                <a:gd name="connsiteX270" fmla="*/ 1726330 w 6296026"/>
                <a:gd name="connsiteY270" fmla="*/ 1320136 h 6296026"/>
                <a:gd name="connsiteX271" fmla="*/ 1620715 w 6296026"/>
                <a:gd name="connsiteY271" fmla="*/ 1590866 h 6296026"/>
                <a:gd name="connsiteX272" fmla="*/ 2030976 w 6296026"/>
                <a:gd name="connsiteY272" fmla="*/ 2234075 h 6296026"/>
                <a:gd name="connsiteX273" fmla="*/ 2030976 w 6296026"/>
                <a:gd name="connsiteY273" fmla="*/ 2335624 h 6296026"/>
                <a:gd name="connsiteX274" fmla="*/ 609293 w 6296026"/>
                <a:gd name="connsiteY274" fmla="*/ 2335624 h 6296026"/>
                <a:gd name="connsiteX275" fmla="*/ 609293 w 6296026"/>
                <a:gd name="connsiteY275" fmla="*/ 2234075 h 6296026"/>
                <a:gd name="connsiteX276" fmla="*/ 1019554 w 6296026"/>
                <a:gd name="connsiteY276" fmla="*/ 1590866 h 6296026"/>
                <a:gd name="connsiteX277" fmla="*/ 913939 w 6296026"/>
                <a:gd name="connsiteY277" fmla="*/ 1320136 h 6296026"/>
                <a:gd name="connsiteX278" fmla="*/ 913939 w 6296026"/>
                <a:gd name="connsiteY278" fmla="*/ 1117038 h 6296026"/>
                <a:gd name="connsiteX279" fmla="*/ 1320135 w 6296026"/>
                <a:gd name="connsiteY279" fmla="*/ 710842 h 6296026"/>
                <a:gd name="connsiteX280" fmla="*/ 5991380 w 6296026"/>
                <a:gd name="connsiteY280" fmla="*/ 203098 h 6296026"/>
                <a:gd name="connsiteX281" fmla="*/ 5889831 w 6296026"/>
                <a:gd name="connsiteY281" fmla="*/ 304646 h 6296026"/>
                <a:gd name="connsiteX282" fmla="*/ 5991380 w 6296026"/>
                <a:gd name="connsiteY282" fmla="*/ 406195 h 6296026"/>
                <a:gd name="connsiteX283" fmla="*/ 6092928 w 6296026"/>
                <a:gd name="connsiteY283" fmla="*/ 304646 h 6296026"/>
                <a:gd name="connsiteX284" fmla="*/ 5991380 w 6296026"/>
                <a:gd name="connsiteY284" fmla="*/ 203098 h 6296026"/>
                <a:gd name="connsiteX285" fmla="*/ 5991380 w 6296026"/>
                <a:gd name="connsiteY285" fmla="*/ 0 h 6296026"/>
                <a:gd name="connsiteX286" fmla="*/ 6296026 w 6296026"/>
                <a:gd name="connsiteY286" fmla="*/ 304646 h 6296026"/>
                <a:gd name="connsiteX287" fmla="*/ 5991380 w 6296026"/>
                <a:gd name="connsiteY287" fmla="*/ 609293 h 6296026"/>
                <a:gd name="connsiteX288" fmla="*/ 5766465 w 6296026"/>
                <a:gd name="connsiteY288" fmla="*/ 508339 h 6296026"/>
                <a:gd name="connsiteX289" fmla="*/ 5075804 w 6296026"/>
                <a:gd name="connsiteY289" fmla="*/ 796127 h 6296026"/>
                <a:gd name="connsiteX290" fmla="*/ 5077440 w 6296026"/>
                <a:gd name="connsiteY290" fmla="*/ 812390 h 6296026"/>
                <a:gd name="connsiteX291" fmla="*/ 4772794 w 6296026"/>
                <a:gd name="connsiteY291" fmla="*/ 1117037 h 6296026"/>
                <a:gd name="connsiteX292" fmla="*/ 4596422 w 6296026"/>
                <a:gd name="connsiteY292" fmla="*/ 1059768 h 6296026"/>
                <a:gd name="connsiteX293" fmla="*/ 3940420 w 6296026"/>
                <a:gd name="connsiteY293" fmla="*/ 1518969 h 6296026"/>
                <a:gd name="connsiteX294" fmla="*/ 3960403 w 6296026"/>
                <a:gd name="connsiteY294" fmla="*/ 1624782 h 6296026"/>
                <a:gd name="connsiteX295" fmla="*/ 3655756 w 6296026"/>
                <a:gd name="connsiteY295" fmla="*/ 1929428 h 6296026"/>
                <a:gd name="connsiteX296" fmla="*/ 3618915 w 6296026"/>
                <a:gd name="connsiteY296" fmla="*/ 1925758 h 6296026"/>
                <a:gd name="connsiteX297" fmla="*/ 3265527 w 6296026"/>
                <a:gd name="connsiteY297" fmla="*/ 2632535 h 6296026"/>
                <a:gd name="connsiteX298" fmla="*/ 3351110 w 6296026"/>
                <a:gd name="connsiteY298" fmla="*/ 2843367 h 6296026"/>
                <a:gd name="connsiteX299" fmla="*/ 3046463 w 6296026"/>
                <a:gd name="connsiteY299" fmla="*/ 3148014 h 6296026"/>
                <a:gd name="connsiteX300" fmla="*/ 2741817 w 6296026"/>
                <a:gd name="connsiteY300" fmla="*/ 2843367 h 6296026"/>
                <a:gd name="connsiteX301" fmla="*/ 2772361 w 6296026"/>
                <a:gd name="connsiteY301" fmla="*/ 2712861 h 6296026"/>
                <a:gd name="connsiteX302" fmla="*/ 2404048 w 6296026"/>
                <a:gd name="connsiteY302" fmla="*/ 2344548 h 6296026"/>
                <a:gd name="connsiteX303" fmla="*/ 2333192 w 6296026"/>
                <a:gd name="connsiteY303" fmla="*/ 2460526 h 6296026"/>
                <a:gd name="connsiteX304" fmla="*/ 2159845 w 6296026"/>
                <a:gd name="connsiteY304" fmla="*/ 2354614 h 6296026"/>
                <a:gd name="connsiteX305" fmla="*/ 2277658 w 6296026"/>
                <a:gd name="connsiteY305" fmla="*/ 2161880 h 6296026"/>
                <a:gd name="connsiteX306" fmla="*/ 2437171 w 6296026"/>
                <a:gd name="connsiteY306" fmla="*/ 1594932 h 6296026"/>
                <a:gd name="connsiteX307" fmla="*/ 1349984 w 6296026"/>
                <a:gd name="connsiteY307" fmla="*/ 507744 h 6296026"/>
                <a:gd name="connsiteX308" fmla="*/ 1290284 w 6296026"/>
                <a:gd name="connsiteY308" fmla="*/ 507744 h 6296026"/>
                <a:gd name="connsiteX309" fmla="*/ 590401 w 6296026"/>
                <a:gd name="connsiteY309" fmla="*/ 763649 h 6296026"/>
                <a:gd name="connsiteX310" fmla="*/ 459498 w 6296026"/>
                <a:gd name="connsiteY310" fmla="*/ 608400 h 6296026"/>
                <a:gd name="connsiteX311" fmla="*/ 1290284 w 6296026"/>
                <a:gd name="connsiteY311" fmla="*/ 304646 h 6296026"/>
                <a:gd name="connsiteX312" fmla="*/ 1349984 w 6296026"/>
                <a:gd name="connsiteY312" fmla="*/ 304646 h 6296026"/>
                <a:gd name="connsiteX313" fmla="*/ 2640268 w 6296026"/>
                <a:gd name="connsiteY313" fmla="*/ 1594932 h 6296026"/>
                <a:gd name="connsiteX314" fmla="*/ 2508374 w 6296026"/>
                <a:gd name="connsiteY314" fmla="*/ 2161681 h 6296026"/>
                <a:gd name="connsiteX315" fmla="*/ 2915957 w 6296026"/>
                <a:gd name="connsiteY315" fmla="*/ 2569265 h 6296026"/>
                <a:gd name="connsiteX316" fmla="*/ 3046463 w 6296026"/>
                <a:gd name="connsiteY316" fmla="*/ 2538721 h 6296026"/>
                <a:gd name="connsiteX317" fmla="*/ 3083305 w 6296026"/>
                <a:gd name="connsiteY317" fmla="*/ 2542390 h 6296026"/>
                <a:gd name="connsiteX318" fmla="*/ 3436692 w 6296026"/>
                <a:gd name="connsiteY318" fmla="*/ 1835614 h 6296026"/>
                <a:gd name="connsiteX319" fmla="*/ 3351110 w 6296026"/>
                <a:gd name="connsiteY319" fmla="*/ 1624782 h 6296026"/>
                <a:gd name="connsiteX320" fmla="*/ 3655756 w 6296026"/>
                <a:gd name="connsiteY320" fmla="*/ 1320134 h 6296026"/>
                <a:gd name="connsiteX321" fmla="*/ 3808972 w 6296026"/>
                <a:gd name="connsiteY321" fmla="*/ 1363075 h 6296026"/>
                <a:gd name="connsiteX322" fmla="*/ 4480345 w 6296026"/>
                <a:gd name="connsiteY322" fmla="*/ 893114 h 6296026"/>
                <a:gd name="connsiteX323" fmla="*/ 4468148 w 6296026"/>
                <a:gd name="connsiteY323" fmla="*/ 812390 h 6296026"/>
                <a:gd name="connsiteX324" fmla="*/ 4772794 w 6296026"/>
                <a:gd name="connsiteY324" fmla="*/ 507744 h 6296026"/>
                <a:gd name="connsiteX325" fmla="*/ 4997709 w 6296026"/>
                <a:gd name="connsiteY325" fmla="*/ 608698 h 6296026"/>
                <a:gd name="connsiteX326" fmla="*/ 5688369 w 6296026"/>
                <a:gd name="connsiteY326" fmla="*/ 320910 h 6296026"/>
                <a:gd name="connsiteX327" fmla="*/ 5686733 w 6296026"/>
                <a:gd name="connsiteY327" fmla="*/ 304646 h 6296026"/>
                <a:gd name="connsiteX328" fmla="*/ 5991380 w 6296026"/>
                <a:gd name="connsiteY328" fmla="*/ 0 h 629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</a:cxnLst>
              <a:rect l="l" t="t" r="r" b="b"/>
              <a:pathLst>
                <a:path w="6296026" h="6296026">
                  <a:moveTo>
                    <a:pt x="2335622" y="5889831"/>
                  </a:moveTo>
                  <a:cubicBezTo>
                    <a:pt x="2279691" y="5889831"/>
                    <a:pt x="2234074" y="5935448"/>
                    <a:pt x="2234074" y="5991380"/>
                  </a:cubicBezTo>
                  <a:cubicBezTo>
                    <a:pt x="2234074" y="6047311"/>
                    <a:pt x="2279691" y="6092928"/>
                    <a:pt x="2335622" y="6092928"/>
                  </a:cubicBezTo>
                  <a:lnTo>
                    <a:pt x="3960403" y="6092928"/>
                  </a:lnTo>
                  <a:cubicBezTo>
                    <a:pt x="4016334" y="6092928"/>
                    <a:pt x="4061952" y="6047311"/>
                    <a:pt x="4061952" y="5991380"/>
                  </a:cubicBezTo>
                  <a:cubicBezTo>
                    <a:pt x="4061952" y="5935448"/>
                    <a:pt x="4016334" y="5889831"/>
                    <a:pt x="3960403" y="5889831"/>
                  </a:cubicBezTo>
                  <a:close/>
                  <a:moveTo>
                    <a:pt x="304646" y="5889831"/>
                  </a:moveTo>
                  <a:cubicBezTo>
                    <a:pt x="248715" y="5889831"/>
                    <a:pt x="203098" y="5935448"/>
                    <a:pt x="203098" y="5991380"/>
                  </a:cubicBezTo>
                  <a:cubicBezTo>
                    <a:pt x="203098" y="6047311"/>
                    <a:pt x="248715" y="6092928"/>
                    <a:pt x="304646" y="6092928"/>
                  </a:cubicBezTo>
                  <a:lnTo>
                    <a:pt x="1929427" y="6092928"/>
                  </a:lnTo>
                  <a:cubicBezTo>
                    <a:pt x="1985358" y="6092928"/>
                    <a:pt x="2030976" y="6047311"/>
                    <a:pt x="2030976" y="5991380"/>
                  </a:cubicBezTo>
                  <a:cubicBezTo>
                    <a:pt x="2030976" y="5935448"/>
                    <a:pt x="1985358" y="5889831"/>
                    <a:pt x="1929427" y="5889831"/>
                  </a:cubicBezTo>
                  <a:close/>
                  <a:moveTo>
                    <a:pt x="2335622" y="5483636"/>
                  </a:moveTo>
                  <a:cubicBezTo>
                    <a:pt x="2279691" y="5483636"/>
                    <a:pt x="2234074" y="5529253"/>
                    <a:pt x="2234074" y="5585184"/>
                  </a:cubicBezTo>
                  <a:cubicBezTo>
                    <a:pt x="2234074" y="5641116"/>
                    <a:pt x="2279691" y="5686733"/>
                    <a:pt x="2335622" y="5686733"/>
                  </a:cubicBezTo>
                  <a:lnTo>
                    <a:pt x="3865251" y="5686733"/>
                  </a:lnTo>
                  <a:cubicBezTo>
                    <a:pt x="3823897" y="5622472"/>
                    <a:pt x="3787353" y="5554938"/>
                    <a:pt x="3757603" y="5483636"/>
                  </a:cubicBezTo>
                  <a:close/>
                  <a:moveTo>
                    <a:pt x="304646" y="5483636"/>
                  </a:moveTo>
                  <a:cubicBezTo>
                    <a:pt x="248715" y="5483636"/>
                    <a:pt x="203098" y="5529253"/>
                    <a:pt x="203098" y="5585184"/>
                  </a:cubicBezTo>
                  <a:cubicBezTo>
                    <a:pt x="203098" y="5641116"/>
                    <a:pt x="248715" y="5686733"/>
                    <a:pt x="304646" y="5686733"/>
                  </a:cubicBezTo>
                  <a:lnTo>
                    <a:pt x="1929427" y="5686733"/>
                  </a:lnTo>
                  <a:cubicBezTo>
                    <a:pt x="1985358" y="5686733"/>
                    <a:pt x="2030976" y="5641116"/>
                    <a:pt x="2030976" y="5585184"/>
                  </a:cubicBezTo>
                  <a:cubicBezTo>
                    <a:pt x="2030976" y="5529253"/>
                    <a:pt x="1985358" y="5483636"/>
                    <a:pt x="1929427" y="5483636"/>
                  </a:cubicBezTo>
                  <a:close/>
                  <a:moveTo>
                    <a:pt x="2335622" y="5077441"/>
                  </a:moveTo>
                  <a:cubicBezTo>
                    <a:pt x="2279691" y="5077441"/>
                    <a:pt x="2234074" y="5123058"/>
                    <a:pt x="2234074" y="5178989"/>
                  </a:cubicBezTo>
                  <a:cubicBezTo>
                    <a:pt x="2234074" y="5234920"/>
                    <a:pt x="2279691" y="5280538"/>
                    <a:pt x="2335622" y="5280538"/>
                  </a:cubicBezTo>
                  <a:lnTo>
                    <a:pt x="3692697" y="5280538"/>
                  </a:lnTo>
                  <a:cubicBezTo>
                    <a:pt x="3676979" y="5214541"/>
                    <a:pt x="3666219" y="5146809"/>
                    <a:pt x="3660913" y="5077441"/>
                  </a:cubicBezTo>
                  <a:close/>
                  <a:moveTo>
                    <a:pt x="304646" y="5077441"/>
                  </a:moveTo>
                  <a:cubicBezTo>
                    <a:pt x="248715" y="5077441"/>
                    <a:pt x="203098" y="5123058"/>
                    <a:pt x="203098" y="5178989"/>
                  </a:cubicBezTo>
                  <a:cubicBezTo>
                    <a:pt x="203098" y="5234920"/>
                    <a:pt x="248715" y="5280538"/>
                    <a:pt x="304646" y="5280538"/>
                  </a:cubicBezTo>
                  <a:lnTo>
                    <a:pt x="1929427" y="5280538"/>
                  </a:lnTo>
                  <a:cubicBezTo>
                    <a:pt x="1985358" y="5280538"/>
                    <a:pt x="2030976" y="5234920"/>
                    <a:pt x="2030976" y="5178989"/>
                  </a:cubicBezTo>
                  <a:cubicBezTo>
                    <a:pt x="2030976" y="5123058"/>
                    <a:pt x="1985358" y="5077441"/>
                    <a:pt x="1929427" y="5077441"/>
                  </a:cubicBezTo>
                  <a:close/>
                  <a:moveTo>
                    <a:pt x="4975891" y="4772794"/>
                  </a:moveTo>
                  <a:cubicBezTo>
                    <a:pt x="4863880" y="4772794"/>
                    <a:pt x="4772794" y="4863880"/>
                    <a:pt x="4772794" y="4975891"/>
                  </a:cubicBezTo>
                  <a:cubicBezTo>
                    <a:pt x="4772794" y="5087902"/>
                    <a:pt x="4863880" y="5178989"/>
                    <a:pt x="4975891" y="5178989"/>
                  </a:cubicBezTo>
                  <a:cubicBezTo>
                    <a:pt x="5087902" y="5178989"/>
                    <a:pt x="5178989" y="5087902"/>
                    <a:pt x="5178989" y="4975891"/>
                  </a:cubicBezTo>
                  <a:cubicBezTo>
                    <a:pt x="5178989" y="4863880"/>
                    <a:pt x="5087902" y="4772794"/>
                    <a:pt x="4975891" y="4772794"/>
                  </a:cubicBezTo>
                  <a:close/>
                  <a:moveTo>
                    <a:pt x="2335622" y="4671245"/>
                  </a:moveTo>
                  <a:cubicBezTo>
                    <a:pt x="2279691" y="4671245"/>
                    <a:pt x="2234074" y="4716863"/>
                    <a:pt x="2234074" y="4772794"/>
                  </a:cubicBezTo>
                  <a:cubicBezTo>
                    <a:pt x="2234074" y="4828725"/>
                    <a:pt x="2279691" y="4874343"/>
                    <a:pt x="2335622" y="4874343"/>
                  </a:cubicBezTo>
                  <a:lnTo>
                    <a:pt x="3660913" y="4874343"/>
                  </a:lnTo>
                  <a:cubicBezTo>
                    <a:pt x="3666219" y="4804974"/>
                    <a:pt x="3676979" y="4737242"/>
                    <a:pt x="3692598" y="4671245"/>
                  </a:cubicBezTo>
                  <a:close/>
                  <a:moveTo>
                    <a:pt x="304646" y="4671245"/>
                  </a:moveTo>
                  <a:cubicBezTo>
                    <a:pt x="248715" y="4671245"/>
                    <a:pt x="203098" y="4716863"/>
                    <a:pt x="203098" y="4772794"/>
                  </a:cubicBezTo>
                  <a:cubicBezTo>
                    <a:pt x="203098" y="4828725"/>
                    <a:pt x="248715" y="4874343"/>
                    <a:pt x="304646" y="4874343"/>
                  </a:cubicBezTo>
                  <a:lnTo>
                    <a:pt x="1929427" y="4874343"/>
                  </a:lnTo>
                  <a:cubicBezTo>
                    <a:pt x="1985358" y="4874343"/>
                    <a:pt x="2030976" y="4828725"/>
                    <a:pt x="2030976" y="4772794"/>
                  </a:cubicBezTo>
                  <a:cubicBezTo>
                    <a:pt x="2030976" y="4716863"/>
                    <a:pt x="1985358" y="4671245"/>
                    <a:pt x="1929427" y="4671245"/>
                  </a:cubicBezTo>
                  <a:close/>
                  <a:moveTo>
                    <a:pt x="4975891" y="4569696"/>
                  </a:moveTo>
                  <a:cubicBezTo>
                    <a:pt x="5199913" y="4569696"/>
                    <a:pt x="5382086" y="4751869"/>
                    <a:pt x="5382086" y="4975891"/>
                  </a:cubicBezTo>
                  <a:cubicBezTo>
                    <a:pt x="5382086" y="5199913"/>
                    <a:pt x="5199913" y="5382086"/>
                    <a:pt x="4975891" y="5382086"/>
                  </a:cubicBezTo>
                  <a:cubicBezTo>
                    <a:pt x="4751869" y="5382086"/>
                    <a:pt x="4569696" y="5199913"/>
                    <a:pt x="4569696" y="4975891"/>
                  </a:cubicBezTo>
                  <a:cubicBezTo>
                    <a:pt x="4569696" y="4751869"/>
                    <a:pt x="4751869" y="4569696"/>
                    <a:pt x="4975891" y="4569696"/>
                  </a:cubicBezTo>
                  <a:close/>
                  <a:moveTo>
                    <a:pt x="4947578" y="4265050"/>
                  </a:moveTo>
                  <a:lnTo>
                    <a:pt x="4913663" y="4366797"/>
                  </a:lnTo>
                  <a:lnTo>
                    <a:pt x="4855847" y="4378399"/>
                  </a:lnTo>
                  <a:cubicBezTo>
                    <a:pt x="4778050" y="4393919"/>
                    <a:pt x="4704962" y="4424166"/>
                    <a:pt x="4638668" y="4468445"/>
                  </a:cubicBezTo>
                  <a:lnTo>
                    <a:pt x="4589579" y="4501170"/>
                  </a:lnTo>
                  <a:lnTo>
                    <a:pt x="4493336" y="4453024"/>
                  </a:lnTo>
                  <a:lnTo>
                    <a:pt x="4453222" y="4493138"/>
                  </a:lnTo>
                  <a:lnTo>
                    <a:pt x="4501369" y="4589381"/>
                  </a:lnTo>
                  <a:lnTo>
                    <a:pt x="4468643" y="4638420"/>
                  </a:lnTo>
                  <a:cubicBezTo>
                    <a:pt x="4424463" y="4704764"/>
                    <a:pt x="4394118" y="4777851"/>
                    <a:pt x="4378598" y="4855649"/>
                  </a:cubicBezTo>
                  <a:lnTo>
                    <a:pt x="4366995" y="4913415"/>
                  </a:lnTo>
                  <a:lnTo>
                    <a:pt x="4265050" y="4947479"/>
                  </a:lnTo>
                  <a:lnTo>
                    <a:pt x="4265050" y="5004204"/>
                  </a:lnTo>
                  <a:lnTo>
                    <a:pt x="4366797" y="5038120"/>
                  </a:lnTo>
                  <a:lnTo>
                    <a:pt x="4378399" y="5095935"/>
                  </a:lnTo>
                  <a:cubicBezTo>
                    <a:pt x="4393919" y="5173733"/>
                    <a:pt x="4424166" y="5246820"/>
                    <a:pt x="4468445" y="5313114"/>
                  </a:cubicBezTo>
                  <a:lnTo>
                    <a:pt x="4501170" y="5362203"/>
                  </a:lnTo>
                  <a:lnTo>
                    <a:pt x="4453024" y="5458446"/>
                  </a:lnTo>
                  <a:lnTo>
                    <a:pt x="4493138" y="5498560"/>
                  </a:lnTo>
                  <a:lnTo>
                    <a:pt x="4589381" y="5450414"/>
                  </a:lnTo>
                  <a:lnTo>
                    <a:pt x="4638420" y="5483139"/>
                  </a:lnTo>
                  <a:cubicBezTo>
                    <a:pt x="4704863" y="5527319"/>
                    <a:pt x="4777950" y="5557665"/>
                    <a:pt x="4855649" y="5573184"/>
                  </a:cubicBezTo>
                  <a:lnTo>
                    <a:pt x="4913415" y="5584787"/>
                  </a:lnTo>
                  <a:lnTo>
                    <a:pt x="4947479" y="5686733"/>
                  </a:lnTo>
                  <a:lnTo>
                    <a:pt x="5004204" y="5686733"/>
                  </a:lnTo>
                  <a:lnTo>
                    <a:pt x="5038120" y="5584787"/>
                  </a:lnTo>
                  <a:lnTo>
                    <a:pt x="5095935" y="5573184"/>
                  </a:lnTo>
                  <a:cubicBezTo>
                    <a:pt x="5173584" y="5557665"/>
                    <a:pt x="5246721" y="5527418"/>
                    <a:pt x="5313114" y="5483139"/>
                  </a:cubicBezTo>
                  <a:lnTo>
                    <a:pt x="5362203" y="5450414"/>
                  </a:lnTo>
                  <a:lnTo>
                    <a:pt x="5458446" y="5498560"/>
                  </a:lnTo>
                  <a:lnTo>
                    <a:pt x="5498560" y="5458446"/>
                  </a:lnTo>
                  <a:lnTo>
                    <a:pt x="5450414" y="5362203"/>
                  </a:lnTo>
                  <a:lnTo>
                    <a:pt x="5483139" y="5313114"/>
                  </a:lnTo>
                  <a:cubicBezTo>
                    <a:pt x="5527319" y="5246721"/>
                    <a:pt x="5557665" y="5173584"/>
                    <a:pt x="5573184" y="5095935"/>
                  </a:cubicBezTo>
                  <a:lnTo>
                    <a:pt x="5584787" y="5038120"/>
                  </a:lnTo>
                  <a:lnTo>
                    <a:pt x="5686733" y="5004204"/>
                  </a:lnTo>
                  <a:lnTo>
                    <a:pt x="5686733" y="4947578"/>
                  </a:lnTo>
                  <a:lnTo>
                    <a:pt x="5584886" y="4913663"/>
                  </a:lnTo>
                  <a:lnTo>
                    <a:pt x="5573284" y="4855847"/>
                  </a:lnTo>
                  <a:cubicBezTo>
                    <a:pt x="5557764" y="4778050"/>
                    <a:pt x="5527517" y="4704962"/>
                    <a:pt x="5483238" y="4638668"/>
                  </a:cubicBezTo>
                  <a:lnTo>
                    <a:pt x="5450513" y="4589579"/>
                  </a:lnTo>
                  <a:lnTo>
                    <a:pt x="5498659" y="4493336"/>
                  </a:lnTo>
                  <a:lnTo>
                    <a:pt x="5458545" y="4453222"/>
                  </a:lnTo>
                  <a:lnTo>
                    <a:pt x="5362302" y="4501369"/>
                  </a:lnTo>
                  <a:lnTo>
                    <a:pt x="5313214" y="4468643"/>
                  </a:lnTo>
                  <a:cubicBezTo>
                    <a:pt x="5246919" y="4424463"/>
                    <a:pt x="5173832" y="4394118"/>
                    <a:pt x="5096034" y="4378598"/>
                  </a:cubicBezTo>
                  <a:lnTo>
                    <a:pt x="5038219" y="4366995"/>
                  </a:lnTo>
                  <a:lnTo>
                    <a:pt x="5004303" y="4265050"/>
                  </a:lnTo>
                  <a:close/>
                  <a:moveTo>
                    <a:pt x="2335622" y="4265050"/>
                  </a:moveTo>
                  <a:cubicBezTo>
                    <a:pt x="2279691" y="4265050"/>
                    <a:pt x="2234074" y="4310668"/>
                    <a:pt x="2234074" y="4366599"/>
                  </a:cubicBezTo>
                  <a:cubicBezTo>
                    <a:pt x="2234074" y="4422530"/>
                    <a:pt x="2279691" y="4468148"/>
                    <a:pt x="2335622" y="4468148"/>
                  </a:cubicBezTo>
                  <a:lnTo>
                    <a:pt x="3757603" y="4468148"/>
                  </a:lnTo>
                  <a:cubicBezTo>
                    <a:pt x="3787353" y="4396845"/>
                    <a:pt x="3823897" y="4329311"/>
                    <a:pt x="3865251" y="4265050"/>
                  </a:cubicBezTo>
                  <a:close/>
                  <a:moveTo>
                    <a:pt x="304646" y="4265050"/>
                  </a:moveTo>
                  <a:cubicBezTo>
                    <a:pt x="248715" y="4265050"/>
                    <a:pt x="203098" y="4310668"/>
                    <a:pt x="203098" y="4366599"/>
                  </a:cubicBezTo>
                  <a:cubicBezTo>
                    <a:pt x="203098" y="4422530"/>
                    <a:pt x="248715" y="4468148"/>
                    <a:pt x="304646" y="4468148"/>
                  </a:cubicBezTo>
                  <a:lnTo>
                    <a:pt x="1929427" y="4468148"/>
                  </a:lnTo>
                  <a:cubicBezTo>
                    <a:pt x="1985358" y="4468148"/>
                    <a:pt x="2030976" y="4422530"/>
                    <a:pt x="2030976" y="4366599"/>
                  </a:cubicBezTo>
                  <a:cubicBezTo>
                    <a:pt x="2030976" y="4310668"/>
                    <a:pt x="1985358" y="4265050"/>
                    <a:pt x="1929427" y="4265050"/>
                  </a:cubicBezTo>
                  <a:close/>
                  <a:moveTo>
                    <a:pt x="4801205" y="4061952"/>
                  </a:moveTo>
                  <a:lnTo>
                    <a:pt x="5150676" y="4061952"/>
                  </a:lnTo>
                  <a:lnTo>
                    <a:pt x="5194509" y="4193351"/>
                  </a:lnTo>
                  <a:cubicBezTo>
                    <a:pt x="5257382" y="4210903"/>
                    <a:pt x="5317627" y="4235894"/>
                    <a:pt x="5374550" y="4268074"/>
                  </a:cubicBezTo>
                  <a:lnTo>
                    <a:pt x="5498560" y="4206044"/>
                  </a:lnTo>
                  <a:lnTo>
                    <a:pt x="5745738" y="4453222"/>
                  </a:lnTo>
                  <a:lnTo>
                    <a:pt x="5683708" y="4577233"/>
                  </a:lnTo>
                  <a:cubicBezTo>
                    <a:pt x="5715888" y="4634156"/>
                    <a:pt x="5740879" y="4694401"/>
                    <a:pt x="5758432" y="4757373"/>
                  </a:cubicBezTo>
                  <a:lnTo>
                    <a:pt x="5889830" y="4801205"/>
                  </a:lnTo>
                  <a:lnTo>
                    <a:pt x="5889830" y="5150676"/>
                  </a:lnTo>
                  <a:lnTo>
                    <a:pt x="5758333" y="5194509"/>
                  </a:lnTo>
                  <a:cubicBezTo>
                    <a:pt x="5740780" y="5257382"/>
                    <a:pt x="5715789" y="5317627"/>
                    <a:pt x="5683609" y="5374550"/>
                  </a:cubicBezTo>
                  <a:lnTo>
                    <a:pt x="5745639" y="5498560"/>
                  </a:lnTo>
                  <a:lnTo>
                    <a:pt x="5498461" y="5745738"/>
                  </a:lnTo>
                  <a:lnTo>
                    <a:pt x="5374450" y="5683708"/>
                  </a:lnTo>
                  <a:cubicBezTo>
                    <a:pt x="5317478" y="5715987"/>
                    <a:pt x="5257282" y="5740978"/>
                    <a:pt x="5194409" y="5758432"/>
                  </a:cubicBezTo>
                  <a:lnTo>
                    <a:pt x="5150577" y="5889830"/>
                  </a:lnTo>
                  <a:lnTo>
                    <a:pt x="4801106" y="5889830"/>
                  </a:lnTo>
                  <a:lnTo>
                    <a:pt x="4757274" y="5758333"/>
                  </a:lnTo>
                  <a:cubicBezTo>
                    <a:pt x="4694401" y="5740780"/>
                    <a:pt x="4634156" y="5715789"/>
                    <a:pt x="4577233" y="5683609"/>
                  </a:cubicBezTo>
                  <a:lnTo>
                    <a:pt x="4453222" y="5745639"/>
                  </a:lnTo>
                  <a:lnTo>
                    <a:pt x="4206044" y="5498461"/>
                  </a:lnTo>
                  <a:lnTo>
                    <a:pt x="4268074" y="5374450"/>
                  </a:lnTo>
                  <a:cubicBezTo>
                    <a:pt x="4235795" y="5317627"/>
                    <a:pt x="4210804" y="5257282"/>
                    <a:pt x="4193351" y="5194409"/>
                  </a:cubicBezTo>
                  <a:lnTo>
                    <a:pt x="4061952" y="5150577"/>
                  </a:lnTo>
                  <a:lnTo>
                    <a:pt x="4061952" y="4801106"/>
                  </a:lnTo>
                  <a:lnTo>
                    <a:pt x="4193450" y="4757274"/>
                  </a:lnTo>
                  <a:cubicBezTo>
                    <a:pt x="4211003" y="4694401"/>
                    <a:pt x="4235993" y="4634156"/>
                    <a:pt x="4268173" y="4577233"/>
                  </a:cubicBezTo>
                  <a:lnTo>
                    <a:pt x="4206143" y="4453222"/>
                  </a:lnTo>
                  <a:lnTo>
                    <a:pt x="4453321" y="4206044"/>
                  </a:lnTo>
                  <a:lnTo>
                    <a:pt x="4577332" y="4268074"/>
                  </a:lnTo>
                  <a:cubicBezTo>
                    <a:pt x="4634156" y="4235795"/>
                    <a:pt x="4694401" y="4210804"/>
                    <a:pt x="4757373" y="4193351"/>
                  </a:cubicBezTo>
                  <a:close/>
                  <a:moveTo>
                    <a:pt x="5676171" y="3858854"/>
                  </a:moveTo>
                  <a:cubicBezTo>
                    <a:pt x="5767654" y="3916421"/>
                    <a:pt x="5851749" y="3984352"/>
                    <a:pt x="5926275" y="4061953"/>
                  </a:cubicBezTo>
                  <a:lnTo>
                    <a:pt x="5991379" y="4061953"/>
                  </a:lnTo>
                  <a:cubicBezTo>
                    <a:pt x="6047310" y="4061953"/>
                    <a:pt x="6092928" y="4016334"/>
                    <a:pt x="6092928" y="3960403"/>
                  </a:cubicBezTo>
                  <a:cubicBezTo>
                    <a:pt x="6092928" y="3904472"/>
                    <a:pt x="6047310" y="3858854"/>
                    <a:pt x="5991379" y="3858854"/>
                  </a:cubicBezTo>
                  <a:close/>
                  <a:moveTo>
                    <a:pt x="4975891" y="3858854"/>
                  </a:moveTo>
                  <a:cubicBezTo>
                    <a:pt x="4360004" y="3858854"/>
                    <a:pt x="3858854" y="4360004"/>
                    <a:pt x="3858854" y="4975892"/>
                  </a:cubicBezTo>
                  <a:cubicBezTo>
                    <a:pt x="3858854" y="5591779"/>
                    <a:pt x="4360004" y="6092928"/>
                    <a:pt x="4975891" y="6092928"/>
                  </a:cubicBezTo>
                  <a:cubicBezTo>
                    <a:pt x="5591778" y="6092928"/>
                    <a:pt x="6092928" y="5591779"/>
                    <a:pt x="6092928" y="4975892"/>
                  </a:cubicBezTo>
                  <a:cubicBezTo>
                    <a:pt x="6092928" y="4360004"/>
                    <a:pt x="5591778" y="3858854"/>
                    <a:pt x="4975891" y="3858854"/>
                  </a:cubicBezTo>
                  <a:close/>
                  <a:moveTo>
                    <a:pt x="2335622" y="3858854"/>
                  </a:moveTo>
                  <a:cubicBezTo>
                    <a:pt x="2279691" y="3858854"/>
                    <a:pt x="2234074" y="3904472"/>
                    <a:pt x="2234074" y="3960403"/>
                  </a:cubicBezTo>
                  <a:cubicBezTo>
                    <a:pt x="2234074" y="4016334"/>
                    <a:pt x="2279691" y="4061953"/>
                    <a:pt x="2335622" y="4061953"/>
                  </a:cubicBezTo>
                  <a:lnTo>
                    <a:pt x="3960403" y="4061953"/>
                  </a:lnTo>
                  <a:cubicBezTo>
                    <a:pt x="4016334" y="4061953"/>
                    <a:pt x="4061952" y="4016334"/>
                    <a:pt x="4061952" y="3960403"/>
                  </a:cubicBezTo>
                  <a:cubicBezTo>
                    <a:pt x="4061952" y="3904472"/>
                    <a:pt x="4016334" y="3858854"/>
                    <a:pt x="3960403" y="3858854"/>
                  </a:cubicBezTo>
                  <a:close/>
                  <a:moveTo>
                    <a:pt x="4232770" y="3826475"/>
                  </a:moveTo>
                  <a:cubicBezTo>
                    <a:pt x="4240158" y="3841599"/>
                    <a:pt x="4246158" y="3857416"/>
                    <a:pt x="4251017" y="3873779"/>
                  </a:cubicBezTo>
                  <a:cubicBezTo>
                    <a:pt x="4264454" y="3864953"/>
                    <a:pt x="4278536" y="3857019"/>
                    <a:pt x="4292470" y="3848590"/>
                  </a:cubicBezTo>
                  <a:cubicBezTo>
                    <a:pt x="4271545" y="3843334"/>
                    <a:pt x="4251761" y="3835797"/>
                    <a:pt x="4232770" y="3826475"/>
                  </a:cubicBezTo>
                  <a:close/>
                  <a:moveTo>
                    <a:pt x="4366598" y="3452659"/>
                  </a:moveTo>
                  <a:cubicBezTo>
                    <a:pt x="4310667" y="3452659"/>
                    <a:pt x="4265049" y="3498276"/>
                    <a:pt x="4265049" y="3554208"/>
                  </a:cubicBezTo>
                  <a:cubicBezTo>
                    <a:pt x="4265049" y="3610139"/>
                    <a:pt x="4310667" y="3655756"/>
                    <a:pt x="4366598" y="3655756"/>
                  </a:cubicBezTo>
                  <a:lnTo>
                    <a:pt x="5991379" y="3655756"/>
                  </a:lnTo>
                  <a:cubicBezTo>
                    <a:pt x="6047310" y="3655756"/>
                    <a:pt x="6092928" y="3610139"/>
                    <a:pt x="6092928" y="3554208"/>
                  </a:cubicBezTo>
                  <a:cubicBezTo>
                    <a:pt x="6092928" y="3498276"/>
                    <a:pt x="6047310" y="3452659"/>
                    <a:pt x="5991379" y="3452659"/>
                  </a:cubicBezTo>
                  <a:close/>
                  <a:moveTo>
                    <a:pt x="4366598" y="3046464"/>
                  </a:moveTo>
                  <a:cubicBezTo>
                    <a:pt x="4310667" y="3046464"/>
                    <a:pt x="4265049" y="3092081"/>
                    <a:pt x="4265049" y="3148012"/>
                  </a:cubicBezTo>
                  <a:cubicBezTo>
                    <a:pt x="4265049" y="3203944"/>
                    <a:pt x="4310667" y="3249561"/>
                    <a:pt x="4366598" y="3249561"/>
                  </a:cubicBezTo>
                  <a:lnTo>
                    <a:pt x="5991379" y="3249561"/>
                  </a:lnTo>
                  <a:cubicBezTo>
                    <a:pt x="6047310" y="3249561"/>
                    <a:pt x="6092928" y="3203944"/>
                    <a:pt x="6092928" y="3148012"/>
                  </a:cubicBezTo>
                  <a:cubicBezTo>
                    <a:pt x="6092928" y="3092081"/>
                    <a:pt x="6047310" y="3046464"/>
                    <a:pt x="5991379" y="3046464"/>
                  </a:cubicBezTo>
                  <a:close/>
                  <a:moveTo>
                    <a:pt x="4366598" y="2843366"/>
                  </a:moveTo>
                  <a:lnTo>
                    <a:pt x="5991379" y="2843366"/>
                  </a:lnTo>
                  <a:cubicBezTo>
                    <a:pt x="6159321" y="2843366"/>
                    <a:pt x="6296025" y="2980070"/>
                    <a:pt x="6296025" y="3148012"/>
                  </a:cubicBezTo>
                  <a:cubicBezTo>
                    <a:pt x="6296025" y="3226306"/>
                    <a:pt x="6265580" y="3297063"/>
                    <a:pt x="6216839" y="3351110"/>
                  </a:cubicBezTo>
                  <a:cubicBezTo>
                    <a:pt x="6265481" y="3405157"/>
                    <a:pt x="6296025" y="3475914"/>
                    <a:pt x="6296025" y="3554208"/>
                  </a:cubicBezTo>
                  <a:cubicBezTo>
                    <a:pt x="6296025" y="3632501"/>
                    <a:pt x="6265580" y="3703258"/>
                    <a:pt x="6216839" y="3757305"/>
                  </a:cubicBezTo>
                  <a:cubicBezTo>
                    <a:pt x="6265481" y="3811352"/>
                    <a:pt x="6296025" y="3882109"/>
                    <a:pt x="6296025" y="3960403"/>
                  </a:cubicBezTo>
                  <a:cubicBezTo>
                    <a:pt x="6296025" y="4098100"/>
                    <a:pt x="6203600" y="4213383"/>
                    <a:pt x="6078003" y="4251018"/>
                  </a:cubicBezTo>
                  <a:cubicBezTo>
                    <a:pt x="6215401" y="4459223"/>
                    <a:pt x="6296025" y="4708186"/>
                    <a:pt x="6296025" y="4975892"/>
                  </a:cubicBezTo>
                  <a:cubicBezTo>
                    <a:pt x="6296025" y="5703790"/>
                    <a:pt x="5703790" y="6296026"/>
                    <a:pt x="4975891" y="6296026"/>
                  </a:cubicBezTo>
                  <a:cubicBezTo>
                    <a:pt x="4708185" y="6296026"/>
                    <a:pt x="4459222" y="6215402"/>
                    <a:pt x="4251017" y="6078004"/>
                  </a:cubicBezTo>
                  <a:cubicBezTo>
                    <a:pt x="4213383" y="6203601"/>
                    <a:pt x="4098099" y="6296026"/>
                    <a:pt x="3960403" y="6296026"/>
                  </a:cubicBezTo>
                  <a:lnTo>
                    <a:pt x="2335622" y="6296026"/>
                  </a:lnTo>
                  <a:cubicBezTo>
                    <a:pt x="2257329" y="6296026"/>
                    <a:pt x="2186572" y="6265581"/>
                    <a:pt x="2132525" y="6216840"/>
                  </a:cubicBezTo>
                  <a:cubicBezTo>
                    <a:pt x="2078478" y="6265482"/>
                    <a:pt x="2007721" y="6296026"/>
                    <a:pt x="1929427" y="6296026"/>
                  </a:cubicBezTo>
                  <a:lnTo>
                    <a:pt x="304646" y="6296026"/>
                  </a:lnTo>
                  <a:cubicBezTo>
                    <a:pt x="136704" y="6296026"/>
                    <a:pt x="0" y="6159322"/>
                    <a:pt x="0" y="5991380"/>
                  </a:cubicBezTo>
                  <a:cubicBezTo>
                    <a:pt x="0" y="5913086"/>
                    <a:pt x="30544" y="5842329"/>
                    <a:pt x="79186" y="5788282"/>
                  </a:cubicBezTo>
                  <a:cubicBezTo>
                    <a:pt x="30544" y="5734235"/>
                    <a:pt x="0" y="5663478"/>
                    <a:pt x="0" y="5585184"/>
                  </a:cubicBezTo>
                  <a:cubicBezTo>
                    <a:pt x="0" y="5506891"/>
                    <a:pt x="30544" y="5436134"/>
                    <a:pt x="79186" y="5382087"/>
                  </a:cubicBezTo>
                  <a:cubicBezTo>
                    <a:pt x="30544" y="5328040"/>
                    <a:pt x="0" y="5257283"/>
                    <a:pt x="0" y="5178989"/>
                  </a:cubicBezTo>
                  <a:cubicBezTo>
                    <a:pt x="0" y="5100696"/>
                    <a:pt x="30544" y="5029939"/>
                    <a:pt x="79186" y="4975892"/>
                  </a:cubicBezTo>
                  <a:cubicBezTo>
                    <a:pt x="30544" y="4921845"/>
                    <a:pt x="0" y="4851088"/>
                    <a:pt x="0" y="4772794"/>
                  </a:cubicBezTo>
                  <a:cubicBezTo>
                    <a:pt x="0" y="4694500"/>
                    <a:pt x="30544" y="4623743"/>
                    <a:pt x="79186" y="4569696"/>
                  </a:cubicBezTo>
                  <a:cubicBezTo>
                    <a:pt x="30544" y="4515650"/>
                    <a:pt x="0" y="4444893"/>
                    <a:pt x="0" y="4366599"/>
                  </a:cubicBezTo>
                  <a:cubicBezTo>
                    <a:pt x="0" y="4198657"/>
                    <a:pt x="136704" y="4061953"/>
                    <a:pt x="304646" y="4061953"/>
                  </a:cubicBezTo>
                  <a:lnTo>
                    <a:pt x="1929427" y="4061953"/>
                  </a:lnTo>
                  <a:cubicBezTo>
                    <a:pt x="1977673" y="4061953"/>
                    <a:pt x="2022745" y="4074249"/>
                    <a:pt x="2063354" y="4094331"/>
                  </a:cubicBezTo>
                  <a:cubicBezTo>
                    <a:pt x="2043273" y="4053721"/>
                    <a:pt x="2030976" y="4008648"/>
                    <a:pt x="2030976" y="3960403"/>
                  </a:cubicBezTo>
                  <a:cubicBezTo>
                    <a:pt x="2030976" y="3792460"/>
                    <a:pt x="2167680" y="3655756"/>
                    <a:pt x="2335622" y="3655756"/>
                  </a:cubicBezTo>
                  <a:lnTo>
                    <a:pt x="3960403" y="3655756"/>
                  </a:lnTo>
                  <a:cubicBezTo>
                    <a:pt x="4008649" y="3655756"/>
                    <a:pt x="4053721" y="3668053"/>
                    <a:pt x="4094330" y="3688135"/>
                  </a:cubicBezTo>
                  <a:cubicBezTo>
                    <a:pt x="4074249" y="3647525"/>
                    <a:pt x="4061952" y="3602453"/>
                    <a:pt x="4061952" y="3554208"/>
                  </a:cubicBezTo>
                  <a:cubicBezTo>
                    <a:pt x="4061952" y="3475914"/>
                    <a:pt x="4092397" y="3405157"/>
                    <a:pt x="4141138" y="3351110"/>
                  </a:cubicBezTo>
                  <a:cubicBezTo>
                    <a:pt x="4092496" y="3297063"/>
                    <a:pt x="4061952" y="3226306"/>
                    <a:pt x="4061952" y="3148012"/>
                  </a:cubicBezTo>
                  <a:cubicBezTo>
                    <a:pt x="4061952" y="2980070"/>
                    <a:pt x="4198656" y="2843366"/>
                    <a:pt x="4366598" y="2843366"/>
                  </a:cubicBezTo>
                  <a:close/>
                  <a:moveTo>
                    <a:pt x="3046463" y="2741818"/>
                  </a:moveTo>
                  <a:cubicBezTo>
                    <a:pt x="2990532" y="2741818"/>
                    <a:pt x="2944915" y="2787436"/>
                    <a:pt x="2944915" y="2843367"/>
                  </a:cubicBezTo>
                  <a:cubicBezTo>
                    <a:pt x="2944915" y="2899298"/>
                    <a:pt x="2990532" y="2944916"/>
                    <a:pt x="3046463" y="2944916"/>
                  </a:cubicBezTo>
                  <a:cubicBezTo>
                    <a:pt x="3102395" y="2944916"/>
                    <a:pt x="3148012" y="2899298"/>
                    <a:pt x="3148012" y="2843367"/>
                  </a:cubicBezTo>
                  <a:cubicBezTo>
                    <a:pt x="3148012" y="2787436"/>
                    <a:pt x="3102395" y="2741818"/>
                    <a:pt x="3046463" y="2741818"/>
                  </a:cubicBezTo>
                  <a:close/>
                  <a:moveTo>
                    <a:pt x="1320135" y="1726331"/>
                  </a:moveTo>
                  <a:cubicBezTo>
                    <a:pt x="1074890" y="1726331"/>
                    <a:pt x="869760" y="1901116"/>
                    <a:pt x="822655" y="2132526"/>
                  </a:cubicBezTo>
                  <a:lnTo>
                    <a:pt x="1817615" y="2132526"/>
                  </a:lnTo>
                  <a:cubicBezTo>
                    <a:pt x="1770509" y="1901116"/>
                    <a:pt x="1565379" y="1726331"/>
                    <a:pt x="1320135" y="1726331"/>
                  </a:cubicBezTo>
                  <a:close/>
                  <a:moveTo>
                    <a:pt x="3655756" y="1523233"/>
                  </a:moveTo>
                  <a:cubicBezTo>
                    <a:pt x="3599825" y="1523233"/>
                    <a:pt x="3554207" y="1568851"/>
                    <a:pt x="3554207" y="1624782"/>
                  </a:cubicBezTo>
                  <a:cubicBezTo>
                    <a:pt x="3554207" y="1680713"/>
                    <a:pt x="3599825" y="1726330"/>
                    <a:pt x="3655756" y="1726330"/>
                  </a:cubicBezTo>
                  <a:cubicBezTo>
                    <a:pt x="3711687" y="1726330"/>
                    <a:pt x="3757305" y="1680713"/>
                    <a:pt x="3757305" y="1624782"/>
                  </a:cubicBezTo>
                  <a:cubicBezTo>
                    <a:pt x="3757305" y="1568851"/>
                    <a:pt x="3711687" y="1523233"/>
                    <a:pt x="3655756" y="1523233"/>
                  </a:cubicBezTo>
                  <a:close/>
                  <a:moveTo>
                    <a:pt x="1320135" y="913940"/>
                  </a:moveTo>
                  <a:cubicBezTo>
                    <a:pt x="1208123" y="913940"/>
                    <a:pt x="1117037" y="1005027"/>
                    <a:pt x="1117037" y="1117038"/>
                  </a:cubicBezTo>
                  <a:lnTo>
                    <a:pt x="1117037" y="1320136"/>
                  </a:lnTo>
                  <a:cubicBezTo>
                    <a:pt x="1117037" y="1432147"/>
                    <a:pt x="1208123" y="1523233"/>
                    <a:pt x="1320135" y="1523233"/>
                  </a:cubicBezTo>
                  <a:cubicBezTo>
                    <a:pt x="1432146" y="1523233"/>
                    <a:pt x="1523232" y="1432147"/>
                    <a:pt x="1523232" y="1320136"/>
                  </a:cubicBezTo>
                  <a:lnTo>
                    <a:pt x="1523232" y="1117038"/>
                  </a:lnTo>
                  <a:cubicBezTo>
                    <a:pt x="1523232" y="1005027"/>
                    <a:pt x="1432146" y="913940"/>
                    <a:pt x="1320135" y="913940"/>
                  </a:cubicBezTo>
                  <a:close/>
                  <a:moveTo>
                    <a:pt x="5483635" y="856868"/>
                  </a:moveTo>
                  <a:lnTo>
                    <a:pt x="6208162" y="1726330"/>
                  </a:lnTo>
                  <a:lnTo>
                    <a:pt x="5788281" y="1726330"/>
                  </a:lnTo>
                  <a:lnTo>
                    <a:pt x="5788281" y="2640270"/>
                  </a:lnTo>
                  <a:lnTo>
                    <a:pt x="5585184" y="2640270"/>
                  </a:lnTo>
                  <a:lnTo>
                    <a:pt x="5585184" y="1523232"/>
                  </a:lnTo>
                  <a:lnTo>
                    <a:pt x="5774596" y="1523232"/>
                  </a:lnTo>
                  <a:lnTo>
                    <a:pt x="5483635" y="1174109"/>
                  </a:lnTo>
                  <a:lnTo>
                    <a:pt x="5192674" y="1523232"/>
                  </a:lnTo>
                  <a:lnTo>
                    <a:pt x="5382086" y="1523232"/>
                  </a:lnTo>
                  <a:lnTo>
                    <a:pt x="5382086" y="2640270"/>
                  </a:lnTo>
                  <a:lnTo>
                    <a:pt x="5178988" y="2640270"/>
                  </a:lnTo>
                  <a:lnTo>
                    <a:pt x="5178988" y="1726330"/>
                  </a:lnTo>
                  <a:lnTo>
                    <a:pt x="4759108" y="1726330"/>
                  </a:lnTo>
                  <a:close/>
                  <a:moveTo>
                    <a:pt x="303754" y="764145"/>
                  </a:moveTo>
                  <a:lnTo>
                    <a:pt x="459004" y="895048"/>
                  </a:lnTo>
                  <a:cubicBezTo>
                    <a:pt x="293986" y="1090856"/>
                    <a:pt x="203098" y="1339325"/>
                    <a:pt x="203098" y="1594931"/>
                  </a:cubicBezTo>
                  <a:cubicBezTo>
                    <a:pt x="203098" y="1795054"/>
                    <a:pt x="258235" y="1991160"/>
                    <a:pt x="362611" y="2161879"/>
                  </a:cubicBezTo>
                  <a:lnTo>
                    <a:pt x="1252303" y="3617677"/>
                  </a:lnTo>
                  <a:cubicBezTo>
                    <a:pt x="1280913" y="3664584"/>
                    <a:pt x="1359356" y="3664584"/>
                    <a:pt x="1387966" y="3617677"/>
                  </a:cubicBezTo>
                  <a:lnTo>
                    <a:pt x="2050860" y="2532820"/>
                  </a:lnTo>
                  <a:lnTo>
                    <a:pt x="2224207" y="2638732"/>
                  </a:lnTo>
                  <a:lnTo>
                    <a:pt x="1561314" y="3723589"/>
                  </a:lnTo>
                  <a:cubicBezTo>
                    <a:pt x="1510340" y="3806941"/>
                    <a:pt x="1417915" y="3858855"/>
                    <a:pt x="1320134" y="3858855"/>
                  </a:cubicBezTo>
                  <a:cubicBezTo>
                    <a:pt x="1222354" y="3858855"/>
                    <a:pt x="1129929" y="3806941"/>
                    <a:pt x="1078957" y="3723490"/>
                  </a:cubicBezTo>
                  <a:lnTo>
                    <a:pt x="189264" y="2267791"/>
                  </a:lnTo>
                  <a:cubicBezTo>
                    <a:pt x="65501" y="2065190"/>
                    <a:pt x="0" y="1832441"/>
                    <a:pt x="0" y="1594931"/>
                  </a:cubicBezTo>
                  <a:cubicBezTo>
                    <a:pt x="0" y="1291476"/>
                    <a:pt x="107846" y="996497"/>
                    <a:pt x="303754" y="764145"/>
                  </a:cubicBezTo>
                  <a:close/>
                  <a:moveTo>
                    <a:pt x="4772794" y="710842"/>
                  </a:moveTo>
                  <a:cubicBezTo>
                    <a:pt x="4716863" y="710842"/>
                    <a:pt x="4671245" y="756459"/>
                    <a:pt x="4671245" y="812390"/>
                  </a:cubicBezTo>
                  <a:cubicBezTo>
                    <a:pt x="4671245" y="868322"/>
                    <a:pt x="4716863" y="913939"/>
                    <a:pt x="4772794" y="913939"/>
                  </a:cubicBezTo>
                  <a:cubicBezTo>
                    <a:pt x="4828725" y="913939"/>
                    <a:pt x="4874343" y="868322"/>
                    <a:pt x="4874343" y="812390"/>
                  </a:cubicBezTo>
                  <a:cubicBezTo>
                    <a:pt x="4874343" y="756459"/>
                    <a:pt x="4828725" y="710842"/>
                    <a:pt x="4772794" y="710842"/>
                  </a:cubicBezTo>
                  <a:close/>
                  <a:moveTo>
                    <a:pt x="1320135" y="710842"/>
                  </a:moveTo>
                  <a:cubicBezTo>
                    <a:pt x="1544157" y="710842"/>
                    <a:pt x="1726330" y="893015"/>
                    <a:pt x="1726330" y="1117038"/>
                  </a:cubicBezTo>
                  <a:lnTo>
                    <a:pt x="1726330" y="1320136"/>
                  </a:lnTo>
                  <a:cubicBezTo>
                    <a:pt x="1726330" y="1424511"/>
                    <a:pt x="1685621" y="1518870"/>
                    <a:pt x="1620715" y="1590866"/>
                  </a:cubicBezTo>
                  <a:cubicBezTo>
                    <a:pt x="1862588" y="1704415"/>
                    <a:pt x="2030976" y="1949659"/>
                    <a:pt x="2030976" y="2234075"/>
                  </a:cubicBezTo>
                  <a:lnTo>
                    <a:pt x="2030976" y="2335624"/>
                  </a:lnTo>
                  <a:lnTo>
                    <a:pt x="609293" y="2335624"/>
                  </a:lnTo>
                  <a:lnTo>
                    <a:pt x="609293" y="2234075"/>
                  </a:lnTo>
                  <a:cubicBezTo>
                    <a:pt x="609293" y="1949659"/>
                    <a:pt x="777682" y="1704415"/>
                    <a:pt x="1019554" y="1590866"/>
                  </a:cubicBezTo>
                  <a:cubicBezTo>
                    <a:pt x="954648" y="1518870"/>
                    <a:pt x="913939" y="1424511"/>
                    <a:pt x="913939" y="1320136"/>
                  </a:cubicBezTo>
                  <a:lnTo>
                    <a:pt x="913939" y="1117038"/>
                  </a:lnTo>
                  <a:cubicBezTo>
                    <a:pt x="913939" y="893015"/>
                    <a:pt x="1096112" y="710842"/>
                    <a:pt x="1320135" y="710842"/>
                  </a:cubicBezTo>
                  <a:close/>
                  <a:moveTo>
                    <a:pt x="5991380" y="203098"/>
                  </a:moveTo>
                  <a:cubicBezTo>
                    <a:pt x="5935448" y="203098"/>
                    <a:pt x="5889831" y="248715"/>
                    <a:pt x="5889831" y="304646"/>
                  </a:cubicBezTo>
                  <a:cubicBezTo>
                    <a:pt x="5889831" y="360578"/>
                    <a:pt x="5935448" y="406195"/>
                    <a:pt x="5991380" y="406195"/>
                  </a:cubicBezTo>
                  <a:cubicBezTo>
                    <a:pt x="6047311" y="406195"/>
                    <a:pt x="6092928" y="360578"/>
                    <a:pt x="6092928" y="304646"/>
                  </a:cubicBezTo>
                  <a:cubicBezTo>
                    <a:pt x="6092928" y="248715"/>
                    <a:pt x="6047311" y="203098"/>
                    <a:pt x="5991380" y="203098"/>
                  </a:cubicBezTo>
                  <a:close/>
                  <a:moveTo>
                    <a:pt x="5991380" y="0"/>
                  </a:moveTo>
                  <a:cubicBezTo>
                    <a:pt x="6159322" y="0"/>
                    <a:pt x="6296026" y="136704"/>
                    <a:pt x="6296026" y="304646"/>
                  </a:cubicBezTo>
                  <a:cubicBezTo>
                    <a:pt x="6296026" y="472589"/>
                    <a:pt x="6159322" y="609293"/>
                    <a:pt x="5991380" y="609293"/>
                  </a:cubicBezTo>
                  <a:cubicBezTo>
                    <a:pt x="5902028" y="609293"/>
                    <a:pt x="5822198" y="569873"/>
                    <a:pt x="5766465" y="508339"/>
                  </a:cubicBezTo>
                  <a:lnTo>
                    <a:pt x="5075804" y="796127"/>
                  </a:lnTo>
                  <a:cubicBezTo>
                    <a:pt x="5076102" y="801631"/>
                    <a:pt x="5077440" y="806787"/>
                    <a:pt x="5077440" y="812390"/>
                  </a:cubicBezTo>
                  <a:cubicBezTo>
                    <a:pt x="5077440" y="980333"/>
                    <a:pt x="4940736" y="1117037"/>
                    <a:pt x="4772794" y="1117037"/>
                  </a:cubicBezTo>
                  <a:cubicBezTo>
                    <a:pt x="4706896" y="1117037"/>
                    <a:pt x="4646255" y="1095517"/>
                    <a:pt x="4596422" y="1059768"/>
                  </a:cubicBezTo>
                  <a:lnTo>
                    <a:pt x="3940420" y="1518969"/>
                  </a:lnTo>
                  <a:cubicBezTo>
                    <a:pt x="3952667" y="1552091"/>
                    <a:pt x="3960403" y="1587395"/>
                    <a:pt x="3960403" y="1624782"/>
                  </a:cubicBezTo>
                  <a:cubicBezTo>
                    <a:pt x="3960403" y="1792724"/>
                    <a:pt x="3823698" y="1929428"/>
                    <a:pt x="3655756" y="1929428"/>
                  </a:cubicBezTo>
                  <a:cubicBezTo>
                    <a:pt x="3643063" y="1929428"/>
                    <a:pt x="3631063" y="1927197"/>
                    <a:pt x="3618915" y="1925758"/>
                  </a:cubicBezTo>
                  <a:lnTo>
                    <a:pt x="3265527" y="2632535"/>
                  </a:lnTo>
                  <a:cubicBezTo>
                    <a:pt x="3318186" y="2687276"/>
                    <a:pt x="3351110" y="2761404"/>
                    <a:pt x="3351110" y="2843367"/>
                  </a:cubicBezTo>
                  <a:cubicBezTo>
                    <a:pt x="3351110" y="3011310"/>
                    <a:pt x="3214406" y="3148014"/>
                    <a:pt x="3046463" y="3148014"/>
                  </a:cubicBezTo>
                  <a:cubicBezTo>
                    <a:pt x="2878521" y="3148014"/>
                    <a:pt x="2741817" y="3011310"/>
                    <a:pt x="2741817" y="2843367"/>
                  </a:cubicBezTo>
                  <a:cubicBezTo>
                    <a:pt x="2741817" y="2796460"/>
                    <a:pt x="2753271" y="2752578"/>
                    <a:pt x="2772361" y="2712861"/>
                  </a:cubicBezTo>
                  <a:lnTo>
                    <a:pt x="2404048" y="2344548"/>
                  </a:lnTo>
                  <a:lnTo>
                    <a:pt x="2333192" y="2460526"/>
                  </a:lnTo>
                  <a:lnTo>
                    <a:pt x="2159845" y="2354614"/>
                  </a:lnTo>
                  <a:lnTo>
                    <a:pt x="2277658" y="2161880"/>
                  </a:lnTo>
                  <a:cubicBezTo>
                    <a:pt x="2382033" y="1991160"/>
                    <a:pt x="2437171" y="1795054"/>
                    <a:pt x="2437171" y="1594932"/>
                  </a:cubicBezTo>
                  <a:cubicBezTo>
                    <a:pt x="2437171" y="995505"/>
                    <a:pt x="1949409" y="507744"/>
                    <a:pt x="1349984" y="507744"/>
                  </a:cubicBezTo>
                  <a:lnTo>
                    <a:pt x="1290284" y="507744"/>
                  </a:lnTo>
                  <a:cubicBezTo>
                    <a:pt x="1034677" y="507744"/>
                    <a:pt x="786209" y="598632"/>
                    <a:pt x="590401" y="763649"/>
                  </a:cubicBezTo>
                  <a:lnTo>
                    <a:pt x="459498" y="608400"/>
                  </a:lnTo>
                  <a:cubicBezTo>
                    <a:pt x="691850" y="412492"/>
                    <a:pt x="986828" y="304646"/>
                    <a:pt x="1290284" y="304646"/>
                  </a:cubicBezTo>
                  <a:lnTo>
                    <a:pt x="1349984" y="304646"/>
                  </a:lnTo>
                  <a:cubicBezTo>
                    <a:pt x="2061420" y="304646"/>
                    <a:pt x="2640268" y="883494"/>
                    <a:pt x="2640268" y="1594932"/>
                  </a:cubicBezTo>
                  <a:cubicBezTo>
                    <a:pt x="2640268" y="1792129"/>
                    <a:pt x="2594552" y="1985606"/>
                    <a:pt x="2508374" y="2161681"/>
                  </a:cubicBezTo>
                  <a:lnTo>
                    <a:pt x="2915957" y="2569265"/>
                  </a:lnTo>
                  <a:cubicBezTo>
                    <a:pt x="2955674" y="2550175"/>
                    <a:pt x="2999557" y="2538721"/>
                    <a:pt x="3046463" y="2538721"/>
                  </a:cubicBezTo>
                  <a:cubicBezTo>
                    <a:pt x="3059157" y="2538721"/>
                    <a:pt x="3071156" y="2540952"/>
                    <a:pt x="3083305" y="2542390"/>
                  </a:cubicBezTo>
                  <a:lnTo>
                    <a:pt x="3436692" y="1835614"/>
                  </a:lnTo>
                  <a:cubicBezTo>
                    <a:pt x="3384034" y="1780873"/>
                    <a:pt x="3351110" y="1706745"/>
                    <a:pt x="3351110" y="1624782"/>
                  </a:cubicBezTo>
                  <a:cubicBezTo>
                    <a:pt x="3351110" y="1456839"/>
                    <a:pt x="3487814" y="1320134"/>
                    <a:pt x="3655756" y="1320134"/>
                  </a:cubicBezTo>
                  <a:cubicBezTo>
                    <a:pt x="3711935" y="1320134"/>
                    <a:pt x="3763801" y="1336497"/>
                    <a:pt x="3808972" y="1363075"/>
                  </a:cubicBezTo>
                  <a:lnTo>
                    <a:pt x="4480345" y="893114"/>
                  </a:lnTo>
                  <a:cubicBezTo>
                    <a:pt x="4473205" y="867231"/>
                    <a:pt x="4468148" y="840505"/>
                    <a:pt x="4468148" y="812390"/>
                  </a:cubicBezTo>
                  <a:cubicBezTo>
                    <a:pt x="4468148" y="644448"/>
                    <a:pt x="4604852" y="507744"/>
                    <a:pt x="4772794" y="507744"/>
                  </a:cubicBezTo>
                  <a:cubicBezTo>
                    <a:pt x="4862145" y="507744"/>
                    <a:pt x="4941976" y="547164"/>
                    <a:pt x="4997709" y="608698"/>
                  </a:cubicBezTo>
                  <a:lnTo>
                    <a:pt x="5688369" y="320910"/>
                  </a:lnTo>
                  <a:cubicBezTo>
                    <a:pt x="5688072" y="315406"/>
                    <a:pt x="5686733" y="310249"/>
                    <a:pt x="5686733" y="304646"/>
                  </a:cubicBezTo>
                  <a:cubicBezTo>
                    <a:pt x="5686733" y="136704"/>
                    <a:pt x="5823437" y="0"/>
                    <a:pt x="5991380" y="0"/>
                  </a:cubicBez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1" name="Group 1450">
            <a:extLst>
              <a:ext uri="{FF2B5EF4-FFF2-40B4-BE49-F238E27FC236}">
                <a16:creationId xmlns="" xmlns:a16="http://schemas.microsoft.com/office/drawing/2014/main" id="{BE11CFE1-8632-483C-81B0-56A1D53DDE84}"/>
              </a:ext>
            </a:extLst>
          </p:cNvPr>
          <p:cNvGrpSpPr/>
          <p:nvPr/>
        </p:nvGrpSpPr>
        <p:grpSpPr>
          <a:xfrm>
            <a:off x="6148091" y="4180358"/>
            <a:ext cx="1914473" cy="1914472"/>
            <a:chOff x="6256496" y="4001958"/>
            <a:chExt cx="1914473" cy="1914472"/>
          </a:xfrm>
        </p:grpSpPr>
        <p:grpSp>
          <p:nvGrpSpPr>
            <p:cNvPr id="1468" name="Group 1467">
              <a:extLst>
                <a:ext uri="{FF2B5EF4-FFF2-40B4-BE49-F238E27FC236}">
                  <a16:creationId xmlns="" xmlns:a16="http://schemas.microsoft.com/office/drawing/2014/main" id="{E7EC77EB-DDF8-4256-86C7-C16DD4B35114}"/>
                </a:ext>
              </a:extLst>
            </p:cNvPr>
            <p:cNvGrpSpPr/>
            <p:nvPr/>
          </p:nvGrpSpPr>
          <p:grpSpPr>
            <a:xfrm>
              <a:off x="6256496" y="4001958"/>
              <a:ext cx="1914473" cy="1914472"/>
              <a:chOff x="2677441" y="2731912"/>
              <a:chExt cx="1447800" cy="1447800"/>
            </a:xfrm>
          </p:grpSpPr>
          <p:sp>
            <p:nvSpPr>
              <p:cNvPr id="1470" name="Oval 1469">
                <a:extLst>
                  <a:ext uri="{FF2B5EF4-FFF2-40B4-BE49-F238E27FC236}">
                    <a16:creationId xmlns="" xmlns:a16="http://schemas.microsoft.com/office/drawing/2014/main" id="{275D95C4-B90F-4E7D-B956-BD1C15165BA7}"/>
                  </a:ext>
                </a:extLst>
              </p:cNvPr>
              <p:cNvSpPr/>
              <p:nvPr/>
            </p:nvSpPr>
            <p:spPr>
              <a:xfrm>
                <a:off x="2803029" y="2857500"/>
                <a:ext cx="1196624" cy="1196624"/>
              </a:xfrm>
              <a:prstGeom prst="ellipse">
                <a:avLst/>
              </a:prstGeom>
              <a:solidFill>
                <a:srgbClr val="22820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71" name="Group 1470">
                <a:extLst>
                  <a:ext uri="{FF2B5EF4-FFF2-40B4-BE49-F238E27FC236}">
                    <a16:creationId xmlns="" xmlns:a16="http://schemas.microsoft.com/office/drawing/2014/main" id="{5575A4E8-B972-4439-AAA3-46A0840DB58E}"/>
                  </a:ext>
                </a:extLst>
              </p:cNvPr>
              <p:cNvGrpSpPr/>
              <p:nvPr/>
            </p:nvGrpSpPr>
            <p:grpSpPr>
              <a:xfrm>
                <a:off x="2677441" y="2731912"/>
                <a:ext cx="1447800" cy="1447800"/>
                <a:chOff x="2677441" y="2731912"/>
                <a:chExt cx="1447800" cy="1447800"/>
              </a:xfrm>
            </p:grpSpPr>
            <p:sp>
              <p:nvSpPr>
                <p:cNvPr id="1472" name="Arc 1471">
                  <a:extLst>
                    <a:ext uri="{FF2B5EF4-FFF2-40B4-BE49-F238E27FC236}">
                      <a16:creationId xmlns="" xmlns:a16="http://schemas.microsoft.com/office/drawing/2014/main" id="{A1FF74FF-4EE1-4A75-B58A-E3B05E46A754}"/>
                    </a:ext>
                  </a:extLst>
                </p:cNvPr>
                <p:cNvSpPr/>
                <p:nvPr/>
              </p:nvSpPr>
              <p:spPr>
                <a:xfrm>
                  <a:off x="2677441" y="2731912"/>
                  <a:ext cx="1447800" cy="1447800"/>
                </a:xfrm>
                <a:prstGeom prst="arc">
                  <a:avLst>
                    <a:gd name="adj1" fmla="val 13652905"/>
                    <a:gd name="adj2" fmla="val 20078026"/>
                  </a:avLst>
                </a:prstGeom>
                <a:ln>
                  <a:solidFill>
                    <a:srgbClr val="228208"/>
                  </a:solidFill>
                  <a:tailEnd type="oval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3" name="Arc 1472">
                  <a:extLst>
                    <a:ext uri="{FF2B5EF4-FFF2-40B4-BE49-F238E27FC236}">
                      <a16:creationId xmlns="" xmlns:a16="http://schemas.microsoft.com/office/drawing/2014/main" id="{469D726E-694A-4C7E-9B4F-9AD057AAFFC6}"/>
                    </a:ext>
                  </a:extLst>
                </p:cNvPr>
                <p:cNvSpPr/>
                <p:nvPr/>
              </p:nvSpPr>
              <p:spPr>
                <a:xfrm>
                  <a:off x="2677441" y="2731912"/>
                  <a:ext cx="1447800" cy="1447800"/>
                </a:xfrm>
                <a:prstGeom prst="arc">
                  <a:avLst>
                    <a:gd name="adj1" fmla="val 5671278"/>
                    <a:gd name="adj2" fmla="val 13243450"/>
                  </a:avLst>
                </a:prstGeom>
                <a:ln>
                  <a:solidFill>
                    <a:srgbClr val="228208"/>
                  </a:solidFill>
                  <a:tailEnd type="oval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4" name="Arc 1473">
                  <a:extLst>
                    <a:ext uri="{FF2B5EF4-FFF2-40B4-BE49-F238E27FC236}">
                      <a16:creationId xmlns="" xmlns:a16="http://schemas.microsoft.com/office/drawing/2014/main" id="{8B1F8877-7F88-4E60-8FE2-DF5FEA8CAD26}"/>
                    </a:ext>
                  </a:extLst>
                </p:cNvPr>
                <p:cNvSpPr/>
                <p:nvPr/>
              </p:nvSpPr>
              <p:spPr>
                <a:xfrm>
                  <a:off x="2677441" y="2731912"/>
                  <a:ext cx="1447800" cy="1447800"/>
                </a:xfrm>
                <a:prstGeom prst="arc">
                  <a:avLst>
                    <a:gd name="adj1" fmla="val 20446307"/>
                    <a:gd name="adj2" fmla="val 5268817"/>
                  </a:avLst>
                </a:prstGeom>
                <a:ln>
                  <a:solidFill>
                    <a:srgbClr val="228208"/>
                  </a:solidFill>
                  <a:tailEnd type="oval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69" name="Freeform: Shape 1468">
              <a:extLst>
                <a:ext uri="{FF2B5EF4-FFF2-40B4-BE49-F238E27FC236}">
                  <a16:creationId xmlns="" xmlns:a16="http://schemas.microsoft.com/office/drawing/2014/main" id="{DDCBD080-949A-45F2-9931-FE1B19B68332}"/>
                </a:ext>
              </a:extLst>
            </p:cNvPr>
            <p:cNvSpPr/>
            <p:nvPr/>
          </p:nvSpPr>
          <p:spPr>
            <a:xfrm>
              <a:off x="6905165" y="4650628"/>
              <a:ext cx="617134" cy="617132"/>
            </a:xfrm>
            <a:custGeom>
              <a:avLst/>
              <a:gdLst>
                <a:gd name="connsiteX0" fmla="*/ 812800 w 6096009"/>
                <a:gd name="connsiteY0" fmla="*/ 5080000 h 6096000"/>
                <a:gd name="connsiteX1" fmla="*/ 914400 w 6096009"/>
                <a:gd name="connsiteY1" fmla="*/ 5181600 h 6096000"/>
                <a:gd name="connsiteX2" fmla="*/ 812800 w 6096009"/>
                <a:gd name="connsiteY2" fmla="*/ 5283200 h 6096000"/>
                <a:gd name="connsiteX3" fmla="*/ 711200 w 6096009"/>
                <a:gd name="connsiteY3" fmla="*/ 5384800 h 6096000"/>
                <a:gd name="connsiteX4" fmla="*/ 812800 w 6096009"/>
                <a:gd name="connsiteY4" fmla="*/ 5486400 h 6096000"/>
                <a:gd name="connsiteX5" fmla="*/ 914400 w 6096009"/>
                <a:gd name="connsiteY5" fmla="*/ 5384800 h 6096000"/>
                <a:gd name="connsiteX6" fmla="*/ 1016000 w 6096009"/>
                <a:gd name="connsiteY6" fmla="*/ 5283200 h 6096000"/>
                <a:gd name="connsiteX7" fmla="*/ 1117600 w 6096009"/>
                <a:gd name="connsiteY7" fmla="*/ 5384800 h 6096000"/>
                <a:gd name="connsiteX8" fmla="*/ 812800 w 6096009"/>
                <a:gd name="connsiteY8" fmla="*/ 5689600 h 6096000"/>
                <a:gd name="connsiteX9" fmla="*/ 508000 w 6096009"/>
                <a:gd name="connsiteY9" fmla="*/ 5384800 h 6096000"/>
                <a:gd name="connsiteX10" fmla="*/ 812800 w 6096009"/>
                <a:gd name="connsiteY10" fmla="*/ 5080000 h 6096000"/>
                <a:gd name="connsiteX11" fmla="*/ 1524000 w 6096009"/>
                <a:gd name="connsiteY11" fmla="*/ 4064000 h 6096000"/>
                <a:gd name="connsiteX12" fmla="*/ 1524000 w 6096009"/>
                <a:gd name="connsiteY12" fmla="*/ 5689600 h 6096000"/>
                <a:gd name="connsiteX13" fmla="*/ 1955800 w 6096009"/>
                <a:gd name="connsiteY13" fmla="*/ 5689600 h 6096000"/>
                <a:gd name="connsiteX14" fmla="*/ 1955800 w 6096009"/>
                <a:gd name="connsiteY14" fmla="*/ 4064000 h 6096000"/>
                <a:gd name="connsiteX15" fmla="*/ 4673600 w 6096009"/>
                <a:gd name="connsiteY15" fmla="*/ 3149600 h 6096000"/>
                <a:gd name="connsiteX16" fmla="*/ 4673600 w 6096009"/>
                <a:gd name="connsiteY16" fmla="*/ 3352800 h 6096000"/>
                <a:gd name="connsiteX17" fmla="*/ 4978400 w 6096009"/>
                <a:gd name="connsiteY17" fmla="*/ 3352800 h 6096000"/>
                <a:gd name="connsiteX18" fmla="*/ 4978400 w 6096009"/>
                <a:gd name="connsiteY18" fmla="*/ 3149600 h 6096000"/>
                <a:gd name="connsiteX19" fmla="*/ 4876800 w 6096009"/>
                <a:gd name="connsiteY19" fmla="*/ 2743200 h 6096000"/>
                <a:gd name="connsiteX20" fmla="*/ 4876800 w 6096009"/>
                <a:gd name="connsiteY20" fmla="*/ 2946400 h 6096000"/>
                <a:gd name="connsiteX21" fmla="*/ 5283200 w 6096009"/>
                <a:gd name="connsiteY21" fmla="*/ 2946400 h 6096000"/>
                <a:gd name="connsiteX22" fmla="*/ 5283200 w 6096009"/>
                <a:gd name="connsiteY22" fmla="*/ 2743200 h 6096000"/>
                <a:gd name="connsiteX23" fmla="*/ 3505200 w 6096009"/>
                <a:gd name="connsiteY23" fmla="*/ 2743200 h 6096000"/>
                <a:gd name="connsiteX24" fmla="*/ 3606800 w 6096009"/>
                <a:gd name="connsiteY24" fmla="*/ 2844800 h 6096000"/>
                <a:gd name="connsiteX25" fmla="*/ 3606800 w 6096009"/>
                <a:gd name="connsiteY25" fmla="*/ 2961630 h 6096000"/>
                <a:gd name="connsiteX26" fmla="*/ 3860800 w 6096009"/>
                <a:gd name="connsiteY26" fmla="*/ 3302000 h 6096000"/>
                <a:gd name="connsiteX27" fmla="*/ 3759200 w 6096009"/>
                <a:gd name="connsiteY27" fmla="*/ 3403600 h 6096000"/>
                <a:gd name="connsiteX28" fmla="*/ 3657600 w 6096009"/>
                <a:gd name="connsiteY28" fmla="*/ 3302000 h 6096000"/>
                <a:gd name="connsiteX29" fmla="*/ 3615631 w 6096009"/>
                <a:gd name="connsiteY29" fmla="*/ 3189238 h 6096000"/>
                <a:gd name="connsiteX30" fmla="*/ 3505200 w 6096009"/>
                <a:gd name="connsiteY30" fmla="*/ 3141464 h 6096000"/>
                <a:gd name="connsiteX31" fmla="*/ 3352800 w 6096009"/>
                <a:gd name="connsiteY31" fmla="*/ 3293864 h 6096000"/>
                <a:gd name="connsiteX32" fmla="*/ 3505200 w 6096009"/>
                <a:gd name="connsiteY32" fmla="*/ 3446264 h 6096000"/>
                <a:gd name="connsiteX33" fmla="*/ 3855690 w 6096009"/>
                <a:gd name="connsiteY33" fmla="*/ 3750518 h 6096000"/>
                <a:gd name="connsiteX34" fmla="*/ 3606800 w 6096009"/>
                <a:gd name="connsiteY34" fmla="*/ 4142234 h 6096000"/>
                <a:gd name="connsiteX35" fmla="*/ 3606800 w 6096009"/>
                <a:gd name="connsiteY35" fmla="*/ 4237732 h 6096000"/>
                <a:gd name="connsiteX36" fmla="*/ 3923804 w 6096009"/>
                <a:gd name="connsiteY36" fmla="*/ 4623792 h 6096000"/>
                <a:gd name="connsiteX37" fmla="*/ 4127004 w 6096009"/>
                <a:gd name="connsiteY37" fmla="*/ 4642098 h 6096000"/>
                <a:gd name="connsiteX38" fmla="*/ 4205238 w 6096009"/>
                <a:gd name="connsiteY38" fmla="*/ 4615706 h 6096000"/>
                <a:gd name="connsiteX39" fmla="*/ 4806702 w 6096009"/>
                <a:gd name="connsiteY39" fmla="*/ 4064000 h 6096000"/>
                <a:gd name="connsiteX40" fmla="*/ 5111502 w 6096009"/>
                <a:gd name="connsiteY40" fmla="*/ 3962400 h 6096000"/>
                <a:gd name="connsiteX41" fmla="*/ 5397004 w 6096009"/>
                <a:gd name="connsiteY41" fmla="*/ 4113808 h 6096000"/>
                <a:gd name="connsiteX42" fmla="*/ 5345162 w 6096009"/>
                <a:gd name="connsiteY42" fmla="*/ 4682728 h 6096000"/>
                <a:gd name="connsiteX43" fmla="*/ 4451102 w 6096009"/>
                <a:gd name="connsiteY43" fmla="*/ 5502672 h 6096000"/>
                <a:gd name="connsiteX44" fmla="*/ 3970536 w 6096009"/>
                <a:gd name="connsiteY44" fmla="*/ 5689600 h 6096000"/>
                <a:gd name="connsiteX45" fmla="*/ 2463800 w 6096009"/>
                <a:gd name="connsiteY45" fmla="*/ 5689600 h 6096000"/>
                <a:gd name="connsiteX46" fmla="*/ 2362200 w 6096009"/>
                <a:gd name="connsiteY46" fmla="*/ 5588000 h 6096000"/>
                <a:gd name="connsiteX47" fmla="*/ 2463800 w 6096009"/>
                <a:gd name="connsiteY47" fmla="*/ 5486400 h 6096000"/>
                <a:gd name="connsiteX48" fmla="*/ 3970536 w 6096009"/>
                <a:gd name="connsiteY48" fmla="*/ 5486400 h 6096000"/>
                <a:gd name="connsiteX49" fmla="*/ 4313932 w 6096009"/>
                <a:gd name="connsiteY49" fmla="*/ 5350272 h 6096000"/>
                <a:gd name="connsiteX50" fmla="*/ 5207992 w 6096009"/>
                <a:gd name="connsiteY50" fmla="*/ 4530328 h 6096000"/>
                <a:gd name="connsiteX51" fmla="*/ 5240536 w 6096009"/>
                <a:gd name="connsiteY51" fmla="*/ 4239766 h 6096000"/>
                <a:gd name="connsiteX52" fmla="*/ 5097264 w 6096009"/>
                <a:gd name="connsiteY52" fmla="*/ 4165600 h 6096000"/>
                <a:gd name="connsiteX53" fmla="*/ 4945906 w 6096009"/>
                <a:gd name="connsiteY53" fmla="*/ 4222502 h 6096000"/>
                <a:gd name="connsiteX54" fmla="*/ 4344392 w 6096009"/>
                <a:gd name="connsiteY54" fmla="*/ 4775200 h 6096000"/>
                <a:gd name="connsiteX55" fmla="*/ 4113808 w 6096009"/>
                <a:gd name="connsiteY55" fmla="*/ 4848374 h 6096000"/>
                <a:gd name="connsiteX56" fmla="*/ 3878064 w 6096009"/>
                <a:gd name="connsiteY56" fmla="*/ 4828034 h 6096000"/>
                <a:gd name="connsiteX57" fmla="*/ 3519438 w 6096009"/>
                <a:gd name="connsiteY57" fmla="*/ 5044430 h 6096000"/>
                <a:gd name="connsiteX58" fmla="*/ 3448298 w 6096009"/>
                <a:gd name="connsiteY58" fmla="*/ 5038328 h 6096000"/>
                <a:gd name="connsiteX59" fmla="*/ 2752328 w 6096009"/>
                <a:gd name="connsiteY59" fmla="*/ 4915396 h 6096000"/>
                <a:gd name="connsiteX60" fmla="*/ 2670026 w 6096009"/>
                <a:gd name="connsiteY60" fmla="*/ 4797574 h 6096000"/>
                <a:gd name="connsiteX61" fmla="*/ 2787898 w 6096009"/>
                <a:gd name="connsiteY61" fmla="*/ 4715272 h 6096000"/>
                <a:gd name="connsiteX62" fmla="*/ 3483868 w 6096009"/>
                <a:gd name="connsiteY62" fmla="*/ 4838204 h 6096000"/>
                <a:gd name="connsiteX63" fmla="*/ 3710434 w 6096009"/>
                <a:gd name="connsiteY63" fmla="*/ 4706094 h 6096000"/>
                <a:gd name="connsiteX64" fmla="*/ 3717528 w 6096009"/>
                <a:gd name="connsiteY64" fmla="*/ 4679702 h 6096000"/>
                <a:gd name="connsiteX65" fmla="*/ 3717528 w 6096009"/>
                <a:gd name="connsiteY65" fmla="*/ 4673600 h 6096000"/>
                <a:gd name="connsiteX66" fmla="*/ 3556000 w 6096009"/>
                <a:gd name="connsiteY66" fmla="*/ 4441974 h 6096000"/>
                <a:gd name="connsiteX67" fmla="*/ 2560340 w 6096009"/>
                <a:gd name="connsiteY67" fmla="*/ 4267200 h 6096000"/>
                <a:gd name="connsiteX68" fmla="*/ 2159000 w 6096009"/>
                <a:gd name="connsiteY68" fmla="*/ 4267200 h 6096000"/>
                <a:gd name="connsiteX69" fmla="*/ 2159000 w 6096009"/>
                <a:gd name="connsiteY69" fmla="*/ 5791200 h 6096000"/>
                <a:gd name="connsiteX70" fmla="*/ 2057400 w 6096009"/>
                <a:gd name="connsiteY70" fmla="*/ 5892800 h 6096000"/>
                <a:gd name="connsiteX71" fmla="*/ 1524000 w 6096009"/>
                <a:gd name="connsiteY71" fmla="*/ 5892800 h 6096000"/>
                <a:gd name="connsiteX72" fmla="*/ 1524000 w 6096009"/>
                <a:gd name="connsiteY72" fmla="*/ 5994400 h 6096000"/>
                <a:gd name="connsiteX73" fmla="*/ 1422400 w 6096009"/>
                <a:gd name="connsiteY73" fmla="*/ 6096000 h 6096000"/>
                <a:gd name="connsiteX74" fmla="*/ 101600 w 6096009"/>
                <a:gd name="connsiteY74" fmla="*/ 6096000 h 6096000"/>
                <a:gd name="connsiteX75" fmla="*/ 0 w 6096009"/>
                <a:gd name="connsiteY75" fmla="*/ 5994400 h 6096000"/>
                <a:gd name="connsiteX76" fmla="*/ 101600 w 6096009"/>
                <a:gd name="connsiteY76" fmla="*/ 5892800 h 6096000"/>
                <a:gd name="connsiteX77" fmla="*/ 1320800 w 6096009"/>
                <a:gd name="connsiteY77" fmla="*/ 5892800 h 6096000"/>
                <a:gd name="connsiteX78" fmla="*/ 1320800 w 6096009"/>
                <a:gd name="connsiteY78" fmla="*/ 3860800 h 6096000"/>
                <a:gd name="connsiteX79" fmla="*/ 101600 w 6096009"/>
                <a:gd name="connsiteY79" fmla="*/ 3860800 h 6096000"/>
                <a:gd name="connsiteX80" fmla="*/ 0 w 6096009"/>
                <a:gd name="connsiteY80" fmla="*/ 3759200 h 6096000"/>
                <a:gd name="connsiteX81" fmla="*/ 101600 w 6096009"/>
                <a:gd name="connsiteY81" fmla="*/ 3657600 h 6096000"/>
                <a:gd name="connsiteX82" fmla="*/ 1422400 w 6096009"/>
                <a:gd name="connsiteY82" fmla="*/ 3657600 h 6096000"/>
                <a:gd name="connsiteX83" fmla="*/ 1524000 w 6096009"/>
                <a:gd name="connsiteY83" fmla="*/ 3759200 h 6096000"/>
                <a:gd name="connsiteX84" fmla="*/ 1524000 w 6096009"/>
                <a:gd name="connsiteY84" fmla="*/ 3860800 h 6096000"/>
                <a:gd name="connsiteX85" fmla="*/ 2065536 w 6096009"/>
                <a:gd name="connsiteY85" fmla="*/ 3860800 h 6096000"/>
                <a:gd name="connsiteX86" fmla="*/ 2167136 w 6096009"/>
                <a:gd name="connsiteY86" fmla="*/ 3962400 h 6096000"/>
                <a:gd name="connsiteX87" fmla="*/ 2167136 w 6096009"/>
                <a:gd name="connsiteY87" fmla="*/ 4066034 h 6096000"/>
                <a:gd name="connsiteX88" fmla="*/ 2573536 w 6096009"/>
                <a:gd name="connsiteY88" fmla="*/ 4066034 h 6096000"/>
                <a:gd name="connsiteX89" fmla="*/ 2590800 w 6096009"/>
                <a:gd name="connsiteY89" fmla="*/ 4066034 h 6096000"/>
                <a:gd name="connsiteX90" fmla="*/ 3403600 w 6096009"/>
                <a:gd name="connsiteY90" fmla="*/ 4209306 h 6096000"/>
                <a:gd name="connsiteX91" fmla="*/ 3403600 w 6096009"/>
                <a:gd name="connsiteY91" fmla="*/ 4150370 h 6096000"/>
                <a:gd name="connsiteX92" fmla="*/ 3149600 w 6096009"/>
                <a:gd name="connsiteY92" fmla="*/ 3810000 h 6096000"/>
                <a:gd name="connsiteX93" fmla="*/ 3251200 w 6096009"/>
                <a:gd name="connsiteY93" fmla="*/ 3708400 h 6096000"/>
                <a:gd name="connsiteX94" fmla="*/ 3352800 w 6096009"/>
                <a:gd name="connsiteY94" fmla="*/ 3810000 h 6096000"/>
                <a:gd name="connsiteX95" fmla="*/ 3505200 w 6096009"/>
                <a:gd name="connsiteY95" fmla="*/ 3962400 h 6096000"/>
                <a:gd name="connsiteX96" fmla="*/ 3657600 w 6096009"/>
                <a:gd name="connsiteY96" fmla="*/ 3810000 h 6096000"/>
                <a:gd name="connsiteX97" fmla="*/ 3505200 w 6096009"/>
                <a:gd name="connsiteY97" fmla="*/ 3657600 h 6096000"/>
                <a:gd name="connsiteX98" fmla="*/ 3154710 w 6096009"/>
                <a:gd name="connsiteY98" fmla="*/ 3353395 h 6096000"/>
                <a:gd name="connsiteX99" fmla="*/ 3403600 w 6096009"/>
                <a:gd name="connsiteY99" fmla="*/ 2961630 h 6096000"/>
                <a:gd name="connsiteX100" fmla="*/ 3403600 w 6096009"/>
                <a:gd name="connsiteY100" fmla="*/ 2844800 h 6096000"/>
                <a:gd name="connsiteX101" fmla="*/ 3505200 w 6096009"/>
                <a:gd name="connsiteY101" fmla="*/ 2743200 h 6096000"/>
                <a:gd name="connsiteX102" fmla="*/ 2997200 w 6096009"/>
                <a:gd name="connsiteY102" fmla="*/ 2032000 h 6096000"/>
                <a:gd name="connsiteX103" fmla="*/ 2895600 w 6096009"/>
                <a:gd name="connsiteY103" fmla="*/ 2133600 h 6096000"/>
                <a:gd name="connsiteX104" fmla="*/ 2997200 w 6096009"/>
                <a:gd name="connsiteY104" fmla="*/ 2235200 h 6096000"/>
                <a:gd name="connsiteX105" fmla="*/ 4013200 w 6096009"/>
                <a:gd name="connsiteY105" fmla="*/ 2235200 h 6096000"/>
                <a:gd name="connsiteX106" fmla="*/ 4114800 w 6096009"/>
                <a:gd name="connsiteY106" fmla="*/ 2133600 h 6096000"/>
                <a:gd name="connsiteX107" fmla="*/ 4013200 w 6096009"/>
                <a:gd name="connsiteY107" fmla="*/ 2032000 h 6096000"/>
                <a:gd name="connsiteX108" fmla="*/ 1422400 w 6096009"/>
                <a:gd name="connsiteY108" fmla="*/ 1524000 h 6096000"/>
                <a:gd name="connsiteX109" fmla="*/ 1524000 w 6096009"/>
                <a:gd name="connsiteY109" fmla="*/ 1625600 h 6096000"/>
                <a:gd name="connsiteX110" fmla="*/ 1524000 w 6096009"/>
                <a:gd name="connsiteY110" fmla="*/ 2844800 h 6096000"/>
                <a:gd name="connsiteX111" fmla="*/ 1422400 w 6096009"/>
                <a:gd name="connsiteY111" fmla="*/ 2946400 h 6096000"/>
                <a:gd name="connsiteX112" fmla="*/ 1320800 w 6096009"/>
                <a:gd name="connsiteY112" fmla="*/ 2844800 h 6096000"/>
                <a:gd name="connsiteX113" fmla="*/ 1320800 w 6096009"/>
                <a:gd name="connsiteY113" fmla="*/ 1625600 h 6096000"/>
                <a:gd name="connsiteX114" fmla="*/ 1422400 w 6096009"/>
                <a:gd name="connsiteY114" fmla="*/ 1524000 h 6096000"/>
                <a:gd name="connsiteX115" fmla="*/ 3098800 w 6096009"/>
                <a:gd name="connsiteY115" fmla="*/ 1016000 h 6096000"/>
                <a:gd name="connsiteX116" fmla="*/ 2997200 w 6096009"/>
                <a:gd name="connsiteY116" fmla="*/ 1117600 h 6096000"/>
                <a:gd name="connsiteX117" fmla="*/ 2997200 w 6096009"/>
                <a:gd name="connsiteY117" fmla="*/ 1524000 h 6096000"/>
                <a:gd name="connsiteX118" fmla="*/ 3302000 w 6096009"/>
                <a:gd name="connsiteY118" fmla="*/ 1828800 h 6096000"/>
                <a:gd name="connsiteX119" fmla="*/ 3708400 w 6096009"/>
                <a:gd name="connsiteY119" fmla="*/ 1828800 h 6096000"/>
                <a:gd name="connsiteX120" fmla="*/ 4013200 w 6096009"/>
                <a:gd name="connsiteY120" fmla="*/ 1524000 h 6096000"/>
                <a:gd name="connsiteX121" fmla="*/ 4013200 w 6096009"/>
                <a:gd name="connsiteY121" fmla="*/ 1117600 h 6096000"/>
                <a:gd name="connsiteX122" fmla="*/ 3911600 w 6096009"/>
                <a:gd name="connsiteY122" fmla="*/ 1016000 h 6096000"/>
                <a:gd name="connsiteX123" fmla="*/ 3810000 w 6096009"/>
                <a:gd name="connsiteY123" fmla="*/ 1117600 h 6096000"/>
                <a:gd name="connsiteX124" fmla="*/ 3708400 w 6096009"/>
                <a:gd name="connsiteY124" fmla="*/ 1219200 h 6096000"/>
                <a:gd name="connsiteX125" fmla="*/ 3606800 w 6096009"/>
                <a:gd name="connsiteY125" fmla="*/ 1117600 h 6096000"/>
                <a:gd name="connsiteX126" fmla="*/ 3505200 w 6096009"/>
                <a:gd name="connsiteY126" fmla="*/ 1016000 h 6096000"/>
                <a:gd name="connsiteX127" fmla="*/ 3403600 w 6096009"/>
                <a:gd name="connsiteY127" fmla="*/ 1117600 h 6096000"/>
                <a:gd name="connsiteX128" fmla="*/ 3302000 w 6096009"/>
                <a:gd name="connsiteY128" fmla="*/ 1219200 h 6096000"/>
                <a:gd name="connsiteX129" fmla="*/ 3200400 w 6096009"/>
                <a:gd name="connsiteY129" fmla="*/ 1117600 h 6096000"/>
                <a:gd name="connsiteX130" fmla="*/ 3098800 w 6096009"/>
                <a:gd name="connsiteY130" fmla="*/ 1016000 h 6096000"/>
                <a:gd name="connsiteX131" fmla="*/ 3098800 w 6096009"/>
                <a:gd name="connsiteY131" fmla="*/ 812800 h 6096000"/>
                <a:gd name="connsiteX132" fmla="*/ 3302000 w 6096009"/>
                <a:gd name="connsiteY132" fmla="*/ 891034 h 6096000"/>
                <a:gd name="connsiteX133" fmla="*/ 3708400 w 6096009"/>
                <a:gd name="connsiteY133" fmla="*/ 891034 h 6096000"/>
                <a:gd name="connsiteX134" fmla="*/ 3911600 w 6096009"/>
                <a:gd name="connsiteY134" fmla="*/ 812800 h 6096000"/>
                <a:gd name="connsiteX135" fmla="*/ 4216400 w 6096009"/>
                <a:gd name="connsiteY135" fmla="*/ 1117600 h 6096000"/>
                <a:gd name="connsiteX136" fmla="*/ 4216400 w 6096009"/>
                <a:gd name="connsiteY136" fmla="*/ 1524000 h 6096000"/>
                <a:gd name="connsiteX137" fmla="*/ 4103638 w 6096009"/>
                <a:gd name="connsiteY137" fmla="*/ 1843038 h 6096000"/>
                <a:gd name="connsiteX138" fmla="*/ 4315867 w 6096009"/>
                <a:gd name="connsiteY138" fmla="*/ 2109093 h 6096000"/>
                <a:gd name="connsiteX139" fmla="*/ 4149328 w 6096009"/>
                <a:gd name="connsiteY139" fmla="*/ 2405906 h 6096000"/>
                <a:gd name="connsiteX140" fmla="*/ 4597400 w 6096009"/>
                <a:gd name="connsiteY140" fmla="*/ 2946400 h 6096000"/>
                <a:gd name="connsiteX141" fmla="*/ 4673600 w 6096009"/>
                <a:gd name="connsiteY141" fmla="*/ 2946400 h 6096000"/>
                <a:gd name="connsiteX142" fmla="*/ 4673600 w 6096009"/>
                <a:gd name="connsiteY142" fmla="*/ 2743200 h 6096000"/>
                <a:gd name="connsiteX143" fmla="*/ 4876800 w 6096009"/>
                <a:gd name="connsiteY143" fmla="*/ 2540000 h 6096000"/>
                <a:gd name="connsiteX144" fmla="*/ 5283200 w 6096009"/>
                <a:gd name="connsiteY144" fmla="*/ 2540000 h 6096000"/>
                <a:gd name="connsiteX145" fmla="*/ 5486400 w 6096009"/>
                <a:gd name="connsiteY145" fmla="*/ 2743200 h 6096000"/>
                <a:gd name="connsiteX146" fmla="*/ 5486400 w 6096009"/>
                <a:gd name="connsiteY146" fmla="*/ 2946400 h 6096000"/>
                <a:gd name="connsiteX147" fmla="*/ 5283200 w 6096009"/>
                <a:gd name="connsiteY147" fmla="*/ 3149600 h 6096000"/>
                <a:gd name="connsiteX148" fmla="*/ 5181600 w 6096009"/>
                <a:gd name="connsiteY148" fmla="*/ 3149600 h 6096000"/>
                <a:gd name="connsiteX149" fmla="*/ 5181600 w 6096009"/>
                <a:gd name="connsiteY149" fmla="*/ 3657600 h 6096000"/>
                <a:gd name="connsiteX150" fmla="*/ 5080000 w 6096009"/>
                <a:gd name="connsiteY150" fmla="*/ 3759200 h 6096000"/>
                <a:gd name="connsiteX151" fmla="*/ 4978400 w 6096009"/>
                <a:gd name="connsiteY151" fmla="*/ 3657600 h 6096000"/>
                <a:gd name="connsiteX152" fmla="*/ 4978400 w 6096009"/>
                <a:gd name="connsiteY152" fmla="*/ 3556000 h 6096000"/>
                <a:gd name="connsiteX153" fmla="*/ 4673600 w 6096009"/>
                <a:gd name="connsiteY153" fmla="*/ 3556000 h 6096000"/>
                <a:gd name="connsiteX154" fmla="*/ 4673600 w 6096009"/>
                <a:gd name="connsiteY154" fmla="*/ 3918694 h 6096000"/>
                <a:gd name="connsiteX155" fmla="*/ 4572000 w 6096009"/>
                <a:gd name="connsiteY155" fmla="*/ 4020294 h 6096000"/>
                <a:gd name="connsiteX156" fmla="*/ 4470400 w 6096009"/>
                <a:gd name="connsiteY156" fmla="*/ 3918694 h 6096000"/>
                <a:gd name="connsiteX157" fmla="*/ 4470400 w 6096009"/>
                <a:gd name="connsiteY157" fmla="*/ 3352800 h 6096000"/>
                <a:gd name="connsiteX158" fmla="*/ 3556000 w 6096009"/>
                <a:gd name="connsiteY158" fmla="*/ 2438400 h 6096000"/>
                <a:gd name="connsiteX159" fmla="*/ 3454400 w 6096009"/>
                <a:gd name="connsiteY159" fmla="*/ 2438400 h 6096000"/>
                <a:gd name="connsiteX160" fmla="*/ 2540000 w 6096009"/>
                <a:gd name="connsiteY160" fmla="*/ 3352800 h 6096000"/>
                <a:gd name="connsiteX161" fmla="*/ 2540000 w 6096009"/>
                <a:gd name="connsiteY161" fmla="*/ 3759200 h 6096000"/>
                <a:gd name="connsiteX162" fmla="*/ 2438400 w 6096009"/>
                <a:gd name="connsiteY162" fmla="*/ 3860800 h 6096000"/>
                <a:gd name="connsiteX163" fmla="*/ 2336800 w 6096009"/>
                <a:gd name="connsiteY163" fmla="*/ 3759200 h 6096000"/>
                <a:gd name="connsiteX164" fmla="*/ 2336800 w 6096009"/>
                <a:gd name="connsiteY164" fmla="*/ 3352800 h 6096000"/>
                <a:gd name="connsiteX165" fmla="*/ 2861072 w 6096009"/>
                <a:gd name="connsiteY165" fmla="*/ 2405906 h 6096000"/>
                <a:gd name="connsiteX166" fmla="*/ 2694533 w 6096009"/>
                <a:gd name="connsiteY166" fmla="*/ 2109093 h 6096000"/>
                <a:gd name="connsiteX167" fmla="*/ 2906762 w 6096009"/>
                <a:gd name="connsiteY167" fmla="*/ 1843038 h 6096000"/>
                <a:gd name="connsiteX168" fmla="*/ 2794000 w 6096009"/>
                <a:gd name="connsiteY168" fmla="*/ 1524000 h 6096000"/>
                <a:gd name="connsiteX169" fmla="*/ 2794000 w 6096009"/>
                <a:gd name="connsiteY169" fmla="*/ 1117600 h 6096000"/>
                <a:gd name="connsiteX170" fmla="*/ 3098800 w 6096009"/>
                <a:gd name="connsiteY170" fmla="*/ 812800 h 6096000"/>
                <a:gd name="connsiteX171" fmla="*/ 5384800 w 6096009"/>
                <a:gd name="connsiteY171" fmla="*/ 304800 h 6096000"/>
                <a:gd name="connsiteX172" fmla="*/ 5466060 w 6096009"/>
                <a:gd name="connsiteY172" fmla="*/ 345430 h 6096000"/>
                <a:gd name="connsiteX173" fmla="*/ 6075660 w 6096009"/>
                <a:gd name="connsiteY173" fmla="*/ 1158230 h 6096000"/>
                <a:gd name="connsiteX174" fmla="*/ 6085284 w 6096009"/>
                <a:gd name="connsiteY174" fmla="*/ 1264642 h 6096000"/>
                <a:gd name="connsiteX175" fmla="*/ 5994400 w 6096009"/>
                <a:gd name="connsiteY175" fmla="*/ 1320800 h 6096000"/>
                <a:gd name="connsiteX176" fmla="*/ 5791200 w 6096009"/>
                <a:gd name="connsiteY176" fmla="*/ 1320800 h 6096000"/>
                <a:gd name="connsiteX177" fmla="*/ 5791200 w 6096009"/>
                <a:gd name="connsiteY177" fmla="*/ 1828800 h 6096000"/>
                <a:gd name="connsiteX178" fmla="*/ 5689600 w 6096009"/>
                <a:gd name="connsiteY178" fmla="*/ 1930400 h 6096000"/>
                <a:gd name="connsiteX179" fmla="*/ 5588000 w 6096009"/>
                <a:gd name="connsiteY179" fmla="*/ 1828800 h 6096000"/>
                <a:gd name="connsiteX180" fmla="*/ 5588000 w 6096009"/>
                <a:gd name="connsiteY180" fmla="*/ 1219200 h 6096000"/>
                <a:gd name="connsiteX181" fmla="*/ 5689600 w 6096009"/>
                <a:gd name="connsiteY181" fmla="*/ 1117600 h 6096000"/>
                <a:gd name="connsiteX182" fmla="*/ 5791200 w 6096009"/>
                <a:gd name="connsiteY182" fmla="*/ 1117600 h 6096000"/>
                <a:gd name="connsiteX183" fmla="*/ 5384800 w 6096009"/>
                <a:gd name="connsiteY183" fmla="*/ 576064 h 6096000"/>
                <a:gd name="connsiteX184" fmla="*/ 4978400 w 6096009"/>
                <a:gd name="connsiteY184" fmla="*/ 1117600 h 6096000"/>
                <a:gd name="connsiteX185" fmla="*/ 5080000 w 6096009"/>
                <a:gd name="connsiteY185" fmla="*/ 1117600 h 6096000"/>
                <a:gd name="connsiteX186" fmla="*/ 5181600 w 6096009"/>
                <a:gd name="connsiteY186" fmla="*/ 1219200 h 6096000"/>
                <a:gd name="connsiteX187" fmla="*/ 5181600 w 6096009"/>
                <a:gd name="connsiteY187" fmla="*/ 1828800 h 6096000"/>
                <a:gd name="connsiteX188" fmla="*/ 5080000 w 6096009"/>
                <a:gd name="connsiteY188" fmla="*/ 1930400 h 6096000"/>
                <a:gd name="connsiteX189" fmla="*/ 4978400 w 6096009"/>
                <a:gd name="connsiteY189" fmla="*/ 1828800 h 6096000"/>
                <a:gd name="connsiteX190" fmla="*/ 4978400 w 6096009"/>
                <a:gd name="connsiteY190" fmla="*/ 1320800 h 6096000"/>
                <a:gd name="connsiteX191" fmla="*/ 4775200 w 6096009"/>
                <a:gd name="connsiteY191" fmla="*/ 1320800 h 6096000"/>
                <a:gd name="connsiteX192" fmla="*/ 4684316 w 6096009"/>
                <a:gd name="connsiteY192" fmla="*/ 1264642 h 6096000"/>
                <a:gd name="connsiteX193" fmla="*/ 4693940 w 6096009"/>
                <a:gd name="connsiteY193" fmla="*/ 1158230 h 6096000"/>
                <a:gd name="connsiteX194" fmla="*/ 5303540 w 6096009"/>
                <a:gd name="connsiteY194" fmla="*/ 345430 h 6096000"/>
                <a:gd name="connsiteX195" fmla="*/ 5384800 w 6096009"/>
                <a:gd name="connsiteY195" fmla="*/ 304800 h 6096000"/>
                <a:gd name="connsiteX196" fmla="*/ 1422400 w 6096009"/>
                <a:gd name="connsiteY196" fmla="*/ 0 h 6096000"/>
                <a:gd name="connsiteX197" fmla="*/ 1503660 w 6096009"/>
                <a:gd name="connsiteY197" fmla="*/ 40630 h 6096000"/>
                <a:gd name="connsiteX198" fmla="*/ 2418060 w 6096009"/>
                <a:gd name="connsiteY198" fmla="*/ 1259830 h 6096000"/>
                <a:gd name="connsiteX199" fmla="*/ 2427684 w 6096009"/>
                <a:gd name="connsiteY199" fmla="*/ 1366242 h 6096000"/>
                <a:gd name="connsiteX200" fmla="*/ 2336800 w 6096009"/>
                <a:gd name="connsiteY200" fmla="*/ 1422400 h 6096000"/>
                <a:gd name="connsiteX201" fmla="*/ 1930400 w 6096009"/>
                <a:gd name="connsiteY201" fmla="*/ 1422400 h 6096000"/>
                <a:gd name="connsiteX202" fmla="*/ 1930400 w 6096009"/>
                <a:gd name="connsiteY202" fmla="*/ 2336800 h 6096000"/>
                <a:gd name="connsiteX203" fmla="*/ 1828800 w 6096009"/>
                <a:gd name="connsiteY203" fmla="*/ 2438400 h 6096000"/>
                <a:gd name="connsiteX204" fmla="*/ 1727200 w 6096009"/>
                <a:gd name="connsiteY204" fmla="*/ 2336800 h 6096000"/>
                <a:gd name="connsiteX205" fmla="*/ 1727200 w 6096009"/>
                <a:gd name="connsiteY205" fmla="*/ 1320800 h 6096000"/>
                <a:gd name="connsiteX206" fmla="*/ 1828800 w 6096009"/>
                <a:gd name="connsiteY206" fmla="*/ 1219200 h 6096000"/>
                <a:gd name="connsiteX207" fmla="*/ 2133600 w 6096009"/>
                <a:gd name="connsiteY207" fmla="*/ 1219200 h 6096000"/>
                <a:gd name="connsiteX208" fmla="*/ 1422400 w 6096009"/>
                <a:gd name="connsiteY208" fmla="*/ 271264 h 6096000"/>
                <a:gd name="connsiteX209" fmla="*/ 711200 w 6096009"/>
                <a:gd name="connsiteY209" fmla="*/ 1219200 h 6096000"/>
                <a:gd name="connsiteX210" fmla="*/ 1016000 w 6096009"/>
                <a:gd name="connsiteY210" fmla="*/ 1219200 h 6096000"/>
                <a:gd name="connsiteX211" fmla="*/ 1117600 w 6096009"/>
                <a:gd name="connsiteY211" fmla="*/ 1320800 h 6096000"/>
                <a:gd name="connsiteX212" fmla="*/ 1117600 w 6096009"/>
                <a:gd name="connsiteY212" fmla="*/ 2336800 h 6096000"/>
                <a:gd name="connsiteX213" fmla="*/ 1016000 w 6096009"/>
                <a:gd name="connsiteY213" fmla="*/ 2438400 h 6096000"/>
                <a:gd name="connsiteX214" fmla="*/ 914400 w 6096009"/>
                <a:gd name="connsiteY214" fmla="*/ 2336800 h 6096000"/>
                <a:gd name="connsiteX215" fmla="*/ 914400 w 6096009"/>
                <a:gd name="connsiteY215" fmla="*/ 1422400 h 6096000"/>
                <a:gd name="connsiteX216" fmla="*/ 508000 w 6096009"/>
                <a:gd name="connsiteY216" fmla="*/ 1422400 h 6096000"/>
                <a:gd name="connsiteX217" fmla="*/ 417116 w 6096009"/>
                <a:gd name="connsiteY217" fmla="*/ 1366242 h 6096000"/>
                <a:gd name="connsiteX218" fmla="*/ 426740 w 6096009"/>
                <a:gd name="connsiteY218" fmla="*/ 1259830 h 6096000"/>
                <a:gd name="connsiteX219" fmla="*/ 1341140 w 6096009"/>
                <a:gd name="connsiteY219" fmla="*/ 40630 h 6096000"/>
                <a:gd name="connsiteX220" fmla="*/ 1422400 w 6096009"/>
                <a:gd name="connsiteY220" fmla="*/ 0 h 6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6096009" h="6096000">
                  <a:moveTo>
                    <a:pt x="812800" y="5080000"/>
                  </a:moveTo>
                  <a:cubicBezTo>
                    <a:pt x="868908" y="5080000"/>
                    <a:pt x="914400" y="5125492"/>
                    <a:pt x="914400" y="5181600"/>
                  </a:cubicBezTo>
                  <a:cubicBezTo>
                    <a:pt x="914400" y="5237708"/>
                    <a:pt x="868908" y="5283200"/>
                    <a:pt x="812800" y="5283200"/>
                  </a:cubicBezTo>
                  <a:cubicBezTo>
                    <a:pt x="756692" y="5283200"/>
                    <a:pt x="711200" y="5328692"/>
                    <a:pt x="711200" y="5384800"/>
                  </a:cubicBezTo>
                  <a:cubicBezTo>
                    <a:pt x="711200" y="5440908"/>
                    <a:pt x="756692" y="5486400"/>
                    <a:pt x="812800" y="5486400"/>
                  </a:cubicBezTo>
                  <a:cubicBezTo>
                    <a:pt x="868908" y="5486400"/>
                    <a:pt x="914400" y="5440908"/>
                    <a:pt x="914400" y="5384800"/>
                  </a:cubicBezTo>
                  <a:cubicBezTo>
                    <a:pt x="914400" y="5328692"/>
                    <a:pt x="959892" y="5283200"/>
                    <a:pt x="1016000" y="5283200"/>
                  </a:cubicBezTo>
                  <a:cubicBezTo>
                    <a:pt x="1072108" y="5283200"/>
                    <a:pt x="1117600" y="5328692"/>
                    <a:pt x="1117600" y="5384800"/>
                  </a:cubicBezTo>
                  <a:cubicBezTo>
                    <a:pt x="1117600" y="5553125"/>
                    <a:pt x="981125" y="5689600"/>
                    <a:pt x="812800" y="5689600"/>
                  </a:cubicBezTo>
                  <a:cubicBezTo>
                    <a:pt x="644475" y="5689600"/>
                    <a:pt x="508000" y="5553125"/>
                    <a:pt x="508000" y="5384800"/>
                  </a:cubicBezTo>
                  <a:cubicBezTo>
                    <a:pt x="508000" y="5216475"/>
                    <a:pt x="644475" y="5080000"/>
                    <a:pt x="812800" y="5080000"/>
                  </a:cubicBezTo>
                  <a:close/>
                  <a:moveTo>
                    <a:pt x="1524000" y="4064000"/>
                  </a:moveTo>
                  <a:lnTo>
                    <a:pt x="1524000" y="5689600"/>
                  </a:lnTo>
                  <a:lnTo>
                    <a:pt x="1955800" y="5689600"/>
                  </a:lnTo>
                  <a:lnTo>
                    <a:pt x="1955800" y="4064000"/>
                  </a:lnTo>
                  <a:close/>
                  <a:moveTo>
                    <a:pt x="4673600" y="3149600"/>
                  </a:moveTo>
                  <a:lnTo>
                    <a:pt x="4673600" y="3352800"/>
                  </a:lnTo>
                  <a:lnTo>
                    <a:pt x="4978400" y="3352800"/>
                  </a:lnTo>
                  <a:lnTo>
                    <a:pt x="4978400" y="3149600"/>
                  </a:lnTo>
                  <a:close/>
                  <a:moveTo>
                    <a:pt x="4876800" y="2743200"/>
                  </a:moveTo>
                  <a:lnTo>
                    <a:pt x="4876800" y="2946400"/>
                  </a:lnTo>
                  <a:lnTo>
                    <a:pt x="5283200" y="2946400"/>
                  </a:lnTo>
                  <a:lnTo>
                    <a:pt x="5283200" y="2743200"/>
                  </a:lnTo>
                  <a:close/>
                  <a:moveTo>
                    <a:pt x="3505200" y="2743200"/>
                  </a:moveTo>
                  <a:cubicBezTo>
                    <a:pt x="3561308" y="2743200"/>
                    <a:pt x="3606800" y="2788692"/>
                    <a:pt x="3606800" y="2844800"/>
                  </a:cubicBezTo>
                  <a:lnTo>
                    <a:pt x="3606800" y="2961630"/>
                  </a:lnTo>
                  <a:cubicBezTo>
                    <a:pt x="3757166" y="3006824"/>
                    <a:pt x="3860304" y="3144986"/>
                    <a:pt x="3860800" y="3302000"/>
                  </a:cubicBezTo>
                  <a:cubicBezTo>
                    <a:pt x="3860800" y="3358108"/>
                    <a:pt x="3815308" y="3403600"/>
                    <a:pt x="3759200" y="3403600"/>
                  </a:cubicBezTo>
                  <a:cubicBezTo>
                    <a:pt x="3703092" y="3403600"/>
                    <a:pt x="3657600" y="3358108"/>
                    <a:pt x="3657600" y="3302000"/>
                  </a:cubicBezTo>
                  <a:cubicBezTo>
                    <a:pt x="3659535" y="3260279"/>
                    <a:pt x="3644354" y="3219549"/>
                    <a:pt x="3615631" y="3189238"/>
                  </a:cubicBezTo>
                  <a:cubicBezTo>
                    <a:pt x="3586857" y="3158976"/>
                    <a:pt x="3546971" y="3141712"/>
                    <a:pt x="3505200" y="3141464"/>
                  </a:cubicBezTo>
                  <a:cubicBezTo>
                    <a:pt x="3421013" y="3141464"/>
                    <a:pt x="3352800" y="3209727"/>
                    <a:pt x="3352800" y="3293864"/>
                  </a:cubicBezTo>
                  <a:cubicBezTo>
                    <a:pt x="3352800" y="3378051"/>
                    <a:pt x="3421013" y="3446264"/>
                    <a:pt x="3505200" y="3446264"/>
                  </a:cubicBezTo>
                  <a:cubicBezTo>
                    <a:pt x="3681214" y="3446959"/>
                    <a:pt x="3830241" y="3576340"/>
                    <a:pt x="3855690" y="3750518"/>
                  </a:cubicBezTo>
                  <a:cubicBezTo>
                    <a:pt x="3881140" y="3924697"/>
                    <a:pt x="3775274" y="4091236"/>
                    <a:pt x="3606800" y="4142234"/>
                  </a:cubicBezTo>
                  <a:lnTo>
                    <a:pt x="3606800" y="4237732"/>
                  </a:lnTo>
                  <a:cubicBezTo>
                    <a:pt x="3788420" y="4278610"/>
                    <a:pt x="3919042" y="4437707"/>
                    <a:pt x="3923804" y="4623792"/>
                  </a:cubicBezTo>
                  <a:lnTo>
                    <a:pt x="4127004" y="4642098"/>
                  </a:lnTo>
                  <a:cubicBezTo>
                    <a:pt x="4155629" y="4644777"/>
                    <a:pt x="4184055" y="4635153"/>
                    <a:pt x="4205238" y="4615706"/>
                  </a:cubicBezTo>
                  <a:lnTo>
                    <a:pt x="4806702" y="4064000"/>
                  </a:lnTo>
                  <a:cubicBezTo>
                    <a:pt x="4890046" y="3989685"/>
                    <a:pt x="5000278" y="3952974"/>
                    <a:pt x="5111502" y="3962400"/>
                  </a:cubicBezTo>
                  <a:cubicBezTo>
                    <a:pt x="5223818" y="3970139"/>
                    <a:pt x="5327601" y="4025156"/>
                    <a:pt x="5397004" y="4113808"/>
                  </a:cubicBezTo>
                  <a:cubicBezTo>
                    <a:pt x="5534571" y="4286796"/>
                    <a:pt x="5511751" y="4537422"/>
                    <a:pt x="5345162" y="4682728"/>
                  </a:cubicBezTo>
                  <a:lnTo>
                    <a:pt x="4451102" y="5502672"/>
                  </a:lnTo>
                  <a:cubicBezTo>
                    <a:pt x="4319935" y="5622876"/>
                    <a:pt x="4148485" y="5689600"/>
                    <a:pt x="3970536" y="5689600"/>
                  </a:cubicBezTo>
                  <a:lnTo>
                    <a:pt x="2463800" y="5689600"/>
                  </a:lnTo>
                  <a:cubicBezTo>
                    <a:pt x="2407692" y="5689600"/>
                    <a:pt x="2362200" y="5644108"/>
                    <a:pt x="2362200" y="5588000"/>
                  </a:cubicBezTo>
                  <a:cubicBezTo>
                    <a:pt x="2362200" y="5531892"/>
                    <a:pt x="2407692" y="5486400"/>
                    <a:pt x="2463800" y="5486400"/>
                  </a:cubicBezTo>
                  <a:lnTo>
                    <a:pt x="3970536" y="5486400"/>
                  </a:lnTo>
                  <a:cubicBezTo>
                    <a:pt x="4098032" y="5485706"/>
                    <a:pt x="4220617" y="5437138"/>
                    <a:pt x="4313932" y="5350272"/>
                  </a:cubicBezTo>
                  <a:lnTo>
                    <a:pt x="5207992" y="4530328"/>
                  </a:lnTo>
                  <a:cubicBezTo>
                    <a:pt x="5293023" y="4456807"/>
                    <a:pt x="5307162" y="4330254"/>
                    <a:pt x="5240536" y="4239766"/>
                  </a:cubicBezTo>
                  <a:cubicBezTo>
                    <a:pt x="5205065" y="4196358"/>
                    <a:pt x="5153224" y="4169519"/>
                    <a:pt x="5097264" y="4165600"/>
                  </a:cubicBezTo>
                  <a:cubicBezTo>
                    <a:pt x="5041106" y="4162822"/>
                    <a:pt x="4986288" y="4183410"/>
                    <a:pt x="4945906" y="4222502"/>
                  </a:cubicBezTo>
                  <a:lnTo>
                    <a:pt x="4344392" y="4775200"/>
                  </a:lnTo>
                  <a:cubicBezTo>
                    <a:pt x="4280942" y="4830366"/>
                    <a:pt x="4197449" y="4856857"/>
                    <a:pt x="4113808" y="4848374"/>
                  </a:cubicBezTo>
                  <a:lnTo>
                    <a:pt x="3878064" y="4828034"/>
                  </a:lnTo>
                  <a:cubicBezTo>
                    <a:pt x="3807768" y="4960987"/>
                    <a:pt x="3669804" y="5044232"/>
                    <a:pt x="3519438" y="5044430"/>
                  </a:cubicBezTo>
                  <a:cubicBezTo>
                    <a:pt x="3495576" y="5044381"/>
                    <a:pt x="3471813" y="5042347"/>
                    <a:pt x="3448298" y="5038328"/>
                  </a:cubicBezTo>
                  <a:lnTo>
                    <a:pt x="2752328" y="4915396"/>
                  </a:lnTo>
                  <a:cubicBezTo>
                    <a:pt x="2697063" y="4905623"/>
                    <a:pt x="2660204" y="4852839"/>
                    <a:pt x="2670026" y="4797574"/>
                  </a:cubicBezTo>
                  <a:cubicBezTo>
                    <a:pt x="2679849" y="4742259"/>
                    <a:pt x="2732633" y="4705400"/>
                    <a:pt x="2787898" y="4715272"/>
                  </a:cubicBezTo>
                  <a:lnTo>
                    <a:pt x="3483868" y="4838204"/>
                  </a:lnTo>
                  <a:cubicBezTo>
                    <a:pt x="3581499" y="4855319"/>
                    <a:pt x="3677245" y="4799509"/>
                    <a:pt x="3710434" y="4706094"/>
                  </a:cubicBezTo>
                  <a:cubicBezTo>
                    <a:pt x="3711724" y="4697065"/>
                    <a:pt x="3714105" y="4688185"/>
                    <a:pt x="3717528" y="4679702"/>
                  </a:cubicBezTo>
                  <a:lnTo>
                    <a:pt x="3717528" y="4673600"/>
                  </a:lnTo>
                  <a:cubicBezTo>
                    <a:pt x="3734941" y="4565452"/>
                    <a:pt x="3663454" y="4463008"/>
                    <a:pt x="3556000" y="4441974"/>
                  </a:cubicBezTo>
                  <a:lnTo>
                    <a:pt x="2560340" y="4267200"/>
                  </a:lnTo>
                  <a:lnTo>
                    <a:pt x="2159000" y="4267200"/>
                  </a:lnTo>
                  <a:lnTo>
                    <a:pt x="2159000" y="5791200"/>
                  </a:lnTo>
                  <a:cubicBezTo>
                    <a:pt x="2159000" y="5847308"/>
                    <a:pt x="2113508" y="5892800"/>
                    <a:pt x="2057400" y="5892800"/>
                  </a:cubicBezTo>
                  <a:lnTo>
                    <a:pt x="1524000" y="5892800"/>
                  </a:lnTo>
                  <a:lnTo>
                    <a:pt x="1524000" y="5994400"/>
                  </a:lnTo>
                  <a:cubicBezTo>
                    <a:pt x="1524000" y="6050508"/>
                    <a:pt x="1478508" y="6096000"/>
                    <a:pt x="1422400" y="6096000"/>
                  </a:cubicBezTo>
                  <a:lnTo>
                    <a:pt x="101600" y="6096000"/>
                  </a:lnTo>
                  <a:cubicBezTo>
                    <a:pt x="45492" y="6096000"/>
                    <a:pt x="0" y="6050508"/>
                    <a:pt x="0" y="5994400"/>
                  </a:cubicBezTo>
                  <a:cubicBezTo>
                    <a:pt x="0" y="5938292"/>
                    <a:pt x="45492" y="5892800"/>
                    <a:pt x="101600" y="5892800"/>
                  </a:cubicBezTo>
                  <a:lnTo>
                    <a:pt x="1320800" y="5892800"/>
                  </a:lnTo>
                  <a:lnTo>
                    <a:pt x="1320800" y="3860800"/>
                  </a:lnTo>
                  <a:lnTo>
                    <a:pt x="101600" y="3860800"/>
                  </a:lnTo>
                  <a:cubicBezTo>
                    <a:pt x="45492" y="3860800"/>
                    <a:pt x="0" y="3815308"/>
                    <a:pt x="0" y="3759200"/>
                  </a:cubicBezTo>
                  <a:cubicBezTo>
                    <a:pt x="0" y="3703092"/>
                    <a:pt x="45492" y="3657600"/>
                    <a:pt x="101600" y="3657600"/>
                  </a:cubicBezTo>
                  <a:lnTo>
                    <a:pt x="1422400" y="3657600"/>
                  </a:lnTo>
                  <a:cubicBezTo>
                    <a:pt x="1478508" y="3657600"/>
                    <a:pt x="1524000" y="3703092"/>
                    <a:pt x="1524000" y="3759200"/>
                  </a:cubicBezTo>
                  <a:lnTo>
                    <a:pt x="1524000" y="3860800"/>
                  </a:lnTo>
                  <a:lnTo>
                    <a:pt x="2065536" y="3860800"/>
                  </a:lnTo>
                  <a:cubicBezTo>
                    <a:pt x="2121644" y="3860800"/>
                    <a:pt x="2167136" y="3906292"/>
                    <a:pt x="2167136" y="3962400"/>
                  </a:cubicBezTo>
                  <a:lnTo>
                    <a:pt x="2167136" y="4066034"/>
                  </a:lnTo>
                  <a:lnTo>
                    <a:pt x="2573536" y="4066034"/>
                  </a:lnTo>
                  <a:cubicBezTo>
                    <a:pt x="2579241" y="4065042"/>
                    <a:pt x="2585095" y="4065042"/>
                    <a:pt x="2590800" y="4066034"/>
                  </a:cubicBezTo>
                  <a:lnTo>
                    <a:pt x="3403600" y="4209306"/>
                  </a:lnTo>
                  <a:lnTo>
                    <a:pt x="3403600" y="4150370"/>
                  </a:lnTo>
                  <a:cubicBezTo>
                    <a:pt x="3253234" y="4105176"/>
                    <a:pt x="3150096" y="3967014"/>
                    <a:pt x="3149600" y="3810000"/>
                  </a:cubicBezTo>
                  <a:cubicBezTo>
                    <a:pt x="3149600" y="3753892"/>
                    <a:pt x="3195092" y="3708400"/>
                    <a:pt x="3251200" y="3708400"/>
                  </a:cubicBezTo>
                  <a:cubicBezTo>
                    <a:pt x="3307308" y="3708400"/>
                    <a:pt x="3352800" y="3753892"/>
                    <a:pt x="3352800" y="3810000"/>
                  </a:cubicBezTo>
                  <a:cubicBezTo>
                    <a:pt x="3352800" y="3894187"/>
                    <a:pt x="3421013" y="3962400"/>
                    <a:pt x="3505200" y="3962400"/>
                  </a:cubicBezTo>
                  <a:cubicBezTo>
                    <a:pt x="3589387" y="3962400"/>
                    <a:pt x="3657600" y="3894187"/>
                    <a:pt x="3657600" y="3810000"/>
                  </a:cubicBezTo>
                  <a:cubicBezTo>
                    <a:pt x="3657600" y="3725813"/>
                    <a:pt x="3589387" y="3657600"/>
                    <a:pt x="3505200" y="3657600"/>
                  </a:cubicBezTo>
                  <a:cubicBezTo>
                    <a:pt x="3329186" y="3656906"/>
                    <a:pt x="3180160" y="3527574"/>
                    <a:pt x="3154710" y="3353395"/>
                  </a:cubicBezTo>
                  <a:cubicBezTo>
                    <a:pt x="3129260" y="3179167"/>
                    <a:pt x="3235127" y="3012629"/>
                    <a:pt x="3403600" y="2961630"/>
                  </a:cubicBezTo>
                  <a:lnTo>
                    <a:pt x="3403600" y="2844800"/>
                  </a:lnTo>
                  <a:cubicBezTo>
                    <a:pt x="3403600" y="2788692"/>
                    <a:pt x="3449092" y="2743200"/>
                    <a:pt x="3505200" y="2743200"/>
                  </a:cubicBezTo>
                  <a:close/>
                  <a:moveTo>
                    <a:pt x="2997200" y="2032000"/>
                  </a:moveTo>
                  <a:cubicBezTo>
                    <a:pt x="2941092" y="2032000"/>
                    <a:pt x="2895600" y="2077492"/>
                    <a:pt x="2895600" y="2133600"/>
                  </a:cubicBezTo>
                  <a:cubicBezTo>
                    <a:pt x="2895600" y="2189708"/>
                    <a:pt x="2941092" y="2235200"/>
                    <a:pt x="2997200" y="2235200"/>
                  </a:cubicBezTo>
                  <a:lnTo>
                    <a:pt x="4013200" y="2235200"/>
                  </a:lnTo>
                  <a:cubicBezTo>
                    <a:pt x="4069308" y="2235200"/>
                    <a:pt x="4114800" y="2189708"/>
                    <a:pt x="4114800" y="2133600"/>
                  </a:cubicBezTo>
                  <a:cubicBezTo>
                    <a:pt x="4114800" y="2077492"/>
                    <a:pt x="4069308" y="2032000"/>
                    <a:pt x="4013200" y="2032000"/>
                  </a:cubicBezTo>
                  <a:close/>
                  <a:moveTo>
                    <a:pt x="1422400" y="1524000"/>
                  </a:moveTo>
                  <a:cubicBezTo>
                    <a:pt x="1478508" y="1524000"/>
                    <a:pt x="1524000" y="1569492"/>
                    <a:pt x="1524000" y="1625600"/>
                  </a:cubicBezTo>
                  <a:lnTo>
                    <a:pt x="1524000" y="2844800"/>
                  </a:lnTo>
                  <a:cubicBezTo>
                    <a:pt x="1524000" y="2900908"/>
                    <a:pt x="1478508" y="2946400"/>
                    <a:pt x="1422400" y="2946400"/>
                  </a:cubicBezTo>
                  <a:cubicBezTo>
                    <a:pt x="1366292" y="2946400"/>
                    <a:pt x="1320800" y="2900908"/>
                    <a:pt x="1320800" y="2844800"/>
                  </a:cubicBezTo>
                  <a:lnTo>
                    <a:pt x="1320800" y="1625600"/>
                  </a:lnTo>
                  <a:cubicBezTo>
                    <a:pt x="1320800" y="1569492"/>
                    <a:pt x="1366292" y="1524000"/>
                    <a:pt x="1422400" y="1524000"/>
                  </a:cubicBezTo>
                  <a:close/>
                  <a:moveTo>
                    <a:pt x="3098800" y="1016000"/>
                  </a:moveTo>
                  <a:cubicBezTo>
                    <a:pt x="3042692" y="1016000"/>
                    <a:pt x="2997200" y="1061492"/>
                    <a:pt x="2997200" y="1117600"/>
                  </a:cubicBezTo>
                  <a:lnTo>
                    <a:pt x="2997200" y="1524000"/>
                  </a:lnTo>
                  <a:cubicBezTo>
                    <a:pt x="2997200" y="1692325"/>
                    <a:pt x="3133675" y="1828800"/>
                    <a:pt x="3302000" y="1828800"/>
                  </a:cubicBezTo>
                  <a:lnTo>
                    <a:pt x="3708400" y="1828800"/>
                  </a:lnTo>
                  <a:cubicBezTo>
                    <a:pt x="3876725" y="1828800"/>
                    <a:pt x="4013200" y="1692325"/>
                    <a:pt x="4013200" y="1524000"/>
                  </a:cubicBezTo>
                  <a:lnTo>
                    <a:pt x="4013200" y="1117600"/>
                  </a:lnTo>
                  <a:cubicBezTo>
                    <a:pt x="4013200" y="1061492"/>
                    <a:pt x="3967708" y="1016000"/>
                    <a:pt x="3911600" y="1016000"/>
                  </a:cubicBezTo>
                  <a:cubicBezTo>
                    <a:pt x="3855492" y="1016000"/>
                    <a:pt x="3810000" y="1061492"/>
                    <a:pt x="3810000" y="1117600"/>
                  </a:cubicBezTo>
                  <a:cubicBezTo>
                    <a:pt x="3810000" y="1173708"/>
                    <a:pt x="3764508" y="1219200"/>
                    <a:pt x="3708400" y="1219200"/>
                  </a:cubicBezTo>
                  <a:cubicBezTo>
                    <a:pt x="3652292" y="1219200"/>
                    <a:pt x="3606800" y="1173708"/>
                    <a:pt x="3606800" y="1117600"/>
                  </a:cubicBezTo>
                  <a:cubicBezTo>
                    <a:pt x="3606800" y="1061492"/>
                    <a:pt x="3561308" y="1016000"/>
                    <a:pt x="3505200" y="1016000"/>
                  </a:cubicBezTo>
                  <a:cubicBezTo>
                    <a:pt x="3449092" y="1016000"/>
                    <a:pt x="3403600" y="1061492"/>
                    <a:pt x="3403600" y="1117600"/>
                  </a:cubicBezTo>
                  <a:cubicBezTo>
                    <a:pt x="3403600" y="1173708"/>
                    <a:pt x="3358108" y="1219200"/>
                    <a:pt x="3302000" y="1219200"/>
                  </a:cubicBezTo>
                  <a:cubicBezTo>
                    <a:pt x="3245892" y="1219200"/>
                    <a:pt x="3200400" y="1173708"/>
                    <a:pt x="3200400" y="1117600"/>
                  </a:cubicBezTo>
                  <a:cubicBezTo>
                    <a:pt x="3200400" y="1061492"/>
                    <a:pt x="3154908" y="1016000"/>
                    <a:pt x="3098800" y="1016000"/>
                  </a:cubicBezTo>
                  <a:close/>
                  <a:moveTo>
                    <a:pt x="3098800" y="812800"/>
                  </a:moveTo>
                  <a:cubicBezTo>
                    <a:pt x="3173859" y="812949"/>
                    <a:pt x="3246189" y="840829"/>
                    <a:pt x="3302000" y="891034"/>
                  </a:cubicBezTo>
                  <a:cubicBezTo>
                    <a:pt x="3417689" y="787549"/>
                    <a:pt x="3592711" y="787549"/>
                    <a:pt x="3708400" y="891034"/>
                  </a:cubicBezTo>
                  <a:cubicBezTo>
                    <a:pt x="3764211" y="840829"/>
                    <a:pt x="3836541" y="812949"/>
                    <a:pt x="3911600" y="812800"/>
                  </a:cubicBezTo>
                  <a:cubicBezTo>
                    <a:pt x="4079925" y="812800"/>
                    <a:pt x="4216400" y="949275"/>
                    <a:pt x="4216400" y="1117600"/>
                  </a:cubicBezTo>
                  <a:lnTo>
                    <a:pt x="4216400" y="1524000"/>
                  </a:lnTo>
                  <a:cubicBezTo>
                    <a:pt x="4216350" y="1640086"/>
                    <a:pt x="4176564" y="1752699"/>
                    <a:pt x="4103638" y="1843038"/>
                  </a:cubicBezTo>
                  <a:cubicBezTo>
                    <a:pt x="4221907" y="1880295"/>
                    <a:pt x="4305846" y="1985466"/>
                    <a:pt x="4315867" y="2109093"/>
                  </a:cubicBezTo>
                  <a:cubicBezTo>
                    <a:pt x="4325888" y="2232670"/>
                    <a:pt x="4260056" y="2350046"/>
                    <a:pt x="4149328" y="2405906"/>
                  </a:cubicBezTo>
                  <a:cubicBezTo>
                    <a:pt x="4352330" y="2533898"/>
                    <a:pt x="4509244" y="2723207"/>
                    <a:pt x="4597400" y="2946400"/>
                  </a:cubicBezTo>
                  <a:lnTo>
                    <a:pt x="4673600" y="2946400"/>
                  </a:lnTo>
                  <a:lnTo>
                    <a:pt x="4673600" y="2743200"/>
                  </a:lnTo>
                  <a:cubicBezTo>
                    <a:pt x="4673600" y="2630984"/>
                    <a:pt x="4764584" y="2540000"/>
                    <a:pt x="4876800" y="2540000"/>
                  </a:cubicBezTo>
                  <a:lnTo>
                    <a:pt x="5283200" y="2540000"/>
                  </a:lnTo>
                  <a:cubicBezTo>
                    <a:pt x="5395417" y="2540000"/>
                    <a:pt x="5486400" y="2630984"/>
                    <a:pt x="5486400" y="2743200"/>
                  </a:cubicBezTo>
                  <a:lnTo>
                    <a:pt x="5486400" y="2946400"/>
                  </a:lnTo>
                  <a:cubicBezTo>
                    <a:pt x="5486400" y="3058617"/>
                    <a:pt x="5395417" y="3149600"/>
                    <a:pt x="5283200" y="3149600"/>
                  </a:cubicBezTo>
                  <a:lnTo>
                    <a:pt x="5181600" y="3149600"/>
                  </a:lnTo>
                  <a:lnTo>
                    <a:pt x="5181600" y="3657600"/>
                  </a:lnTo>
                  <a:cubicBezTo>
                    <a:pt x="5181600" y="3713708"/>
                    <a:pt x="5136108" y="3759200"/>
                    <a:pt x="5080000" y="3759200"/>
                  </a:cubicBezTo>
                  <a:cubicBezTo>
                    <a:pt x="5023892" y="3759200"/>
                    <a:pt x="4978400" y="3713708"/>
                    <a:pt x="4978400" y="3657600"/>
                  </a:cubicBezTo>
                  <a:lnTo>
                    <a:pt x="4978400" y="3556000"/>
                  </a:lnTo>
                  <a:lnTo>
                    <a:pt x="4673600" y="3556000"/>
                  </a:lnTo>
                  <a:lnTo>
                    <a:pt x="4673600" y="3918694"/>
                  </a:lnTo>
                  <a:cubicBezTo>
                    <a:pt x="4673600" y="3974802"/>
                    <a:pt x="4628108" y="4020294"/>
                    <a:pt x="4572000" y="4020294"/>
                  </a:cubicBezTo>
                  <a:cubicBezTo>
                    <a:pt x="4515892" y="4020294"/>
                    <a:pt x="4470400" y="3974802"/>
                    <a:pt x="4470400" y="3918694"/>
                  </a:cubicBezTo>
                  <a:lnTo>
                    <a:pt x="4470400" y="3352800"/>
                  </a:lnTo>
                  <a:cubicBezTo>
                    <a:pt x="4470400" y="2847777"/>
                    <a:pt x="4061024" y="2438400"/>
                    <a:pt x="3556000" y="2438400"/>
                  </a:cubicBezTo>
                  <a:lnTo>
                    <a:pt x="3454400" y="2438400"/>
                  </a:lnTo>
                  <a:cubicBezTo>
                    <a:pt x="2949377" y="2438400"/>
                    <a:pt x="2540000" y="2847777"/>
                    <a:pt x="2540000" y="3352800"/>
                  </a:cubicBezTo>
                  <a:lnTo>
                    <a:pt x="2540000" y="3759200"/>
                  </a:lnTo>
                  <a:cubicBezTo>
                    <a:pt x="2540000" y="3815308"/>
                    <a:pt x="2494508" y="3860800"/>
                    <a:pt x="2438400" y="3860800"/>
                  </a:cubicBezTo>
                  <a:cubicBezTo>
                    <a:pt x="2382292" y="3860800"/>
                    <a:pt x="2336800" y="3815308"/>
                    <a:pt x="2336800" y="3759200"/>
                  </a:cubicBezTo>
                  <a:lnTo>
                    <a:pt x="2336800" y="3352800"/>
                  </a:lnTo>
                  <a:cubicBezTo>
                    <a:pt x="2336850" y="2967931"/>
                    <a:pt x="2534940" y="2610197"/>
                    <a:pt x="2861072" y="2405906"/>
                  </a:cubicBezTo>
                  <a:cubicBezTo>
                    <a:pt x="2750344" y="2350046"/>
                    <a:pt x="2684512" y="2232670"/>
                    <a:pt x="2694533" y="2109093"/>
                  </a:cubicBezTo>
                  <a:cubicBezTo>
                    <a:pt x="2704554" y="1985466"/>
                    <a:pt x="2788493" y="1880295"/>
                    <a:pt x="2906762" y="1843038"/>
                  </a:cubicBezTo>
                  <a:cubicBezTo>
                    <a:pt x="2833836" y="1752699"/>
                    <a:pt x="2794050" y="1640086"/>
                    <a:pt x="2794000" y="1524000"/>
                  </a:cubicBezTo>
                  <a:lnTo>
                    <a:pt x="2794000" y="1117600"/>
                  </a:lnTo>
                  <a:cubicBezTo>
                    <a:pt x="2794000" y="949275"/>
                    <a:pt x="2930475" y="812800"/>
                    <a:pt x="3098800" y="812800"/>
                  </a:cubicBezTo>
                  <a:close/>
                  <a:moveTo>
                    <a:pt x="5384800" y="304800"/>
                  </a:moveTo>
                  <a:cubicBezTo>
                    <a:pt x="5416798" y="304800"/>
                    <a:pt x="5446911" y="319881"/>
                    <a:pt x="5466060" y="345430"/>
                  </a:cubicBezTo>
                  <a:lnTo>
                    <a:pt x="6075660" y="1158230"/>
                  </a:lnTo>
                  <a:cubicBezTo>
                    <a:pt x="6098778" y="1189038"/>
                    <a:pt x="6102499" y="1230213"/>
                    <a:pt x="6085284" y="1264642"/>
                  </a:cubicBezTo>
                  <a:cubicBezTo>
                    <a:pt x="6068070" y="1299071"/>
                    <a:pt x="6032897" y="1320800"/>
                    <a:pt x="5994400" y="1320800"/>
                  </a:cubicBezTo>
                  <a:lnTo>
                    <a:pt x="5791200" y="1320800"/>
                  </a:lnTo>
                  <a:lnTo>
                    <a:pt x="5791200" y="1828800"/>
                  </a:lnTo>
                  <a:cubicBezTo>
                    <a:pt x="5791200" y="1884908"/>
                    <a:pt x="5745708" y="1930400"/>
                    <a:pt x="5689600" y="1930400"/>
                  </a:cubicBezTo>
                  <a:cubicBezTo>
                    <a:pt x="5633492" y="1930400"/>
                    <a:pt x="5588000" y="1884908"/>
                    <a:pt x="5588000" y="1828800"/>
                  </a:cubicBezTo>
                  <a:lnTo>
                    <a:pt x="5588000" y="1219200"/>
                  </a:lnTo>
                  <a:cubicBezTo>
                    <a:pt x="5588000" y="1163092"/>
                    <a:pt x="5633492" y="1117600"/>
                    <a:pt x="5689600" y="1117600"/>
                  </a:cubicBezTo>
                  <a:lnTo>
                    <a:pt x="5791200" y="1117600"/>
                  </a:lnTo>
                  <a:lnTo>
                    <a:pt x="5384800" y="576064"/>
                  </a:lnTo>
                  <a:lnTo>
                    <a:pt x="4978400" y="1117600"/>
                  </a:lnTo>
                  <a:lnTo>
                    <a:pt x="5080000" y="1117600"/>
                  </a:lnTo>
                  <a:cubicBezTo>
                    <a:pt x="5136108" y="1117600"/>
                    <a:pt x="5181600" y="1163092"/>
                    <a:pt x="5181600" y="1219200"/>
                  </a:cubicBezTo>
                  <a:lnTo>
                    <a:pt x="5181600" y="1828800"/>
                  </a:lnTo>
                  <a:cubicBezTo>
                    <a:pt x="5181600" y="1884908"/>
                    <a:pt x="5136108" y="1930400"/>
                    <a:pt x="5080000" y="1930400"/>
                  </a:cubicBezTo>
                  <a:cubicBezTo>
                    <a:pt x="5023892" y="1930400"/>
                    <a:pt x="4978400" y="1884908"/>
                    <a:pt x="4978400" y="1828800"/>
                  </a:cubicBezTo>
                  <a:lnTo>
                    <a:pt x="4978400" y="1320800"/>
                  </a:lnTo>
                  <a:lnTo>
                    <a:pt x="4775200" y="1320800"/>
                  </a:lnTo>
                  <a:cubicBezTo>
                    <a:pt x="4736703" y="1320800"/>
                    <a:pt x="4701530" y="1299071"/>
                    <a:pt x="4684316" y="1264642"/>
                  </a:cubicBezTo>
                  <a:cubicBezTo>
                    <a:pt x="4667101" y="1230213"/>
                    <a:pt x="4670822" y="1189038"/>
                    <a:pt x="4693940" y="1158230"/>
                  </a:cubicBezTo>
                  <a:lnTo>
                    <a:pt x="5303540" y="345430"/>
                  </a:lnTo>
                  <a:cubicBezTo>
                    <a:pt x="5322689" y="319881"/>
                    <a:pt x="5352802" y="304800"/>
                    <a:pt x="5384800" y="304800"/>
                  </a:cubicBezTo>
                  <a:close/>
                  <a:moveTo>
                    <a:pt x="1422400" y="0"/>
                  </a:moveTo>
                  <a:cubicBezTo>
                    <a:pt x="1454398" y="0"/>
                    <a:pt x="1484511" y="15081"/>
                    <a:pt x="1503660" y="40630"/>
                  </a:cubicBezTo>
                  <a:lnTo>
                    <a:pt x="2418060" y="1259830"/>
                  </a:lnTo>
                  <a:cubicBezTo>
                    <a:pt x="2441178" y="1290638"/>
                    <a:pt x="2444899" y="1331813"/>
                    <a:pt x="2427684" y="1366242"/>
                  </a:cubicBezTo>
                  <a:cubicBezTo>
                    <a:pt x="2410470" y="1400671"/>
                    <a:pt x="2375297" y="1422400"/>
                    <a:pt x="2336800" y="1422400"/>
                  </a:cubicBezTo>
                  <a:lnTo>
                    <a:pt x="1930400" y="1422400"/>
                  </a:lnTo>
                  <a:lnTo>
                    <a:pt x="1930400" y="2336800"/>
                  </a:lnTo>
                  <a:cubicBezTo>
                    <a:pt x="1930400" y="2392908"/>
                    <a:pt x="1884908" y="2438400"/>
                    <a:pt x="1828800" y="2438400"/>
                  </a:cubicBezTo>
                  <a:cubicBezTo>
                    <a:pt x="1772692" y="2438400"/>
                    <a:pt x="1727200" y="2392908"/>
                    <a:pt x="1727200" y="2336800"/>
                  </a:cubicBezTo>
                  <a:lnTo>
                    <a:pt x="1727200" y="1320800"/>
                  </a:lnTo>
                  <a:cubicBezTo>
                    <a:pt x="1727200" y="1264692"/>
                    <a:pt x="1772692" y="1219200"/>
                    <a:pt x="1828800" y="1219200"/>
                  </a:cubicBezTo>
                  <a:lnTo>
                    <a:pt x="2133600" y="1219200"/>
                  </a:lnTo>
                  <a:lnTo>
                    <a:pt x="1422400" y="271264"/>
                  </a:lnTo>
                  <a:lnTo>
                    <a:pt x="711200" y="1219200"/>
                  </a:lnTo>
                  <a:lnTo>
                    <a:pt x="1016000" y="1219200"/>
                  </a:lnTo>
                  <a:cubicBezTo>
                    <a:pt x="1072108" y="1219200"/>
                    <a:pt x="1117600" y="1264692"/>
                    <a:pt x="1117600" y="1320800"/>
                  </a:cubicBezTo>
                  <a:lnTo>
                    <a:pt x="1117600" y="2336800"/>
                  </a:lnTo>
                  <a:cubicBezTo>
                    <a:pt x="1117600" y="2392908"/>
                    <a:pt x="1072108" y="2438400"/>
                    <a:pt x="1016000" y="2438400"/>
                  </a:cubicBezTo>
                  <a:cubicBezTo>
                    <a:pt x="959892" y="2438400"/>
                    <a:pt x="914400" y="2392908"/>
                    <a:pt x="914400" y="2336800"/>
                  </a:cubicBezTo>
                  <a:lnTo>
                    <a:pt x="914400" y="1422400"/>
                  </a:lnTo>
                  <a:lnTo>
                    <a:pt x="508000" y="1422400"/>
                  </a:lnTo>
                  <a:cubicBezTo>
                    <a:pt x="469503" y="1422400"/>
                    <a:pt x="434330" y="1400671"/>
                    <a:pt x="417116" y="1366242"/>
                  </a:cubicBezTo>
                  <a:cubicBezTo>
                    <a:pt x="399901" y="1331813"/>
                    <a:pt x="403622" y="1290638"/>
                    <a:pt x="426740" y="1259830"/>
                  </a:cubicBezTo>
                  <a:lnTo>
                    <a:pt x="1341140" y="40630"/>
                  </a:lnTo>
                  <a:cubicBezTo>
                    <a:pt x="1360289" y="15081"/>
                    <a:pt x="1390402" y="0"/>
                    <a:pt x="1422400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2" name="Group 1451">
            <a:extLst>
              <a:ext uri="{FF2B5EF4-FFF2-40B4-BE49-F238E27FC236}">
                <a16:creationId xmlns="" xmlns:a16="http://schemas.microsoft.com/office/drawing/2014/main" id="{8975F172-F09D-4C83-A80C-EF4C1480ACD8}"/>
              </a:ext>
            </a:extLst>
          </p:cNvPr>
          <p:cNvGrpSpPr/>
          <p:nvPr/>
        </p:nvGrpSpPr>
        <p:grpSpPr>
          <a:xfrm>
            <a:off x="3927024" y="1947240"/>
            <a:ext cx="1914473" cy="1914472"/>
            <a:chOff x="4035429" y="1768840"/>
            <a:chExt cx="1914473" cy="1914472"/>
          </a:xfrm>
        </p:grpSpPr>
        <p:grpSp>
          <p:nvGrpSpPr>
            <p:cNvPr id="1461" name="Group 1460">
              <a:extLst>
                <a:ext uri="{FF2B5EF4-FFF2-40B4-BE49-F238E27FC236}">
                  <a16:creationId xmlns="" xmlns:a16="http://schemas.microsoft.com/office/drawing/2014/main" id="{F652FC3C-B55D-416A-AABD-3CD7C250943A}"/>
                </a:ext>
              </a:extLst>
            </p:cNvPr>
            <p:cNvGrpSpPr/>
            <p:nvPr/>
          </p:nvGrpSpPr>
          <p:grpSpPr>
            <a:xfrm>
              <a:off x="4035429" y="1768840"/>
              <a:ext cx="1914473" cy="1914472"/>
              <a:chOff x="2677441" y="2731912"/>
              <a:chExt cx="1447800" cy="1447800"/>
            </a:xfrm>
          </p:grpSpPr>
          <p:sp>
            <p:nvSpPr>
              <p:cNvPr id="1463" name="Oval 1462">
                <a:extLst>
                  <a:ext uri="{FF2B5EF4-FFF2-40B4-BE49-F238E27FC236}">
                    <a16:creationId xmlns="" xmlns:a16="http://schemas.microsoft.com/office/drawing/2014/main" id="{744F4F0B-FBB6-4A6E-8227-9352B66CCD7D}"/>
                  </a:ext>
                </a:extLst>
              </p:cNvPr>
              <p:cNvSpPr/>
              <p:nvPr/>
            </p:nvSpPr>
            <p:spPr>
              <a:xfrm>
                <a:off x="2803029" y="2857500"/>
                <a:ext cx="1196624" cy="119662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64" name="Group 1463">
                <a:extLst>
                  <a:ext uri="{FF2B5EF4-FFF2-40B4-BE49-F238E27FC236}">
                    <a16:creationId xmlns="" xmlns:a16="http://schemas.microsoft.com/office/drawing/2014/main" id="{B57A657B-54FD-4CA2-BA27-8D5CBCEAF3C0}"/>
                  </a:ext>
                </a:extLst>
              </p:cNvPr>
              <p:cNvGrpSpPr/>
              <p:nvPr/>
            </p:nvGrpSpPr>
            <p:grpSpPr>
              <a:xfrm>
                <a:off x="2677441" y="2731912"/>
                <a:ext cx="1447800" cy="1447800"/>
                <a:chOff x="2677441" y="2731912"/>
                <a:chExt cx="1447800" cy="1447800"/>
              </a:xfrm>
            </p:grpSpPr>
            <p:sp>
              <p:nvSpPr>
                <p:cNvPr id="1465" name="Arc 1464">
                  <a:extLst>
                    <a:ext uri="{FF2B5EF4-FFF2-40B4-BE49-F238E27FC236}">
                      <a16:creationId xmlns="" xmlns:a16="http://schemas.microsoft.com/office/drawing/2014/main" id="{F57F717D-E3B2-4520-AC59-B3F2CF8E8463}"/>
                    </a:ext>
                  </a:extLst>
                </p:cNvPr>
                <p:cNvSpPr/>
                <p:nvPr/>
              </p:nvSpPr>
              <p:spPr>
                <a:xfrm>
                  <a:off x="2677441" y="2731912"/>
                  <a:ext cx="1447800" cy="1447800"/>
                </a:xfrm>
                <a:prstGeom prst="arc">
                  <a:avLst>
                    <a:gd name="adj1" fmla="val 13652905"/>
                    <a:gd name="adj2" fmla="val 20078026"/>
                  </a:avLst>
                </a:prstGeom>
                <a:ln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6" name="Arc 1465">
                  <a:extLst>
                    <a:ext uri="{FF2B5EF4-FFF2-40B4-BE49-F238E27FC236}">
                      <a16:creationId xmlns="" xmlns:a16="http://schemas.microsoft.com/office/drawing/2014/main" id="{DDB5E2D4-5B7F-4BD5-BB32-D4383779AFCE}"/>
                    </a:ext>
                  </a:extLst>
                </p:cNvPr>
                <p:cNvSpPr/>
                <p:nvPr/>
              </p:nvSpPr>
              <p:spPr>
                <a:xfrm>
                  <a:off x="2677441" y="2731912"/>
                  <a:ext cx="1447800" cy="1447800"/>
                </a:xfrm>
                <a:prstGeom prst="arc">
                  <a:avLst>
                    <a:gd name="adj1" fmla="val 5671278"/>
                    <a:gd name="adj2" fmla="val 13243450"/>
                  </a:avLst>
                </a:prstGeom>
                <a:ln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7" name="Arc 1466">
                  <a:extLst>
                    <a:ext uri="{FF2B5EF4-FFF2-40B4-BE49-F238E27FC236}">
                      <a16:creationId xmlns="" xmlns:a16="http://schemas.microsoft.com/office/drawing/2014/main" id="{21186B6A-B017-4355-8B4D-0769CD31680F}"/>
                    </a:ext>
                  </a:extLst>
                </p:cNvPr>
                <p:cNvSpPr/>
                <p:nvPr/>
              </p:nvSpPr>
              <p:spPr>
                <a:xfrm>
                  <a:off x="2677441" y="2731912"/>
                  <a:ext cx="1447800" cy="1447800"/>
                </a:xfrm>
                <a:prstGeom prst="arc">
                  <a:avLst>
                    <a:gd name="adj1" fmla="val 20446307"/>
                    <a:gd name="adj2" fmla="val 5268817"/>
                  </a:avLst>
                </a:prstGeom>
                <a:ln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62" name="Freeform: Shape 1461">
              <a:extLst>
                <a:ext uri="{FF2B5EF4-FFF2-40B4-BE49-F238E27FC236}">
                  <a16:creationId xmlns="" xmlns:a16="http://schemas.microsoft.com/office/drawing/2014/main" id="{E786B46F-2AC7-43EB-A930-300C0621FB11}"/>
                </a:ext>
              </a:extLst>
            </p:cNvPr>
            <p:cNvSpPr/>
            <p:nvPr/>
          </p:nvSpPr>
          <p:spPr>
            <a:xfrm>
              <a:off x="4665546" y="2448895"/>
              <a:ext cx="654238" cy="554362"/>
            </a:xfrm>
            <a:custGeom>
              <a:avLst/>
              <a:gdLst>
                <a:gd name="connsiteX0" fmla="*/ 3749088 w 4876800"/>
                <a:gd name="connsiteY0" fmla="*/ 3118679 h 4132320"/>
                <a:gd name="connsiteX1" fmla="*/ 3749088 w 4876800"/>
                <a:gd name="connsiteY1" fmla="*/ 3376044 h 4132320"/>
                <a:gd name="connsiteX2" fmla="*/ 3856425 w 4876800"/>
                <a:gd name="connsiteY2" fmla="*/ 3255286 h 4132320"/>
                <a:gd name="connsiteX3" fmla="*/ 3749088 w 4876800"/>
                <a:gd name="connsiteY3" fmla="*/ 3118679 h 4132320"/>
                <a:gd name="connsiteX4" fmla="*/ 3691767 w 4876800"/>
                <a:gd name="connsiteY4" fmla="*/ 2738117 h 4132320"/>
                <a:gd name="connsiteX5" fmla="*/ 3574676 w 4876800"/>
                <a:gd name="connsiteY5" fmla="*/ 2840577 h 4132320"/>
                <a:gd name="connsiteX6" fmla="*/ 3691767 w 4876800"/>
                <a:gd name="connsiteY6" fmla="*/ 2960107 h 4132320"/>
                <a:gd name="connsiteX7" fmla="*/ 808215 w 4876800"/>
                <a:gd name="connsiteY7" fmla="*/ 2606044 h 4132320"/>
                <a:gd name="connsiteX8" fmla="*/ 791909 w 4876800"/>
                <a:gd name="connsiteY8" fmla="*/ 2622350 h 4132320"/>
                <a:gd name="connsiteX9" fmla="*/ 791909 w 4876800"/>
                <a:gd name="connsiteY9" fmla="*/ 3749644 h 4132320"/>
                <a:gd name="connsiteX10" fmla="*/ 1374610 w 4876800"/>
                <a:gd name="connsiteY10" fmla="*/ 3749644 h 4132320"/>
                <a:gd name="connsiteX11" fmla="*/ 1374610 w 4876800"/>
                <a:gd name="connsiteY11" fmla="*/ 2622350 h 4132320"/>
                <a:gd name="connsiteX12" fmla="*/ 1358303 w 4876800"/>
                <a:gd name="connsiteY12" fmla="*/ 2606044 h 4132320"/>
                <a:gd name="connsiteX13" fmla="*/ 3719818 w 4876800"/>
                <a:gd name="connsiteY13" fmla="*/ 2562476 h 4132320"/>
                <a:gd name="connsiteX14" fmla="*/ 3756403 w 4876800"/>
                <a:gd name="connsiteY14" fmla="*/ 2590527 h 4132320"/>
                <a:gd name="connsiteX15" fmla="*/ 3756403 w 4876800"/>
                <a:gd name="connsiteY15" fmla="*/ 2623465 h 4132320"/>
                <a:gd name="connsiteX16" fmla="*/ 3956438 w 4876800"/>
                <a:gd name="connsiteY16" fmla="*/ 2711285 h 4132320"/>
                <a:gd name="connsiteX17" fmla="*/ 3902765 w 4876800"/>
                <a:gd name="connsiteY17" fmla="*/ 2780808 h 4132320"/>
                <a:gd name="connsiteX18" fmla="*/ 3756394 w 4876800"/>
                <a:gd name="connsiteY18" fmla="*/ 2735679 h 4132320"/>
                <a:gd name="connsiteX19" fmla="*/ 3756394 w 4876800"/>
                <a:gd name="connsiteY19" fmla="*/ 2983281 h 4132320"/>
                <a:gd name="connsiteX20" fmla="*/ 3978383 w 4876800"/>
                <a:gd name="connsiteY20" fmla="*/ 3241866 h 4132320"/>
                <a:gd name="connsiteX21" fmla="*/ 3756394 w 4876800"/>
                <a:gd name="connsiteY21" fmla="*/ 3493135 h 4132320"/>
                <a:gd name="connsiteX22" fmla="*/ 3756394 w 4876800"/>
                <a:gd name="connsiteY22" fmla="*/ 3534607 h 4132320"/>
                <a:gd name="connsiteX23" fmla="*/ 3719808 w 4876800"/>
                <a:gd name="connsiteY23" fmla="*/ 3562658 h 4132320"/>
                <a:gd name="connsiteX24" fmla="*/ 3684432 w 4876800"/>
                <a:gd name="connsiteY24" fmla="*/ 3534607 h 4132320"/>
                <a:gd name="connsiteX25" fmla="*/ 3684432 w 4876800"/>
                <a:gd name="connsiteY25" fmla="*/ 3496802 h 4132320"/>
                <a:gd name="connsiteX26" fmla="*/ 3684442 w 4876800"/>
                <a:gd name="connsiteY26" fmla="*/ 3496802 h 4132320"/>
                <a:gd name="connsiteX27" fmla="*/ 3430734 w 4876800"/>
                <a:gd name="connsiteY27" fmla="*/ 3352870 h 4132320"/>
                <a:gd name="connsiteX28" fmla="*/ 3486846 w 4876800"/>
                <a:gd name="connsiteY28" fmla="*/ 3283347 h 4132320"/>
                <a:gd name="connsiteX29" fmla="*/ 3684442 w 4876800"/>
                <a:gd name="connsiteY29" fmla="*/ 3378483 h 4132320"/>
                <a:gd name="connsiteX30" fmla="*/ 3684442 w 4876800"/>
                <a:gd name="connsiteY30" fmla="*/ 3091847 h 4132320"/>
                <a:gd name="connsiteX31" fmla="*/ 3452689 w 4876800"/>
                <a:gd name="connsiteY31" fmla="*/ 2852779 h 4132320"/>
                <a:gd name="connsiteX32" fmla="*/ 3684442 w 4876800"/>
                <a:gd name="connsiteY32" fmla="*/ 2625903 h 4132320"/>
                <a:gd name="connsiteX33" fmla="*/ 3684442 w 4876800"/>
                <a:gd name="connsiteY33" fmla="*/ 2590527 h 4132320"/>
                <a:gd name="connsiteX34" fmla="*/ 3719818 w 4876800"/>
                <a:gd name="connsiteY34" fmla="*/ 2562476 h 4132320"/>
                <a:gd name="connsiteX35" fmla="*/ 3724085 w 4876800"/>
                <a:gd name="connsiteY35" fmla="*/ 2351850 h 4132320"/>
                <a:gd name="connsiteX36" fmla="*/ 3402054 w 4876800"/>
                <a:gd name="connsiteY36" fmla="*/ 2430126 h 4132320"/>
                <a:gd name="connsiteX37" fmla="*/ 3396939 w 4876800"/>
                <a:gd name="connsiteY37" fmla="*/ 2432774 h 4132320"/>
                <a:gd name="connsiteX38" fmla="*/ 3229775 w 4876800"/>
                <a:gd name="connsiteY38" fmla="*/ 2556266 h 4132320"/>
                <a:gd name="connsiteX39" fmla="*/ 3025026 w 4876800"/>
                <a:gd name="connsiteY39" fmla="*/ 3050575 h 4132320"/>
                <a:gd name="connsiteX40" fmla="*/ 3229775 w 4876800"/>
                <a:gd name="connsiteY40" fmla="*/ 3544885 h 4132320"/>
                <a:gd name="connsiteX41" fmla="*/ 3373584 w 4876800"/>
                <a:gd name="connsiteY41" fmla="*/ 3655575 h 4132320"/>
                <a:gd name="connsiteX42" fmla="*/ 3374746 w 4876800"/>
                <a:gd name="connsiteY42" fmla="*/ 3656146 h 4132320"/>
                <a:gd name="connsiteX43" fmla="*/ 3608242 w 4876800"/>
                <a:gd name="connsiteY43" fmla="*/ 3739947 h 4132320"/>
                <a:gd name="connsiteX44" fmla="*/ 3610699 w 4876800"/>
                <a:gd name="connsiteY44" fmla="*/ 3740376 h 4132320"/>
                <a:gd name="connsiteX45" fmla="*/ 3629654 w 4876800"/>
                <a:gd name="connsiteY45" fmla="*/ 3743195 h 4132320"/>
                <a:gd name="connsiteX46" fmla="*/ 3642989 w 4876800"/>
                <a:gd name="connsiteY46" fmla="*/ 3744834 h 4132320"/>
                <a:gd name="connsiteX47" fmla="*/ 3661705 w 4876800"/>
                <a:gd name="connsiteY47" fmla="*/ 3746786 h 4132320"/>
                <a:gd name="connsiteX48" fmla="*/ 3684356 w 4876800"/>
                <a:gd name="connsiteY48" fmla="*/ 3748444 h 4132320"/>
                <a:gd name="connsiteX49" fmla="*/ 3693871 w 4876800"/>
                <a:gd name="connsiteY49" fmla="*/ 3748910 h 4132320"/>
                <a:gd name="connsiteX50" fmla="*/ 3724085 w 4876800"/>
                <a:gd name="connsiteY50" fmla="*/ 3749644 h 4132320"/>
                <a:gd name="connsiteX51" fmla="*/ 3754222 w 4876800"/>
                <a:gd name="connsiteY51" fmla="*/ 3748910 h 4132320"/>
                <a:gd name="connsiteX52" fmla="*/ 3761966 w 4876800"/>
                <a:gd name="connsiteY52" fmla="*/ 3748577 h 4132320"/>
                <a:gd name="connsiteX53" fmla="*/ 3786426 w 4876800"/>
                <a:gd name="connsiteY53" fmla="*/ 3746786 h 4132320"/>
                <a:gd name="connsiteX54" fmla="*/ 3802409 w 4876800"/>
                <a:gd name="connsiteY54" fmla="*/ 3745176 h 4132320"/>
                <a:gd name="connsiteX55" fmla="*/ 3806342 w 4876800"/>
                <a:gd name="connsiteY55" fmla="*/ 3744691 h 4132320"/>
                <a:gd name="connsiteX56" fmla="*/ 4031180 w 4876800"/>
                <a:gd name="connsiteY56" fmla="*/ 3678568 h 4132320"/>
                <a:gd name="connsiteX57" fmla="*/ 4033714 w 4876800"/>
                <a:gd name="connsiteY57" fmla="*/ 3677520 h 4132320"/>
                <a:gd name="connsiteX58" fmla="*/ 4218385 w 4876800"/>
                <a:gd name="connsiteY58" fmla="*/ 3544875 h 4132320"/>
                <a:gd name="connsiteX59" fmla="*/ 4218385 w 4876800"/>
                <a:gd name="connsiteY59" fmla="*/ 2556257 h 4132320"/>
                <a:gd name="connsiteX60" fmla="*/ 4024741 w 4876800"/>
                <a:gd name="connsiteY60" fmla="*/ 2419573 h 4132320"/>
                <a:gd name="connsiteX61" fmla="*/ 4014568 w 4876800"/>
                <a:gd name="connsiteY61" fmla="*/ 2414791 h 4132320"/>
                <a:gd name="connsiteX62" fmla="*/ 3988794 w 4876800"/>
                <a:gd name="connsiteY62" fmla="*/ 2403618 h 4132320"/>
                <a:gd name="connsiteX63" fmla="*/ 3984451 w 4876800"/>
                <a:gd name="connsiteY63" fmla="*/ 2401894 h 4132320"/>
                <a:gd name="connsiteX64" fmla="*/ 3724085 w 4876800"/>
                <a:gd name="connsiteY64" fmla="*/ 2351850 h 4132320"/>
                <a:gd name="connsiteX65" fmla="*/ 2117008 w 4876800"/>
                <a:gd name="connsiteY65" fmla="*/ 2034191 h 4132320"/>
                <a:gd name="connsiteX66" fmla="*/ 2100701 w 4876800"/>
                <a:gd name="connsiteY66" fmla="*/ 2050498 h 4132320"/>
                <a:gd name="connsiteX67" fmla="*/ 2100701 w 4876800"/>
                <a:gd name="connsiteY67" fmla="*/ 3749644 h 4132320"/>
                <a:gd name="connsiteX68" fmla="*/ 2683393 w 4876800"/>
                <a:gd name="connsiteY68" fmla="*/ 3749644 h 4132320"/>
                <a:gd name="connsiteX69" fmla="*/ 2683393 w 4876800"/>
                <a:gd name="connsiteY69" fmla="*/ 2050498 h 4132320"/>
                <a:gd name="connsiteX70" fmla="*/ 2667086 w 4876800"/>
                <a:gd name="connsiteY70" fmla="*/ 2034191 h 4132320"/>
                <a:gd name="connsiteX71" fmla="*/ 128273 w 4876800"/>
                <a:gd name="connsiteY71" fmla="*/ 46295 h 4132320"/>
                <a:gd name="connsiteX72" fmla="*/ 238249 w 4876800"/>
                <a:gd name="connsiteY72" fmla="*/ 46295 h 4132320"/>
                <a:gd name="connsiteX73" fmla="*/ 366522 w 4876800"/>
                <a:gd name="connsiteY73" fmla="*/ 174568 h 4132320"/>
                <a:gd name="connsiteX74" fmla="*/ 366522 w 4876800"/>
                <a:gd name="connsiteY74" fmla="*/ 3749644 h 4132320"/>
                <a:gd name="connsiteX75" fmla="*/ 652872 w 4876800"/>
                <a:gd name="connsiteY75" fmla="*/ 3749644 h 4132320"/>
                <a:gd name="connsiteX76" fmla="*/ 652872 w 4876800"/>
                <a:gd name="connsiteY76" fmla="*/ 2622350 h 4132320"/>
                <a:gd name="connsiteX77" fmla="*/ 808215 w 4876800"/>
                <a:gd name="connsiteY77" fmla="*/ 2467007 h 4132320"/>
                <a:gd name="connsiteX78" fmla="*/ 1358303 w 4876800"/>
                <a:gd name="connsiteY78" fmla="*/ 2467007 h 4132320"/>
                <a:gd name="connsiteX79" fmla="*/ 1513646 w 4876800"/>
                <a:gd name="connsiteY79" fmla="*/ 2622350 h 4132320"/>
                <a:gd name="connsiteX80" fmla="*/ 1513646 w 4876800"/>
                <a:gd name="connsiteY80" fmla="*/ 3749644 h 4132320"/>
                <a:gd name="connsiteX81" fmla="*/ 1961674 w 4876800"/>
                <a:gd name="connsiteY81" fmla="*/ 3749644 h 4132320"/>
                <a:gd name="connsiteX82" fmla="*/ 1961674 w 4876800"/>
                <a:gd name="connsiteY82" fmla="*/ 2050498 h 4132320"/>
                <a:gd name="connsiteX83" fmla="*/ 2117017 w 4876800"/>
                <a:gd name="connsiteY83" fmla="*/ 1895155 h 4132320"/>
                <a:gd name="connsiteX84" fmla="*/ 2667095 w 4876800"/>
                <a:gd name="connsiteY84" fmla="*/ 1895155 h 4132320"/>
                <a:gd name="connsiteX85" fmla="*/ 2822439 w 4876800"/>
                <a:gd name="connsiteY85" fmla="*/ 2050498 h 4132320"/>
                <a:gd name="connsiteX86" fmla="*/ 2822439 w 4876800"/>
                <a:gd name="connsiteY86" fmla="*/ 3749625 h 4132320"/>
                <a:gd name="connsiteX87" fmla="*/ 3261417 w 4876800"/>
                <a:gd name="connsiteY87" fmla="*/ 3749625 h 4132320"/>
                <a:gd name="connsiteX88" fmla="*/ 3131468 w 4876800"/>
                <a:gd name="connsiteY88" fmla="*/ 3643183 h 4132320"/>
                <a:gd name="connsiteX89" fmla="*/ 2885999 w 4876800"/>
                <a:gd name="connsiteY89" fmla="*/ 3050566 h 4132320"/>
                <a:gd name="connsiteX90" fmla="*/ 3131468 w 4876800"/>
                <a:gd name="connsiteY90" fmla="*/ 2457949 h 4132320"/>
                <a:gd name="connsiteX91" fmla="*/ 3270457 w 4876800"/>
                <a:gd name="connsiteY91" fmla="*/ 2345954 h 4132320"/>
                <a:gd name="connsiteX92" fmla="*/ 3270457 w 4876800"/>
                <a:gd name="connsiteY92" fmla="*/ 1419724 h 4132320"/>
                <a:gd name="connsiteX93" fmla="*/ 3425800 w 4876800"/>
                <a:gd name="connsiteY93" fmla="*/ 1264381 h 4132320"/>
                <a:gd name="connsiteX94" fmla="*/ 3975887 w 4876800"/>
                <a:gd name="connsiteY94" fmla="*/ 1264381 h 4132320"/>
                <a:gd name="connsiteX95" fmla="*/ 4131231 w 4876800"/>
                <a:gd name="connsiteY95" fmla="*/ 1419724 h 4132320"/>
                <a:gd name="connsiteX96" fmla="*/ 4131231 w 4876800"/>
                <a:gd name="connsiteY96" fmla="*/ 1592269 h 4132320"/>
                <a:gd name="connsiteX97" fmla="*/ 4061717 w 4876800"/>
                <a:gd name="connsiteY97" fmla="*/ 1661783 h 4132320"/>
                <a:gd name="connsiteX98" fmla="*/ 3992204 w 4876800"/>
                <a:gd name="connsiteY98" fmla="*/ 1592269 h 4132320"/>
                <a:gd name="connsiteX99" fmla="*/ 3992204 w 4876800"/>
                <a:gd name="connsiteY99" fmla="*/ 1419724 h 4132320"/>
                <a:gd name="connsiteX100" fmla="*/ 3975897 w 4876800"/>
                <a:gd name="connsiteY100" fmla="*/ 1403417 h 4132320"/>
                <a:gd name="connsiteX101" fmla="*/ 3425809 w 4876800"/>
                <a:gd name="connsiteY101" fmla="*/ 1403417 h 4132320"/>
                <a:gd name="connsiteX102" fmla="*/ 3409502 w 4876800"/>
                <a:gd name="connsiteY102" fmla="*/ 1419724 h 4132320"/>
                <a:gd name="connsiteX103" fmla="*/ 3409502 w 4876800"/>
                <a:gd name="connsiteY103" fmla="*/ 2273621 h 4132320"/>
                <a:gd name="connsiteX104" fmla="*/ 3992204 w 4876800"/>
                <a:gd name="connsiteY104" fmla="*/ 2256486 h 4132320"/>
                <a:gd name="connsiteX105" fmla="*/ 3992204 w 4876800"/>
                <a:gd name="connsiteY105" fmla="*/ 2037582 h 4132320"/>
                <a:gd name="connsiteX106" fmla="*/ 4061717 w 4876800"/>
                <a:gd name="connsiteY106" fmla="*/ 1968069 h 4132320"/>
                <a:gd name="connsiteX107" fmla="*/ 4131231 w 4876800"/>
                <a:gd name="connsiteY107" fmla="*/ 2037582 h 4132320"/>
                <a:gd name="connsiteX108" fmla="*/ 4131231 w 4876800"/>
                <a:gd name="connsiteY108" fmla="*/ 2318227 h 4132320"/>
                <a:gd name="connsiteX109" fmla="*/ 4316702 w 4876800"/>
                <a:gd name="connsiteY109" fmla="*/ 2457968 h 4132320"/>
                <a:gd name="connsiteX110" fmla="*/ 4562170 w 4876800"/>
                <a:gd name="connsiteY110" fmla="*/ 3050585 h 4132320"/>
                <a:gd name="connsiteX111" fmla="*/ 4316702 w 4876800"/>
                <a:gd name="connsiteY111" fmla="*/ 3643202 h 4132320"/>
                <a:gd name="connsiteX112" fmla="*/ 4186752 w 4876800"/>
                <a:gd name="connsiteY112" fmla="*/ 3749644 h 4132320"/>
                <a:gd name="connsiteX113" fmla="*/ 4748527 w 4876800"/>
                <a:gd name="connsiteY113" fmla="*/ 3749644 h 4132320"/>
                <a:gd name="connsiteX114" fmla="*/ 4876800 w 4876800"/>
                <a:gd name="connsiteY114" fmla="*/ 3877907 h 4132320"/>
                <a:gd name="connsiteX115" fmla="*/ 4876800 w 4876800"/>
                <a:gd name="connsiteY115" fmla="*/ 4004047 h 4132320"/>
                <a:gd name="connsiteX116" fmla="*/ 4748527 w 4876800"/>
                <a:gd name="connsiteY116" fmla="*/ 4132320 h 4132320"/>
                <a:gd name="connsiteX117" fmla="*/ 128273 w 4876800"/>
                <a:gd name="connsiteY117" fmla="*/ 4132320 h 4132320"/>
                <a:gd name="connsiteX118" fmla="*/ 0 w 4876800"/>
                <a:gd name="connsiteY118" fmla="*/ 4004047 h 4132320"/>
                <a:gd name="connsiteX119" fmla="*/ 0 w 4876800"/>
                <a:gd name="connsiteY119" fmla="*/ 1107390 h 4132320"/>
                <a:gd name="connsiteX120" fmla="*/ 69523 w 4876800"/>
                <a:gd name="connsiteY120" fmla="*/ 1037876 h 4132320"/>
                <a:gd name="connsiteX121" fmla="*/ 139036 w 4876800"/>
                <a:gd name="connsiteY121" fmla="*/ 1107390 h 4132320"/>
                <a:gd name="connsiteX122" fmla="*/ 139036 w 4876800"/>
                <a:gd name="connsiteY122" fmla="*/ 3993293 h 4132320"/>
                <a:gd name="connsiteX123" fmla="*/ 4737754 w 4876800"/>
                <a:gd name="connsiteY123" fmla="*/ 3993293 h 4132320"/>
                <a:gd name="connsiteX124" fmla="*/ 4737754 w 4876800"/>
                <a:gd name="connsiteY124" fmla="*/ 3888680 h 4132320"/>
                <a:gd name="connsiteX125" fmla="*/ 355749 w 4876800"/>
                <a:gd name="connsiteY125" fmla="*/ 3888680 h 4132320"/>
                <a:gd name="connsiteX126" fmla="*/ 227476 w 4876800"/>
                <a:gd name="connsiteY126" fmla="*/ 3760407 h 4132320"/>
                <a:gd name="connsiteX127" fmla="*/ 227476 w 4876800"/>
                <a:gd name="connsiteY127" fmla="*/ 185331 h 4132320"/>
                <a:gd name="connsiteX128" fmla="*/ 139027 w 4876800"/>
                <a:gd name="connsiteY128" fmla="*/ 185331 h 4132320"/>
                <a:gd name="connsiteX129" fmla="*/ 139027 w 4876800"/>
                <a:gd name="connsiteY129" fmla="*/ 668097 h 4132320"/>
                <a:gd name="connsiteX130" fmla="*/ 69513 w 4876800"/>
                <a:gd name="connsiteY130" fmla="*/ 737610 h 4132320"/>
                <a:gd name="connsiteX131" fmla="*/ 0 w 4876800"/>
                <a:gd name="connsiteY131" fmla="*/ 668097 h 4132320"/>
                <a:gd name="connsiteX132" fmla="*/ 0 w 4876800"/>
                <a:gd name="connsiteY132" fmla="*/ 174568 h 4132320"/>
                <a:gd name="connsiteX133" fmla="*/ 128273 w 4876800"/>
                <a:gd name="connsiteY133" fmla="*/ 46295 h 4132320"/>
                <a:gd name="connsiteX134" fmla="*/ 3833793 w 4876800"/>
                <a:gd name="connsiteY134" fmla="*/ 804 h 4132320"/>
                <a:gd name="connsiteX135" fmla="*/ 3885819 w 4876800"/>
                <a:gd name="connsiteY135" fmla="*/ 13748 h 4132320"/>
                <a:gd name="connsiteX136" fmla="*/ 3913155 w 4876800"/>
                <a:gd name="connsiteY136" fmla="*/ 59878 h 4132320"/>
                <a:gd name="connsiteX137" fmla="*/ 3964352 w 4876800"/>
                <a:gd name="connsiteY137" fmla="*/ 425561 h 4132320"/>
                <a:gd name="connsiteX138" fmla="*/ 3905145 w 4876800"/>
                <a:gd name="connsiteY138" fmla="*/ 504047 h 4132320"/>
                <a:gd name="connsiteX139" fmla="*/ 3895420 w 4876800"/>
                <a:gd name="connsiteY139" fmla="*/ 504724 h 4132320"/>
                <a:gd name="connsiteX140" fmla="*/ 3826659 w 4876800"/>
                <a:gd name="connsiteY140" fmla="*/ 444840 h 4132320"/>
                <a:gd name="connsiteX141" fmla="*/ 3798884 w 4876800"/>
                <a:gd name="connsiteY141" fmla="*/ 246415 h 4132320"/>
                <a:gd name="connsiteX142" fmla="*/ 2759440 w 4876800"/>
                <a:gd name="connsiteY142" fmla="*/ 1262933 h 4132320"/>
                <a:gd name="connsiteX143" fmla="*/ 1771307 w 4876800"/>
                <a:gd name="connsiteY143" fmla="*/ 1820402 h 4132320"/>
                <a:gd name="connsiteX144" fmla="*/ 817997 w 4876800"/>
                <a:gd name="connsiteY144" fmla="*/ 2030152 h 4132320"/>
                <a:gd name="connsiteX145" fmla="*/ 789975 w 4876800"/>
                <a:gd name="connsiteY145" fmla="*/ 2029638 h 4132320"/>
                <a:gd name="connsiteX146" fmla="*/ 723919 w 4876800"/>
                <a:gd name="connsiteY146" fmla="*/ 1956829 h 4132320"/>
                <a:gd name="connsiteX147" fmla="*/ 796614 w 4876800"/>
                <a:gd name="connsiteY147" fmla="*/ 1890764 h 4132320"/>
                <a:gd name="connsiteX148" fmla="*/ 1729035 w 4876800"/>
                <a:gd name="connsiteY148" fmla="*/ 1687643 h 4132320"/>
                <a:gd name="connsiteX149" fmla="*/ 2681478 w 4876800"/>
                <a:gd name="connsiteY149" fmla="*/ 1147633 h 4132320"/>
                <a:gd name="connsiteX150" fmla="*/ 3686727 w 4876800"/>
                <a:gd name="connsiteY150" fmla="*/ 163986 h 4132320"/>
                <a:gd name="connsiteX151" fmla="*/ 3451965 w 4876800"/>
                <a:gd name="connsiteY151" fmla="*/ 199943 h 4132320"/>
                <a:gd name="connsiteX152" fmla="*/ 3372726 w 4876800"/>
                <a:gd name="connsiteY152" fmla="*/ 141745 h 4132320"/>
                <a:gd name="connsiteX153" fmla="*/ 3430924 w 4876800"/>
                <a:gd name="connsiteY153" fmla="*/ 62506 h 413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4876800" h="4132320">
                  <a:moveTo>
                    <a:pt x="3749088" y="3118679"/>
                  </a:moveTo>
                  <a:lnTo>
                    <a:pt x="3749088" y="3376044"/>
                  </a:lnTo>
                  <a:cubicBezTo>
                    <a:pt x="3814953" y="3363852"/>
                    <a:pt x="3856425" y="3324819"/>
                    <a:pt x="3856425" y="3255286"/>
                  </a:cubicBezTo>
                  <a:cubicBezTo>
                    <a:pt x="3856425" y="3178439"/>
                    <a:pt x="3808857" y="3144292"/>
                    <a:pt x="3749088" y="3118679"/>
                  </a:cubicBezTo>
                  <a:close/>
                  <a:moveTo>
                    <a:pt x="3691767" y="2738117"/>
                  </a:moveTo>
                  <a:cubicBezTo>
                    <a:pt x="3623463" y="2746651"/>
                    <a:pt x="3574676" y="2777141"/>
                    <a:pt x="3574676" y="2840577"/>
                  </a:cubicBezTo>
                  <a:cubicBezTo>
                    <a:pt x="3574666" y="2910100"/>
                    <a:pt x="3627111" y="2935713"/>
                    <a:pt x="3691767" y="2960107"/>
                  </a:cubicBezTo>
                  <a:close/>
                  <a:moveTo>
                    <a:pt x="808215" y="2606044"/>
                  </a:moveTo>
                  <a:cubicBezTo>
                    <a:pt x="799224" y="2606044"/>
                    <a:pt x="791909" y="2613359"/>
                    <a:pt x="791909" y="2622350"/>
                  </a:cubicBezTo>
                  <a:lnTo>
                    <a:pt x="791909" y="3749644"/>
                  </a:lnTo>
                  <a:lnTo>
                    <a:pt x="1374610" y="3749644"/>
                  </a:lnTo>
                  <a:lnTo>
                    <a:pt x="1374610" y="2622350"/>
                  </a:lnTo>
                  <a:cubicBezTo>
                    <a:pt x="1374610" y="2613359"/>
                    <a:pt x="1367295" y="2606044"/>
                    <a:pt x="1358303" y="2606044"/>
                  </a:cubicBezTo>
                  <a:close/>
                  <a:moveTo>
                    <a:pt x="3719818" y="2562476"/>
                  </a:moveTo>
                  <a:cubicBezTo>
                    <a:pt x="3738115" y="2562476"/>
                    <a:pt x="3756403" y="2575887"/>
                    <a:pt x="3756403" y="2590527"/>
                  </a:cubicBezTo>
                  <a:lnTo>
                    <a:pt x="3756403" y="2623465"/>
                  </a:lnTo>
                  <a:cubicBezTo>
                    <a:pt x="3839347" y="2625903"/>
                    <a:pt x="3956438" y="2651516"/>
                    <a:pt x="3956438" y="2711285"/>
                  </a:cubicBezTo>
                  <a:cubicBezTo>
                    <a:pt x="3956438" y="2734459"/>
                    <a:pt x="3939359" y="2780808"/>
                    <a:pt x="3902765" y="2780808"/>
                  </a:cubicBezTo>
                  <a:cubicBezTo>
                    <a:pt x="3873494" y="2780808"/>
                    <a:pt x="3841776" y="2741775"/>
                    <a:pt x="3756394" y="2735679"/>
                  </a:cubicBezTo>
                  <a:lnTo>
                    <a:pt x="3756394" y="2983281"/>
                  </a:lnTo>
                  <a:cubicBezTo>
                    <a:pt x="3862512" y="3022315"/>
                    <a:pt x="3978383" y="3075978"/>
                    <a:pt x="3978383" y="3241866"/>
                  </a:cubicBezTo>
                  <a:cubicBezTo>
                    <a:pt x="3978383" y="3391894"/>
                    <a:pt x="3888124" y="3474838"/>
                    <a:pt x="3756394" y="3493135"/>
                  </a:cubicBezTo>
                  <a:lnTo>
                    <a:pt x="3756394" y="3534607"/>
                  </a:lnTo>
                  <a:cubicBezTo>
                    <a:pt x="3756394" y="3549247"/>
                    <a:pt x="3738096" y="3562658"/>
                    <a:pt x="3719808" y="3562658"/>
                  </a:cubicBezTo>
                  <a:cubicBezTo>
                    <a:pt x="3699072" y="3562658"/>
                    <a:pt x="3684432" y="3549247"/>
                    <a:pt x="3684432" y="3534607"/>
                  </a:cubicBezTo>
                  <a:lnTo>
                    <a:pt x="3684432" y="3496802"/>
                  </a:lnTo>
                  <a:lnTo>
                    <a:pt x="3684442" y="3496802"/>
                  </a:lnTo>
                  <a:cubicBezTo>
                    <a:pt x="3533194" y="3494364"/>
                    <a:pt x="3430734" y="3412640"/>
                    <a:pt x="3430734" y="3352870"/>
                  </a:cubicBezTo>
                  <a:cubicBezTo>
                    <a:pt x="3430734" y="3323590"/>
                    <a:pt x="3456347" y="3283347"/>
                    <a:pt x="3486846" y="3283347"/>
                  </a:cubicBezTo>
                  <a:cubicBezTo>
                    <a:pt x="3527098" y="3283347"/>
                    <a:pt x="3560026" y="3368729"/>
                    <a:pt x="3684442" y="3378483"/>
                  </a:cubicBezTo>
                  <a:lnTo>
                    <a:pt x="3684442" y="3091847"/>
                  </a:lnTo>
                  <a:cubicBezTo>
                    <a:pt x="3574666" y="3052814"/>
                    <a:pt x="3452689" y="3008903"/>
                    <a:pt x="3452689" y="2852779"/>
                  </a:cubicBezTo>
                  <a:cubicBezTo>
                    <a:pt x="3452689" y="2699093"/>
                    <a:pt x="3568561" y="2638105"/>
                    <a:pt x="3684442" y="2625903"/>
                  </a:cubicBezTo>
                  <a:lnTo>
                    <a:pt x="3684442" y="2590527"/>
                  </a:lnTo>
                  <a:cubicBezTo>
                    <a:pt x="3684442" y="2575887"/>
                    <a:pt x="3699082" y="2562476"/>
                    <a:pt x="3719818" y="2562476"/>
                  </a:cubicBezTo>
                  <a:close/>
                  <a:moveTo>
                    <a:pt x="3724085" y="2351850"/>
                  </a:moveTo>
                  <a:cubicBezTo>
                    <a:pt x="3613357" y="2351850"/>
                    <a:pt x="3502667" y="2377987"/>
                    <a:pt x="3402054" y="2430126"/>
                  </a:cubicBezTo>
                  <a:cubicBezTo>
                    <a:pt x="3400349" y="2431012"/>
                    <a:pt x="3398635" y="2431869"/>
                    <a:pt x="3396939" y="2432774"/>
                  </a:cubicBezTo>
                  <a:cubicBezTo>
                    <a:pt x="3336798" y="2464578"/>
                    <a:pt x="3280334" y="2505707"/>
                    <a:pt x="3229775" y="2556266"/>
                  </a:cubicBezTo>
                  <a:cubicBezTo>
                    <a:pt x="3097740" y="2688301"/>
                    <a:pt x="3025026" y="2863847"/>
                    <a:pt x="3025026" y="3050575"/>
                  </a:cubicBezTo>
                  <a:cubicBezTo>
                    <a:pt x="3025026" y="3237303"/>
                    <a:pt x="3097740" y="3412849"/>
                    <a:pt x="3229775" y="3544885"/>
                  </a:cubicBezTo>
                  <a:cubicBezTo>
                    <a:pt x="3273333" y="3588452"/>
                    <a:pt x="3321710" y="3625409"/>
                    <a:pt x="3373584" y="3655575"/>
                  </a:cubicBezTo>
                  <a:cubicBezTo>
                    <a:pt x="3373965" y="3655784"/>
                    <a:pt x="3374365" y="3655927"/>
                    <a:pt x="3374746" y="3656146"/>
                  </a:cubicBezTo>
                  <a:cubicBezTo>
                    <a:pt x="3447012" y="3697894"/>
                    <a:pt x="3526222" y="3726174"/>
                    <a:pt x="3608242" y="3739947"/>
                  </a:cubicBezTo>
                  <a:cubicBezTo>
                    <a:pt x="3609061" y="3740090"/>
                    <a:pt x="3609880" y="3740242"/>
                    <a:pt x="3610699" y="3740376"/>
                  </a:cubicBezTo>
                  <a:cubicBezTo>
                    <a:pt x="3617005" y="3741414"/>
                    <a:pt x="3623320" y="3742329"/>
                    <a:pt x="3629654" y="3743195"/>
                  </a:cubicBezTo>
                  <a:cubicBezTo>
                    <a:pt x="3634083" y="3743795"/>
                    <a:pt x="3638531" y="3744319"/>
                    <a:pt x="3642989" y="3744834"/>
                  </a:cubicBezTo>
                  <a:cubicBezTo>
                    <a:pt x="3649218" y="3745567"/>
                    <a:pt x="3655457" y="3746224"/>
                    <a:pt x="3661705" y="3746786"/>
                  </a:cubicBezTo>
                  <a:cubicBezTo>
                    <a:pt x="3669240" y="3747443"/>
                    <a:pt x="3676784" y="3748024"/>
                    <a:pt x="3684356" y="3748444"/>
                  </a:cubicBezTo>
                  <a:cubicBezTo>
                    <a:pt x="3687518" y="3748624"/>
                    <a:pt x="3690700" y="3748777"/>
                    <a:pt x="3693871" y="3748910"/>
                  </a:cubicBezTo>
                  <a:cubicBezTo>
                    <a:pt x="3703911" y="3749329"/>
                    <a:pt x="3713969" y="3749644"/>
                    <a:pt x="3724085" y="3749644"/>
                  </a:cubicBezTo>
                  <a:cubicBezTo>
                    <a:pt x="3734172" y="3749644"/>
                    <a:pt x="3744211" y="3749329"/>
                    <a:pt x="3754222" y="3748910"/>
                  </a:cubicBezTo>
                  <a:cubicBezTo>
                    <a:pt x="3756803" y="3748796"/>
                    <a:pt x="3759384" y="3748720"/>
                    <a:pt x="3761966" y="3748577"/>
                  </a:cubicBezTo>
                  <a:cubicBezTo>
                    <a:pt x="3770148" y="3748148"/>
                    <a:pt x="3778291" y="3747501"/>
                    <a:pt x="3786426" y="3746786"/>
                  </a:cubicBezTo>
                  <a:cubicBezTo>
                    <a:pt x="3791760" y="3746300"/>
                    <a:pt x="3797084" y="3745786"/>
                    <a:pt x="3802409" y="3745176"/>
                  </a:cubicBezTo>
                  <a:cubicBezTo>
                    <a:pt x="3803723" y="3745024"/>
                    <a:pt x="3805028" y="3744843"/>
                    <a:pt x="3806342" y="3744691"/>
                  </a:cubicBezTo>
                  <a:cubicBezTo>
                    <a:pt x="3884267" y="3735375"/>
                    <a:pt x="3960771" y="3713001"/>
                    <a:pt x="4031180" y="3678568"/>
                  </a:cubicBezTo>
                  <a:cubicBezTo>
                    <a:pt x="4032009" y="3678159"/>
                    <a:pt x="4032875" y="3677892"/>
                    <a:pt x="4033714" y="3677520"/>
                  </a:cubicBezTo>
                  <a:cubicBezTo>
                    <a:pt x="4101198" y="3644107"/>
                    <a:pt x="4163587" y="3599701"/>
                    <a:pt x="4218385" y="3544875"/>
                  </a:cubicBezTo>
                  <a:cubicBezTo>
                    <a:pt x="4490942" y="3272308"/>
                    <a:pt x="4490942" y="2828824"/>
                    <a:pt x="4218385" y="2556257"/>
                  </a:cubicBezTo>
                  <a:cubicBezTo>
                    <a:pt x="4160482" y="2498354"/>
                    <a:pt x="4094807" y="2452872"/>
                    <a:pt x="4024741" y="2419573"/>
                  </a:cubicBezTo>
                  <a:cubicBezTo>
                    <a:pt x="4021360" y="2417963"/>
                    <a:pt x="4017969" y="2416344"/>
                    <a:pt x="4014568" y="2414791"/>
                  </a:cubicBezTo>
                  <a:cubicBezTo>
                    <a:pt x="4006034" y="2410905"/>
                    <a:pt x="3997452" y="2407143"/>
                    <a:pt x="3988794" y="2403618"/>
                  </a:cubicBezTo>
                  <a:cubicBezTo>
                    <a:pt x="3987356" y="2403028"/>
                    <a:pt x="3985898" y="2402475"/>
                    <a:pt x="3984451" y="2401894"/>
                  </a:cubicBezTo>
                  <a:cubicBezTo>
                    <a:pt x="3901107" y="2368576"/>
                    <a:pt x="3812601" y="2351850"/>
                    <a:pt x="3724085" y="2351850"/>
                  </a:cubicBezTo>
                  <a:close/>
                  <a:moveTo>
                    <a:pt x="2117008" y="2034191"/>
                  </a:moveTo>
                  <a:cubicBezTo>
                    <a:pt x="2108016" y="2034191"/>
                    <a:pt x="2100701" y="2041506"/>
                    <a:pt x="2100701" y="2050498"/>
                  </a:cubicBezTo>
                  <a:lnTo>
                    <a:pt x="2100701" y="3749644"/>
                  </a:lnTo>
                  <a:lnTo>
                    <a:pt x="2683393" y="3749644"/>
                  </a:lnTo>
                  <a:lnTo>
                    <a:pt x="2683393" y="2050498"/>
                  </a:lnTo>
                  <a:cubicBezTo>
                    <a:pt x="2683393" y="2041506"/>
                    <a:pt x="2676077" y="2034191"/>
                    <a:pt x="2667086" y="2034191"/>
                  </a:cubicBezTo>
                  <a:close/>
                  <a:moveTo>
                    <a:pt x="128273" y="46295"/>
                  </a:moveTo>
                  <a:lnTo>
                    <a:pt x="238249" y="46295"/>
                  </a:lnTo>
                  <a:cubicBezTo>
                    <a:pt x="308981" y="46295"/>
                    <a:pt x="366522" y="103835"/>
                    <a:pt x="366522" y="174568"/>
                  </a:cubicBezTo>
                  <a:lnTo>
                    <a:pt x="366522" y="3749644"/>
                  </a:lnTo>
                  <a:lnTo>
                    <a:pt x="652872" y="3749644"/>
                  </a:lnTo>
                  <a:lnTo>
                    <a:pt x="652872" y="2622350"/>
                  </a:lnTo>
                  <a:cubicBezTo>
                    <a:pt x="652872" y="2536692"/>
                    <a:pt x="722557" y="2467007"/>
                    <a:pt x="808215" y="2467007"/>
                  </a:cubicBezTo>
                  <a:lnTo>
                    <a:pt x="1358303" y="2467007"/>
                  </a:lnTo>
                  <a:cubicBezTo>
                    <a:pt x="1443961" y="2467007"/>
                    <a:pt x="1513646" y="2536692"/>
                    <a:pt x="1513646" y="2622350"/>
                  </a:cubicBezTo>
                  <a:lnTo>
                    <a:pt x="1513646" y="3749644"/>
                  </a:lnTo>
                  <a:lnTo>
                    <a:pt x="1961674" y="3749644"/>
                  </a:lnTo>
                  <a:lnTo>
                    <a:pt x="1961674" y="2050498"/>
                  </a:lnTo>
                  <a:cubicBezTo>
                    <a:pt x="1961674" y="1964840"/>
                    <a:pt x="2031359" y="1895155"/>
                    <a:pt x="2117017" y="1895155"/>
                  </a:cubicBezTo>
                  <a:lnTo>
                    <a:pt x="2667095" y="1895155"/>
                  </a:lnTo>
                  <a:cubicBezTo>
                    <a:pt x="2752754" y="1895155"/>
                    <a:pt x="2822439" y="1964840"/>
                    <a:pt x="2822439" y="2050498"/>
                  </a:cubicBezTo>
                  <a:lnTo>
                    <a:pt x="2822439" y="3749625"/>
                  </a:lnTo>
                  <a:lnTo>
                    <a:pt x="3261417" y="3749625"/>
                  </a:lnTo>
                  <a:cubicBezTo>
                    <a:pt x="3215173" y="3718878"/>
                    <a:pt x="3171625" y="3683340"/>
                    <a:pt x="3131468" y="3643183"/>
                  </a:cubicBezTo>
                  <a:cubicBezTo>
                    <a:pt x="2973172" y="3484896"/>
                    <a:pt x="2885999" y="3274432"/>
                    <a:pt x="2885999" y="3050566"/>
                  </a:cubicBezTo>
                  <a:cubicBezTo>
                    <a:pt x="2885999" y="2826709"/>
                    <a:pt x="2973172" y="2616245"/>
                    <a:pt x="3131468" y="2457949"/>
                  </a:cubicBezTo>
                  <a:cubicBezTo>
                    <a:pt x="3174521" y="2414886"/>
                    <a:pt x="3221212" y="2377663"/>
                    <a:pt x="3270457" y="2345954"/>
                  </a:cubicBezTo>
                  <a:lnTo>
                    <a:pt x="3270457" y="1419724"/>
                  </a:lnTo>
                  <a:cubicBezTo>
                    <a:pt x="3270457" y="1334066"/>
                    <a:pt x="3340141" y="1264381"/>
                    <a:pt x="3425800" y="1264381"/>
                  </a:cubicBezTo>
                  <a:lnTo>
                    <a:pt x="3975887" y="1264381"/>
                  </a:lnTo>
                  <a:cubicBezTo>
                    <a:pt x="4061546" y="1264381"/>
                    <a:pt x="4131231" y="1334066"/>
                    <a:pt x="4131231" y="1419724"/>
                  </a:cubicBezTo>
                  <a:lnTo>
                    <a:pt x="4131231" y="1592269"/>
                  </a:lnTo>
                  <a:cubicBezTo>
                    <a:pt x="4131231" y="1630655"/>
                    <a:pt x="4100113" y="1661783"/>
                    <a:pt x="4061717" y="1661783"/>
                  </a:cubicBezTo>
                  <a:cubicBezTo>
                    <a:pt x="4023332" y="1661783"/>
                    <a:pt x="3992204" y="1630665"/>
                    <a:pt x="3992204" y="1592269"/>
                  </a:cubicBezTo>
                  <a:lnTo>
                    <a:pt x="3992204" y="1419724"/>
                  </a:lnTo>
                  <a:cubicBezTo>
                    <a:pt x="3992204" y="1410732"/>
                    <a:pt x="3984889" y="1403417"/>
                    <a:pt x="3975897" y="1403417"/>
                  </a:cubicBezTo>
                  <a:lnTo>
                    <a:pt x="3425809" y="1403417"/>
                  </a:lnTo>
                  <a:cubicBezTo>
                    <a:pt x="3416818" y="1403417"/>
                    <a:pt x="3409502" y="1410732"/>
                    <a:pt x="3409502" y="1419724"/>
                  </a:cubicBezTo>
                  <a:lnTo>
                    <a:pt x="3409502" y="2273621"/>
                  </a:lnTo>
                  <a:cubicBezTo>
                    <a:pt x="3595307" y="2198202"/>
                    <a:pt x="3801923" y="2192068"/>
                    <a:pt x="3992204" y="2256486"/>
                  </a:cubicBezTo>
                  <a:lnTo>
                    <a:pt x="3992204" y="2037582"/>
                  </a:lnTo>
                  <a:cubicBezTo>
                    <a:pt x="3992204" y="1999196"/>
                    <a:pt x="4023322" y="1968069"/>
                    <a:pt x="4061717" y="1968069"/>
                  </a:cubicBezTo>
                  <a:cubicBezTo>
                    <a:pt x="4100103" y="1968069"/>
                    <a:pt x="4131231" y="1999187"/>
                    <a:pt x="4131231" y="2037582"/>
                  </a:cubicBezTo>
                  <a:lnTo>
                    <a:pt x="4131231" y="2318227"/>
                  </a:lnTo>
                  <a:cubicBezTo>
                    <a:pt x="4197715" y="2355155"/>
                    <a:pt x="4260314" y="2401580"/>
                    <a:pt x="4316702" y="2457968"/>
                  </a:cubicBezTo>
                  <a:cubicBezTo>
                    <a:pt x="4474998" y="2616254"/>
                    <a:pt x="4562170" y="2826719"/>
                    <a:pt x="4562170" y="3050585"/>
                  </a:cubicBezTo>
                  <a:cubicBezTo>
                    <a:pt x="4562170" y="3274441"/>
                    <a:pt x="4474998" y="3484906"/>
                    <a:pt x="4316702" y="3643202"/>
                  </a:cubicBezTo>
                  <a:cubicBezTo>
                    <a:pt x="4276544" y="3683369"/>
                    <a:pt x="4232996" y="3718897"/>
                    <a:pt x="4186752" y="3749644"/>
                  </a:cubicBezTo>
                  <a:lnTo>
                    <a:pt x="4748527" y="3749644"/>
                  </a:lnTo>
                  <a:cubicBezTo>
                    <a:pt x="4819260" y="3749644"/>
                    <a:pt x="4876800" y="3807184"/>
                    <a:pt x="4876800" y="3877907"/>
                  </a:cubicBezTo>
                  <a:lnTo>
                    <a:pt x="4876800" y="4004047"/>
                  </a:lnTo>
                  <a:cubicBezTo>
                    <a:pt x="4876800" y="4074780"/>
                    <a:pt x="4819260" y="4132320"/>
                    <a:pt x="4748527" y="4132320"/>
                  </a:cubicBezTo>
                  <a:lnTo>
                    <a:pt x="128273" y="4132320"/>
                  </a:lnTo>
                  <a:cubicBezTo>
                    <a:pt x="57541" y="4132320"/>
                    <a:pt x="0" y="4074780"/>
                    <a:pt x="0" y="4004047"/>
                  </a:cubicBezTo>
                  <a:lnTo>
                    <a:pt x="0" y="1107390"/>
                  </a:lnTo>
                  <a:cubicBezTo>
                    <a:pt x="0" y="1068994"/>
                    <a:pt x="31137" y="1037876"/>
                    <a:pt x="69523" y="1037876"/>
                  </a:cubicBezTo>
                  <a:cubicBezTo>
                    <a:pt x="107909" y="1037876"/>
                    <a:pt x="139036" y="1068994"/>
                    <a:pt x="139036" y="1107390"/>
                  </a:cubicBezTo>
                  <a:lnTo>
                    <a:pt x="139036" y="3993293"/>
                  </a:lnTo>
                  <a:lnTo>
                    <a:pt x="4737754" y="3993293"/>
                  </a:lnTo>
                  <a:lnTo>
                    <a:pt x="4737754" y="3888680"/>
                  </a:lnTo>
                  <a:lnTo>
                    <a:pt x="355749" y="3888680"/>
                  </a:lnTo>
                  <a:cubicBezTo>
                    <a:pt x="285026" y="3888680"/>
                    <a:pt x="227476" y="3831139"/>
                    <a:pt x="227476" y="3760407"/>
                  </a:cubicBezTo>
                  <a:lnTo>
                    <a:pt x="227476" y="185331"/>
                  </a:lnTo>
                  <a:lnTo>
                    <a:pt x="139027" y="185331"/>
                  </a:lnTo>
                  <a:lnTo>
                    <a:pt x="139027" y="668097"/>
                  </a:lnTo>
                  <a:cubicBezTo>
                    <a:pt x="139027" y="706482"/>
                    <a:pt x="107899" y="737610"/>
                    <a:pt x="69513" y="737610"/>
                  </a:cubicBezTo>
                  <a:cubicBezTo>
                    <a:pt x="31128" y="737610"/>
                    <a:pt x="0" y="706492"/>
                    <a:pt x="0" y="668097"/>
                  </a:cubicBezTo>
                  <a:lnTo>
                    <a:pt x="0" y="174568"/>
                  </a:lnTo>
                  <a:cubicBezTo>
                    <a:pt x="0" y="103835"/>
                    <a:pt x="57541" y="46295"/>
                    <a:pt x="128273" y="46295"/>
                  </a:cubicBezTo>
                  <a:close/>
                  <a:moveTo>
                    <a:pt x="3833793" y="804"/>
                  </a:moveTo>
                  <a:cubicBezTo>
                    <a:pt x="3852186" y="-2016"/>
                    <a:pt x="3870912" y="2651"/>
                    <a:pt x="3885819" y="13748"/>
                  </a:cubicBezTo>
                  <a:cubicBezTo>
                    <a:pt x="3900735" y="24854"/>
                    <a:pt x="3910574" y="41466"/>
                    <a:pt x="3913155" y="59878"/>
                  </a:cubicBezTo>
                  <a:lnTo>
                    <a:pt x="3964352" y="425561"/>
                  </a:lnTo>
                  <a:cubicBezTo>
                    <a:pt x="3969677" y="463585"/>
                    <a:pt x="3943169" y="498723"/>
                    <a:pt x="3905145" y="504047"/>
                  </a:cubicBezTo>
                  <a:cubicBezTo>
                    <a:pt x="3901878" y="504505"/>
                    <a:pt x="3898620" y="504724"/>
                    <a:pt x="3895420" y="504724"/>
                  </a:cubicBezTo>
                  <a:cubicBezTo>
                    <a:pt x="3861301" y="504724"/>
                    <a:pt x="3831526" y="479597"/>
                    <a:pt x="3826659" y="444840"/>
                  </a:cubicBezTo>
                  <a:lnTo>
                    <a:pt x="3798884" y="246415"/>
                  </a:lnTo>
                  <a:cubicBezTo>
                    <a:pt x="3474977" y="647637"/>
                    <a:pt x="3125790" y="989308"/>
                    <a:pt x="2759440" y="1262933"/>
                  </a:cubicBezTo>
                  <a:cubicBezTo>
                    <a:pt x="2440638" y="1501039"/>
                    <a:pt x="2108187" y="1688595"/>
                    <a:pt x="1771307" y="1820402"/>
                  </a:cubicBezTo>
                  <a:cubicBezTo>
                    <a:pt x="1274511" y="2014779"/>
                    <a:pt x="918162" y="2030152"/>
                    <a:pt x="817997" y="2030152"/>
                  </a:cubicBezTo>
                  <a:cubicBezTo>
                    <a:pt x="801728" y="2030152"/>
                    <a:pt x="792242" y="2029743"/>
                    <a:pt x="789975" y="2029638"/>
                  </a:cubicBezTo>
                  <a:cubicBezTo>
                    <a:pt x="751627" y="2027771"/>
                    <a:pt x="722052" y="1995177"/>
                    <a:pt x="723919" y="1956829"/>
                  </a:cubicBezTo>
                  <a:cubicBezTo>
                    <a:pt x="725776" y="1918519"/>
                    <a:pt x="758190" y="1888821"/>
                    <a:pt x="796614" y="1890764"/>
                  </a:cubicBezTo>
                  <a:cubicBezTo>
                    <a:pt x="800319" y="1890897"/>
                    <a:pt x="1177166" y="1905185"/>
                    <a:pt x="1729035" y="1687643"/>
                  </a:cubicBezTo>
                  <a:cubicBezTo>
                    <a:pt x="2053294" y="1559818"/>
                    <a:pt x="2373744" y="1378138"/>
                    <a:pt x="2681478" y="1147633"/>
                  </a:cubicBezTo>
                  <a:cubicBezTo>
                    <a:pt x="3035131" y="882733"/>
                    <a:pt x="3372783" y="552120"/>
                    <a:pt x="3686727" y="163986"/>
                  </a:cubicBezTo>
                  <a:lnTo>
                    <a:pt x="3451965" y="199943"/>
                  </a:lnTo>
                  <a:cubicBezTo>
                    <a:pt x="3414036" y="205772"/>
                    <a:pt x="3378536" y="179702"/>
                    <a:pt x="3372726" y="141745"/>
                  </a:cubicBezTo>
                  <a:cubicBezTo>
                    <a:pt x="3366916" y="103797"/>
                    <a:pt x="3392967" y="68317"/>
                    <a:pt x="3430924" y="6250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3" name="Group 1452">
            <a:extLst>
              <a:ext uri="{FF2B5EF4-FFF2-40B4-BE49-F238E27FC236}">
                <a16:creationId xmlns="" xmlns:a16="http://schemas.microsoft.com/office/drawing/2014/main" id="{DB7425BE-5B07-43FB-8B2E-0C7A05AC4F26}"/>
              </a:ext>
            </a:extLst>
          </p:cNvPr>
          <p:cNvGrpSpPr/>
          <p:nvPr/>
        </p:nvGrpSpPr>
        <p:grpSpPr>
          <a:xfrm>
            <a:off x="6148091" y="1947240"/>
            <a:ext cx="1914473" cy="1914472"/>
            <a:chOff x="6256496" y="1768840"/>
            <a:chExt cx="1914473" cy="1914472"/>
          </a:xfrm>
        </p:grpSpPr>
        <p:grpSp>
          <p:nvGrpSpPr>
            <p:cNvPr id="1454" name="Group 1453">
              <a:extLst>
                <a:ext uri="{FF2B5EF4-FFF2-40B4-BE49-F238E27FC236}">
                  <a16:creationId xmlns="" xmlns:a16="http://schemas.microsoft.com/office/drawing/2014/main" id="{A7205B4A-9176-4CB2-A6DD-F7C7B913C9DC}"/>
                </a:ext>
              </a:extLst>
            </p:cNvPr>
            <p:cNvGrpSpPr/>
            <p:nvPr/>
          </p:nvGrpSpPr>
          <p:grpSpPr>
            <a:xfrm>
              <a:off x="6256496" y="1768840"/>
              <a:ext cx="1914473" cy="1914472"/>
              <a:chOff x="2677441" y="2731912"/>
              <a:chExt cx="1447800" cy="1447800"/>
            </a:xfrm>
          </p:grpSpPr>
          <p:sp>
            <p:nvSpPr>
              <p:cNvPr id="1456" name="Oval 1455">
                <a:extLst>
                  <a:ext uri="{FF2B5EF4-FFF2-40B4-BE49-F238E27FC236}">
                    <a16:creationId xmlns="" xmlns:a16="http://schemas.microsoft.com/office/drawing/2014/main" id="{A2C091A2-61FC-4CEC-856D-2D44176F5C26}"/>
                  </a:ext>
                </a:extLst>
              </p:cNvPr>
              <p:cNvSpPr/>
              <p:nvPr/>
            </p:nvSpPr>
            <p:spPr>
              <a:xfrm>
                <a:off x="2803029" y="2857500"/>
                <a:ext cx="1196624" cy="1196624"/>
              </a:xfrm>
              <a:prstGeom prst="ellipse">
                <a:avLst/>
              </a:prstGeom>
              <a:solidFill>
                <a:srgbClr val="00325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57" name="Group 1456">
                <a:extLst>
                  <a:ext uri="{FF2B5EF4-FFF2-40B4-BE49-F238E27FC236}">
                    <a16:creationId xmlns="" xmlns:a16="http://schemas.microsoft.com/office/drawing/2014/main" id="{CF9494C2-0077-4F94-8C75-52E06B942B91}"/>
                  </a:ext>
                </a:extLst>
              </p:cNvPr>
              <p:cNvGrpSpPr/>
              <p:nvPr/>
            </p:nvGrpSpPr>
            <p:grpSpPr>
              <a:xfrm>
                <a:off x="2677441" y="2731912"/>
                <a:ext cx="1447800" cy="1447800"/>
                <a:chOff x="2677441" y="2731912"/>
                <a:chExt cx="1447800" cy="1447800"/>
              </a:xfrm>
            </p:grpSpPr>
            <p:sp>
              <p:nvSpPr>
                <p:cNvPr id="1458" name="Arc 1457">
                  <a:extLst>
                    <a:ext uri="{FF2B5EF4-FFF2-40B4-BE49-F238E27FC236}">
                      <a16:creationId xmlns="" xmlns:a16="http://schemas.microsoft.com/office/drawing/2014/main" id="{777E5EF6-10D4-40BD-A383-161A13933236}"/>
                    </a:ext>
                  </a:extLst>
                </p:cNvPr>
                <p:cNvSpPr/>
                <p:nvPr/>
              </p:nvSpPr>
              <p:spPr>
                <a:xfrm>
                  <a:off x="2677441" y="2731912"/>
                  <a:ext cx="1447800" cy="1447800"/>
                </a:xfrm>
                <a:prstGeom prst="arc">
                  <a:avLst>
                    <a:gd name="adj1" fmla="val 13652905"/>
                    <a:gd name="adj2" fmla="val 20078026"/>
                  </a:avLst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  <a:miter lim="800000"/>
                  <a:tailEnd type="oval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9" name="Arc 1458">
                  <a:extLst>
                    <a:ext uri="{FF2B5EF4-FFF2-40B4-BE49-F238E27FC236}">
                      <a16:creationId xmlns="" xmlns:a16="http://schemas.microsoft.com/office/drawing/2014/main" id="{0EF7A780-9FFD-4C1A-9201-F82E88CD8C4B}"/>
                    </a:ext>
                  </a:extLst>
                </p:cNvPr>
                <p:cNvSpPr/>
                <p:nvPr/>
              </p:nvSpPr>
              <p:spPr>
                <a:xfrm>
                  <a:off x="2677441" y="2731912"/>
                  <a:ext cx="1447800" cy="1447800"/>
                </a:xfrm>
                <a:prstGeom prst="arc">
                  <a:avLst>
                    <a:gd name="adj1" fmla="val 5671278"/>
                    <a:gd name="adj2" fmla="val 13243450"/>
                  </a:avLst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  <a:miter lim="800000"/>
                  <a:tailEnd type="oval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0" name="Arc 1459">
                  <a:extLst>
                    <a:ext uri="{FF2B5EF4-FFF2-40B4-BE49-F238E27FC236}">
                      <a16:creationId xmlns="" xmlns:a16="http://schemas.microsoft.com/office/drawing/2014/main" id="{455BECCE-DF17-479B-8B8F-CA7A88D15973}"/>
                    </a:ext>
                  </a:extLst>
                </p:cNvPr>
                <p:cNvSpPr/>
                <p:nvPr/>
              </p:nvSpPr>
              <p:spPr>
                <a:xfrm>
                  <a:off x="2677441" y="2731912"/>
                  <a:ext cx="1447800" cy="1447800"/>
                </a:xfrm>
                <a:prstGeom prst="arc">
                  <a:avLst>
                    <a:gd name="adj1" fmla="val 20446307"/>
                    <a:gd name="adj2" fmla="val 5268817"/>
                  </a:avLst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  <a:miter lim="800000"/>
                  <a:tailEnd type="oval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55" name="Freeform: Shape 1454">
              <a:extLst>
                <a:ext uri="{FF2B5EF4-FFF2-40B4-BE49-F238E27FC236}">
                  <a16:creationId xmlns="" xmlns:a16="http://schemas.microsoft.com/office/drawing/2014/main" id="{464650C0-3158-429C-A7CE-BA81EEBC4CE8}"/>
                </a:ext>
              </a:extLst>
            </p:cNvPr>
            <p:cNvSpPr/>
            <p:nvPr/>
          </p:nvSpPr>
          <p:spPr>
            <a:xfrm>
              <a:off x="6891464" y="2404846"/>
              <a:ext cx="644536" cy="642460"/>
            </a:xfrm>
            <a:custGeom>
              <a:avLst/>
              <a:gdLst>
                <a:gd name="connsiteX0" fmla="*/ 4400059 w 6505572"/>
                <a:gd name="connsiteY0" fmla="*/ 5986446 h 6484619"/>
                <a:gd name="connsiteX1" fmla="*/ 4271409 w 6505572"/>
                <a:gd name="connsiteY1" fmla="*/ 6115096 h 6484619"/>
                <a:gd name="connsiteX2" fmla="*/ 4380851 w 6505572"/>
                <a:gd name="connsiteY2" fmla="*/ 6242307 h 6484619"/>
                <a:gd name="connsiteX3" fmla="*/ 6131527 w 6505572"/>
                <a:gd name="connsiteY3" fmla="*/ 6243846 h 6484619"/>
                <a:gd name="connsiteX4" fmla="*/ 6260178 w 6505572"/>
                <a:gd name="connsiteY4" fmla="*/ 6115096 h 6484619"/>
                <a:gd name="connsiteX5" fmla="*/ 6131527 w 6505572"/>
                <a:gd name="connsiteY5" fmla="*/ 5986446 h 6484619"/>
                <a:gd name="connsiteX6" fmla="*/ 2630175 w 6505572"/>
                <a:gd name="connsiteY6" fmla="*/ 5986446 h 6484619"/>
                <a:gd name="connsiteX7" fmla="*/ 2501524 w 6505572"/>
                <a:gd name="connsiteY7" fmla="*/ 6115096 h 6484619"/>
                <a:gd name="connsiteX8" fmla="*/ 2630175 w 6505572"/>
                <a:gd name="connsiteY8" fmla="*/ 6243846 h 6484619"/>
                <a:gd name="connsiteX9" fmla="*/ 4105037 w 6505572"/>
                <a:gd name="connsiteY9" fmla="*/ 6243846 h 6484619"/>
                <a:gd name="connsiteX10" fmla="*/ 4105037 w 6505572"/>
                <a:gd name="connsiteY10" fmla="*/ 5986446 h 6484619"/>
                <a:gd name="connsiteX11" fmla="*/ 4135314 w 6505572"/>
                <a:gd name="connsiteY11" fmla="*/ 5535574 h 6484619"/>
                <a:gd name="connsiteX12" fmla="*/ 4006663 w 6505572"/>
                <a:gd name="connsiteY12" fmla="*/ 5664324 h 6484619"/>
                <a:gd name="connsiteX13" fmla="*/ 4135314 w 6505572"/>
                <a:gd name="connsiteY13" fmla="*/ 5792974 h 6484619"/>
                <a:gd name="connsiteX14" fmla="*/ 5866782 w 6505572"/>
                <a:gd name="connsiteY14" fmla="*/ 5792974 h 6484619"/>
                <a:gd name="connsiteX15" fmla="*/ 5995432 w 6505572"/>
                <a:gd name="connsiteY15" fmla="*/ 5664324 h 6484619"/>
                <a:gd name="connsiteX16" fmla="*/ 5866782 w 6505572"/>
                <a:gd name="connsiteY16" fmla="*/ 5535574 h 6484619"/>
                <a:gd name="connsiteX17" fmla="*/ 2932294 w 6505572"/>
                <a:gd name="connsiteY17" fmla="*/ 5535574 h 6484619"/>
                <a:gd name="connsiteX18" fmla="*/ 2911696 w 6505572"/>
                <a:gd name="connsiteY18" fmla="*/ 5793074 h 6484619"/>
                <a:gd name="connsiteX19" fmla="*/ 3840142 w 6505572"/>
                <a:gd name="connsiteY19" fmla="*/ 5792974 h 6484619"/>
                <a:gd name="connsiteX20" fmla="*/ 3840142 w 6505572"/>
                <a:gd name="connsiteY20" fmla="*/ 5535574 h 6484619"/>
                <a:gd name="connsiteX21" fmla="*/ 4452919 w 6505572"/>
                <a:gd name="connsiteY21" fmla="*/ 5084653 h 6484619"/>
                <a:gd name="connsiteX22" fmla="*/ 4324269 w 6505572"/>
                <a:gd name="connsiteY22" fmla="*/ 5213303 h 6484619"/>
                <a:gd name="connsiteX23" fmla="*/ 4452919 w 6505572"/>
                <a:gd name="connsiteY23" fmla="*/ 5341954 h 6484619"/>
                <a:gd name="connsiteX24" fmla="*/ 6184387 w 6505572"/>
                <a:gd name="connsiteY24" fmla="*/ 5341954 h 6484619"/>
                <a:gd name="connsiteX25" fmla="*/ 6313037 w 6505572"/>
                <a:gd name="connsiteY25" fmla="*/ 5213303 h 6484619"/>
                <a:gd name="connsiteX26" fmla="*/ 6184387 w 6505572"/>
                <a:gd name="connsiteY26" fmla="*/ 5084653 h 6484619"/>
                <a:gd name="connsiteX27" fmla="*/ 3518020 w 6505572"/>
                <a:gd name="connsiteY27" fmla="*/ 5084653 h 6484619"/>
                <a:gd name="connsiteX28" fmla="*/ 3389370 w 6505572"/>
                <a:gd name="connsiteY28" fmla="*/ 5213303 h 6484619"/>
                <a:gd name="connsiteX29" fmla="*/ 3518020 w 6505572"/>
                <a:gd name="connsiteY29" fmla="*/ 5341954 h 6484619"/>
                <a:gd name="connsiteX30" fmla="*/ 4157847 w 6505572"/>
                <a:gd name="connsiteY30" fmla="*/ 5341954 h 6484619"/>
                <a:gd name="connsiteX31" fmla="*/ 4157847 w 6505572"/>
                <a:gd name="connsiteY31" fmla="*/ 5084653 h 6484619"/>
                <a:gd name="connsiteX32" fmla="*/ 3108742 w 6505572"/>
                <a:gd name="connsiteY32" fmla="*/ 4634030 h 6484619"/>
                <a:gd name="connsiteX33" fmla="*/ 2989770 w 6505572"/>
                <a:gd name="connsiteY33" fmla="*/ 4762283 h 6484619"/>
                <a:gd name="connsiteX34" fmla="*/ 3118569 w 6505572"/>
                <a:gd name="connsiteY34" fmla="*/ 4891082 h 6484619"/>
                <a:gd name="connsiteX35" fmla="*/ 3840142 w 6505572"/>
                <a:gd name="connsiteY35" fmla="*/ 4891082 h 6484619"/>
                <a:gd name="connsiteX36" fmla="*/ 3839994 w 6505572"/>
                <a:gd name="connsiteY36" fmla="*/ 4634030 h 6484619"/>
                <a:gd name="connsiteX37" fmla="*/ 5866782 w 6505572"/>
                <a:gd name="connsiteY37" fmla="*/ 4633633 h 6484619"/>
                <a:gd name="connsiteX38" fmla="*/ 4125486 w 6505572"/>
                <a:gd name="connsiteY38" fmla="*/ 4634030 h 6484619"/>
                <a:gd name="connsiteX39" fmla="*/ 4006663 w 6505572"/>
                <a:gd name="connsiteY39" fmla="*/ 4762283 h 6484619"/>
                <a:gd name="connsiteX40" fmla="*/ 4135314 w 6505572"/>
                <a:gd name="connsiteY40" fmla="*/ 4891082 h 6484619"/>
                <a:gd name="connsiteX41" fmla="*/ 5866782 w 6505572"/>
                <a:gd name="connsiteY41" fmla="*/ 4891082 h 6484619"/>
                <a:gd name="connsiteX42" fmla="*/ 5995432 w 6505572"/>
                <a:gd name="connsiteY42" fmla="*/ 4762283 h 6484619"/>
                <a:gd name="connsiteX43" fmla="*/ 5866782 w 6505572"/>
                <a:gd name="connsiteY43" fmla="*/ 4633633 h 6484619"/>
                <a:gd name="connsiteX44" fmla="*/ 2545103 w 6505572"/>
                <a:gd name="connsiteY44" fmla="*/ 4546377 h 6484619"/>
                <a:gd name="connsiteX45" fmla="*/ 2545103 w 6505572"/>
                <a:gd name="connsiteY45" fmla="*/ 5805333 h 6484619"/>
                <a:gd name="connsiteX46" fmla="*/ 2637272 w 6505572"/>
                <a:gd name="connsiteY46" fmla="*/ 5793074 h 6484619"/>
                <a:gd name="connsiteX47" fmla="*/ 2932294 w 6505572"/>
                <a:gd name="connsiteY47" fmla="*/ 5342202 h 6484619"/>
                <a:gd name="connsiteX48" fmla="*/ 3223098 w 6505572"/>
                <a:gd name="connsiteY48" fmla="*/ 5342202 h 6484619"/>
                <a:gd name="connsiteX49" fmla="*/ 3223098 w 6505572"/>
                <a:gd name="connsiteY49" fmla="*/ 5084405 h 6484619"/>
                <a:gd name="connsiteX50" fmla="*/ 3118569 w 6505572"/>
                <a:gd name="connsiteY50" fmla="*/ 5084405 h 6484619"/>
                <a:gd name="connsiteX51" fmla="*/ 2823100 w 6505572"/>
                <a:gd name="connsiteY51" fmla="*/ 4634030 h 6484619"/>
                <a:gd name="connsiteX52" fmla="*/ 2545103 w 6505572"/>
                <a:gd name="connsiteY52" fmla="*/ 4546377 h 6484619"/>
                <a:gd name="connsiteX53" fmla="*/ 2766022 w 6505572"/>
                <a:gd name="connsiteY53" fmla="*/ 4183307 h 6484619"/>
                <a:gd name="connsiteX54" fmla="*/ 2637272 w 6505572"/>
                <a:gd name="connsiteY54" fmla="*/ 4312057 h 6484619"/>
                <a:gd name="connsiteX55" fmla="*/ 2766022 w 6505572"/>
                <a:gd name="connsiteY55" fmla="*/ 4440707 h 6484619"/>
                <a:gd name="connsiteX56" fmla="*/ 4295283 w 6505572"/>
                <a:gd name="connsiteY56" fmla="*/ 4440310 h 6484619"/>
                <a:gd name="connsiteX57" fmla="*/ 3991723 w 6505572"/>
                <a:gd name="connsiteY57" fmla="*/ 4183307 h 6484619"/>
                <a:gd name="connsiteX58" fmla="*/ 2705965 w 6505572"/>
                <a:gd name="connsiteY58" fmla="*/ 3732535 h 6484619"/>
                <a:gd name="connsiteX59" fmla="*/ 2577315 w 6505572"/>
                <a:gd name="connsiteY59" fmla="*/ 3861284 h 6484619"/>
                <a:gd name="connsiteX60" fmla="*/ 2705965 w 6505572"/>
                <a:gd name="connsiteY60" fmla="*/ 3989934 h 6484619"/>
                <a:gd name="connsiteX61" fmla="*/ 3852501 w 6505572"/>
                <a:gd name="connsiteY61" fmla="*/ 3989934 h 6484619"/>
                <a:gd name="connsiteX62" fmla="*/ 3735614 w 6505572"/>
                <a:gd name="connsiteY62" fmla="*/ 3732535 h 6484619"/>
                <a:gd name="connsiteX63" fmla="*/ 3395177 w 6505572"/>
                <a:gd name="connsiteY63" fmla="*/ 3281514 h 6484619"/>
                <a:gd name="connsiteX64" fmla="*/ 3266428 w 6505572"/>
                <a:gd name="connsiteY64" fmla="*/ 3410264 h 6484619"/>
                <a:gd name="connsiteX65" fmla="*/ 3395177 w 6505572"/>
                <a:gd name="connsiteY65" fmla="*/ 3538914 h 6484619"/>
                <a:gd name="connsiteX66" fmla="*/ 3680719 w 6505572"/>
                <a:gd name="connsiteY66" fmla="*/ 3538914 h 6484619"/>
                <a:gd name="connsiteX67" fmla="*/ 3684492 w 6505572"/>
                <a:gd name="connsiteY67" fmla="*/ 3538914 h 6484619"/>
                <a:gd name="connsiteX68" fmla="*/ 3687767 w 6505572"/>
                <a:gd name="connsiteY68" fmla="*/ 3538914 h 6484619"/>
                <a:gd name="connsiteX69" fmla="*/ 3670247 w 6505572"/>
                <a:gd name="connsiteY69" fmla="*/ 3281514 h 6484619"/>
                <a:gd name="connsiteX70" fmla="*/ 538019 w 6505572"/>
                <a:gd name="connsiteY70" fmla="*/ 2938496 h 6484619"/>
                <a:gd name="connsiteX71" fmla="*/ 538019 w 6505572"/>
                <a:gd name="connsiteY71" fmla="*/ 6212130 h 6484619"/>
                <a:gd name="connsiteX72" fmla="*/ 617185 w 6505572"/>
                <a:gd name="connsiteY72" fmla="*/ 6291296 h 6484619"/>
                <a:gd name="connsiteX73" fmla="*/ 1587374 w 6505572"/>
                <a:gd name="connsiteY73" fmla="*/ 6291296 h 6484619"/>
                <a:gd name="connsiteX74" fmla="*/ 1666539 w 6505572"/>
                <a:gd name="connsiteY74" fmla="*/ 6212130 h 6484619"/>
                <a:gd name="connsiteX75" fmla="*/ 1666539 w 6505572"/>
                <a:gd name="connsiteY75" fmla="*/ 2938496 h 6484619"/>
                <a:gd name="connsiteX76" fmla="*/ 3150930 w 6505572"/>
                <a:gd name="connsiteY76" fmla="*/ 2830494 h 6484619"/>
                <a:gd name="connsiteX77" fmla="*/ 3022131 w 6505572"/>
                <a:gd name="connsiteY77" fmla="*/ 2959293 h 6484619"/>
                <a:gd name="connsiteX78" fmla="*/ 3150930 w 6505572"/>
                <a:gd name="connsiteY78" fmla="*/ 3087893 h 6484619"/>
                <a:gd name="connsiteX79" fmla="*/ 3690596 w 6505572"/>
                <a:gd name="connsiteY79" fmla="*/ 3087893 h 6484619"/>
                <a:gd name="connsiteX80" fmla="*/ 3765245 w 6505572"/>
                <a:gd name="connsiteY80" fmla="*/ 2830494 h 6484619"/>
                <a:gd name="connsiteX81" fmla="*/ 4980574 w 6505572"/>
                <a:gd name="connsiteY81" fmla="*/ 2558947 h 6484619"/>
                <a:gd name="connsiteX82" fmla="*/ 5077261 w 6505572"/>
                <a:gd name="connsiteY82" fmla="*/ 2655633 h 6484619"/>
                <a:gd name="connsiteX83" fmla="*/ 5077261 w 6505572"/>
                <a:gd name="connsiteY83" fmla="*/ 2808703 h 6484619"/>
                <a:gd name="connsiteX84" fmla="*/ 5177719 w 6505572"/>
                <a:gd name="connsiteY84" fmla="*/ 2831138 h 6484619"/>
                <a:gd name="connsiteX85" fmla="*/ 5261104 w 6505572"/>
                <a:gd name="connsiteY85" fmla="*/ 2913877 h 6484619"/>
                <a:gd name="connsiteX86" fmla="*/ 5202188 w 6505572"/>
                <a:gd name="connsiteY86" fmla="*/ 2995873 h 6484619"/>
                <a:gd name="connsiteX87" fmla="*/ 5145358 w 6505572"/>
                <a:gd name="connsiteY87" fmla="*/ 2980535 h 6484619"/>
                <a:gd name="connsiteX88" fmla="*/ 4832269 w 6505572"/>
                <a:gd name="connsiteY88" fmla="*/ 3068436 h 6484619"/>
                <a:gd name="connsiteX89" fmla="*/ 5133098 w 6505572"/>
                <a:gd name="connsiteY89" fmla="*/ 3281612 h 6484619"/>
                <a:gd name="connsiteX90" fmla="*/ 5133247 w 6505572"/>
                <a:gd name="connsiteY90" fmla="*/ 3281612 h 6484619"/>
                <a:gd name="connsiteX91" fmla="*/ 5077261 w 6505572"/>
                <a:gd name="connsiteY91" fmla="*/ 3849967 h 6484619"/>
                <a:gd name="connsiteX92" fmla="*/ 5077261 w 6505572"/>
                <a:gd name="connsiteY92" fmla="*/ 3989387 h 6484619"/>
                <a:gd name="connsiteX93" fmla="*/ 4980574 w 6505572"/>
                <a:gd name="connsiteY93" fmla="*/ 4086074 h 6484619"/>
                <a:gd name="connsiteX94" fmla="*/ 4883888 w 6505572"/>
                <a:gd name="connsiteY94" fmla="*/ 3989387 h 6484619"/>
                <a:gd name="connsiteX95" fmla="*/ 4883888 w 6505572"/>
                <a:gd name="connsiteY95" fmla="*/ 3857511 h 6484619"/>
                <a:gd name="connsiteX96" fmla="*/ 4652942 w 6505572"/>
                <a:gd name="connsiteY96" fmla="*/ 3688955 h 6484619"/>
                <a:gd name="connsiteX97" fmla="*/ 4723223 w 6505572"/>
                <a:gd name="connsiteY97" fmla="*/ 3606166 h 6484619"/>
                <a:gd name="connsiteX98" fmla="*/ 4780451 w 6505572"/>
                <a:gd name="connsiteY98" fmla="*/ 3641009 h 6484619"/>
                <a:gd name="connsiteX99" fmla="*/ 4959083 w 6505572"/>
                <a:gd name="connsiteY99" fmla="*/ 3717941 h 6484619"/>
                <a:gd name="connsiteX100" fmla="*/ 5131411 w 6505572"/>
                <a:gd name="connsiteY100" fmla="*/ 3566211 h 6484619"/>
                <a:gd name="connsiteX101" fmla="*/ 4765511 w 6505572"/>
                <a:gd name="connsiteY101" fmla="*/ 3281513 h 6484619"/>
                <a:gd name="connsiteX102" fmla="*/ 4765213 w 6505572"/>
                <a:gd name="connsiteY102" fmla="*/ 3281215 h 6484619"/>
                <a:gd name="connsiteX103" fmla="*/ 4677957 w 6505572"/>
                <a:gd name="connsiteY103" fmla="*/ 3088141 h 6484619"/>
                <a:gd name="connsiteX104" fmla="*/ 4677858 w 6505572"/>
                <a:gd name="connsiteY104" fmla="*/ 3087892 h 6484619"/>
                <a:gd name="connsiteX105" fmla="*/ 4883888 w 6505572"/>
                <a:gd name="connsiteY105" fmla="*/ 2817092 h 6484619"/>
                <a:gd name="connsiteX106" fmla="*/ 4883888 w 6505572"/>
                <a:gd name="connsiteY106" fmla="*/ 2655633 h 6484619"/>
                <a:gd name="connsiteX107" fmla="*/ 4980574 w 6505572"/>
                <a:gd name="connsiteY107" fmla="*/ 2558947 h 6484619"/>
                <a:gd name="connsiteX108" fmla="*/ 4933296 w 6505572"/>
                <a:gd name="connsiteY108" fmla="*/ 2356367 h 6484619"/>
                <a:gd name="connsiteX109" fmla="*/ 5627797 w 6505572"/>
                <a:gd name="connsiteY109" fmla="*/ 2604015 h 6484619"/>
                <a:gd name="connsiteX110" fmla="*/ 5634895 w 6505572"/>
                <a:gd name="connsiteY110" fmla="*/ 2740507 h 6484619"/>
                <a:gd name="connsiteX111" fmla="*/ 5498402 w 6505572"/>
                <a:gd name="connsiteY111" fmla="*/ 2747605 h 6484619"/>
                <a:gd name="connsiteX112" fmla="*/ 4243465 w 6505572"/>
                <a:gd name="connsiteY112" fmla="*/ 3087894 h 6484619"/>
                <a:gd name="connsiteX113" fmla="*/ 4243316 w 6505572"/>
                <a:gd name="connsiteY113" fmla="*/ 3088142 h 6484619"/>
                <a:gd name="connsiteX114" fmla="*/ 4208027 w 6505572"/>
                <a:gd name="connsiteY114" fmla="*/ 3281217 h 6484619"/>
                <a:gd name="connsiteX115" fmla="*/ 4208027 w 6505572"/>
                <a:gd name="connsiteY115" fmla="*/ 3281514 h 6484619"/>
                <a:gd name="connsiteX116" fmla="*/ 4324517 w 6505572"/>
                <a:gd name="connsiteY116" fmla="*/ 3732237 h 6484619"/>
                <a:gd name="connsiteX117" fmla="*/ 4324666 w 6505572"/>
                <a:gd name="connsiteY117" fmla="*/ 3732485 h 6484619"/>
                <a:gd name="connsiteX118" fmla="*/ 4701932 w 6505572"/>
                <a:gd name="connsiteY118" fmla="*/ 4044432 h 6484619"/>
                <a:gd name="connsiteX119" fmla="*/ 5695348 w 6505572"/>
                <a:gd name="connsiteY119" fmla="*/ 3026001 h 6484619"/>
                <a:gd name="connsiteX120" fmla="*/ 5747414 w 6505572"/>
                <a:gd name="connsiteY120" fmla="*/ 2899682 h 6484619"/>
                <a:gd name="connsiteX121" fmla="*/ 5873880 w 6505572"/>
                <a:gd name="connsiteY121" fmla="*/ 2951748 h 6484619"/>
                <a:gd name="connsiteX122" fmla="*/ 4817429 w 6505572"/>
                <a:gd name="connsiteY122" fmla="*/ 4275924 h 6484619"/>
                <a:gd name="connsiteX123" fmla="*/ 4105037 w 6505572"/>
                <a:gd name="connsiteY123" fmla="*/ 3732485 h 6484619"/>
                <a:gd name="connsiteX124" fmla="*/ 4104888 w 6505572"/>
                <a:gd name="connsiteY124" fmla="*/ 3732237 h 6484619"/>
                <a:gd name="connsiteX125" fmla="*/ 4042350 w 6505572"/>
                <a:gd name="connsiteY125" fmla="*/ 3088142 h 6484619"/>
                <a:gd name="connsiteX126" fmla="*/ 4042499 w 6505572"/>
                <a:gd name="connsiteY126" fmla="*/ 3087894 h 6484619"/>
                <a:gd name="connsiteX127" fmla="*/ 4933296 w 6505572"/>
                <a:gd name="connsiteY127" fmla="*/ 2356367 h 6484619"/>
                <a:gd name="connsiteX128" fmla="*/ 5027772 w 6505572"/>
                <a:gd name="connsiteY128" fmla="*/ 2205558 h 6484619"/>
                <a:gd name="connsiteX129" fmla="*/ 4920868 w 6505572"/>
                <a:gd name="connsiteY129" fmla="*/ 2206614 h 6484619"/>
                <a:gd name="connsiteX130" fmla="*/ 3887543 w 6505572"/>
                <a:gd name="connsiteY130" fmla="*/ 3087893 h 6484619"/>
                <a:gd name="connsiteX131" fmla="*/ 3887443 w 6505572"/>
                <a:gd name="connsiteY131" fmla="*/ 3088191 h 6484619"/>
                <a:gd name="connsiteX132" fmla="*/ 3866945 w 6505572"/>
                <a:gd name="connsiteY132" fmla="*/ 3226470 h 6484619"/>
                <a:gd name="connsiteX133" fmla="*/ 3941048 w 6505572"/>
                <a:gd name="connsiteY133" fmla="*/ 3732286 h 6484619"/>
                <a:gd name="connsiteX134" fmla="*/ 3941196 w 6505572"/>
                <a:gd name="connsiteY134" fmla="*/ 3732535 h 6484619"/>
                <a:gd name="connsiteX135" fmla="*/ 5803896 w 6505572"/>
                <a:gd name="connsiteY135" fmla="*/ 4078381 h 6484619"/>
                <a:gd name="connsiteX136" fmla="*/ 5736493 w 6505572"/>
                <a:gd name="connsiteY136" fmla="*/ 2499239 h 6484619"/>
                <a:gd name="connsiteX137" fmla="*/ 5027772 w 6505572"/>
                <a:gd name="connsiteY137" fmla="*/ 2205558 h 6484619"/>
                <a:gd name="connsiteX138" fmla="*/ 2545103 w 6505572"/>
                <a:gd name="connsiteY138" fmla="*/ 1952573 h 6484619"/>
                <a:gd name="connsiteX139" fmla="*/ 2545103 w 6505572"/>
                <a:gd name="connsiteY139" fmla="*/ 3580954 h 6484619"/>
                <a:gd name="connsiteX140" fmla="*/ 3100106 w 6505572"/>
                <a:gd name="connsiteY140" fmla="*/ 3539162 h 6484619"/>
                <a:gd name="connsiteX141" fmla="*/ 3101793 w 6505572"/>
                <a:gd name="connsiteY141" fmla="*/ 3277543 h 6484619"/>
                <a:gd name="connsiteX142" fmla="*/ 2828808 w 6505572"/>
                <a:gd name="connsiteY142" fmla="*/ 2959293 h 6484619"/>
                <a:gd name="connsiteX143" fmla="*/ 3150930 w 6505572"/>
                <a:gd name="connsiteY143" fmla="*/ 2637171 h 6484619"/>
                <a:gd name="connsiteX144" fmla="*/ 3673572 w 6505572"/>
                <a:gd name="connsiteY144" fmla="*/ 2637171 h 6484619"/>
                <a:gd name="connsiteX145" fmla="*/ 3673572 w 6505572"/>
                <a:gd name="connsiteY145" fmla="*/ 1952573 h 6484619"/>
                <a:gd name="connsiteX146" fmla="*/ 1102143 w 6505572"/>
                <a:gd name="connsiteY146" fmla="*/ 986053 h 6484619"/>
                <a:gd name="connsiteX147" fmla="*/ 1243463 w 6505572"/>
                <a:gd name="connsiteY147" fmla="*/ 1067557 h 6484619"/>
                <a:gd name="connsiteX148" fmla="*/ 1563649 w 6505572"/>
                <a:gd name="connsiteY148" fmla="*/ 1622064 h 6484619"/>
                <a:gd name="connsiteX149" fmla="*/ 1528211 w 6505572"/>
                <a:gd name="connsiteY149" fmla="*/ 1754189 h 6484619"/>
                <a:gd name="connsiteX150" fmla="*/ 1396235 w 6505572"/>
                <a:gd name="connsiteY150" fmla="*/ 1718751 h 6484619"/>
                <a:gd name="connsiteX151" fmla="*/ 1102354 w 6505572"/>
                <a:gd name="connsiteY151" fmla="*/ 1209757 h 6484619"/>
                <a:gd name="connsiteX152" fmla="*/ 215798 w 6505572"/>
                <a:gd name="connsiteY152" fmla="*/ 2745173 h 6484619"/>
                <a:gd name="connsiteX153" fmla="*/ 1988761 w 6505572"/>
                <a:gd name="connsiteY153" fmla="*/ 2745173 h 6484619"/>
                <a:gd name="connsiteX154" fmla="*/ 1589558 w 6505572"/>
                <a:gd name="connsiteY154" fmla="*/ 2053628 h 6484619"/>
                <a:gd name="connsiteX155" fmla="*/ 1624897 w 6505572"/>
                <a:gd name="connsiteY155" fmla="*/ 1921653 h 6484619"/>
                <a:gd name="connsiteX156" fmla="*/ 1757021 w 6505572"/>
                <a:gd name="connsiteY156" fmla="*/ 1956942 h 6484619"/>
                <a:gd name="connsiteX157" fmla="*/ 2182481 w 6505572"/>
                <a:gd name="connsiteY157" fmla="*/ 2694001 h 6484619"/>
                <a:gd name="connsiteX158" fmla="*/ 2041223 w 6505572"/>
                <a:gd name="connsiteY158" fmla="*/ 2938496 h 6484619"/>
                <a:gd name="connsiteX159" fmla="*/ 1859862 w 6505572"/>
                <a:gd name="connsiteY159" fmla="*/ 2938496 h 6484619"/>
                <a:gd name="connsiteX160" fmla="*/ 1859862 w 6505572"/>
                <a:gd name="connsiteY160" fmla="*/ 6212130 h 6484619"/>
                <a:gd name="connsiteX161" fmla="*/ 1587374 w 6505572"/>
                <a:gd name="connsiteY161" fmla="*/ 6484619 h 6484619"/>
                <a:gd name="connsiteX162" fmla="*/ 617185 w 6505572"/>
                <a:gd name="connsiteY162" fmla="*/ 6484619 h 6484619"/>
                <a:gd name="connsiteX163" fmla="*/ 344696 w 6505572"/>
                <a:gd name="connsiteY163" fmla="*/ 6212130 h 6484619"/>
                <a:gd name="connsiteX164" fmla="*/ 344696 w 6505572"/>
                <a:gd name="connsiteY164" fmla="*/ 2938496 h 6484619"/>
                <a:gd name="connsiteX165" fmla="*/ 163335 w 6505572"/>
                <a:gd name="connsiteY165" fmla="*/ 2938496 h 6484619"/>
                <a:gd name="connsiteX166" fmla="*/ 22177 w 6505572"/>
                <a:gd name="connsiteY166" fmla="*/ 2694001 h 6484619"/>
                <a:gd name="connsiteX167" fmla="*/ 961047 w 6505572"/>
                <a:gd name="connsiteY167" fmla="*/ 1067557 h 6484619"/>
                <a:gd name="connsiteX168" fmla="*/ 1102143 w 6505572"/>
                <a:gd name="connsiteY168" fmla="*/ 986053 h 6484619"/>
                <a:gd name="connsiteX169" fmla="*/ 3109319 w 6505572"/>
                <a:gd name="connsiteY169" fmla="*/ 0 h 6484619"/>
                <a:gd name="connsiteX170" fmla="*/ 3250545 w 6505572"/>
                <a:gd name="connsiteY170" fmla="*/ 81635 h 6484619"/>
                <a:gd name="connsiteX171" fmla="*/ 3570731 w 6505572"/>
                <a:gd name="connsiteY171" fmla="*/ 635993 h 6484619"/>
                <a:gd name="connsiteX172" fmla="*/ 3535293 w 6505572"/>
                <a:gd name="connsiteY172" fmla="*/ 768117 h 6484619"/>
                <a:gd name="connsiteX173" fmla="*/ 3403317 w 6505572"/>
                <a:gd name="connsiteY173" fmla="*/ 732679 h 6484619"/>
                <a:gd name="connsiteX174" fmla="*/ 3109387 w 6505572"/>
                <a:gd name="connsiteY174" fmla="*/ 223686 h 6484619"/>
                <a:gd name="connsiteX175" fmla="*/ 2222832 w 6505572"/>
                <a:gd name="connsiteY175" fmla="*/ 1759252 h 6484619"/>
                <a:gd name="connsiteX176" fmla="*/ 3995843 w 6505572"/>
                <a:gd name="connsiteY176" fmla="*/ 1759252 h 6484619"/>
                <a:gd name="connsiteX177" fmla="*/ 3596640 w 6505572"/>
                <a:gd name="connsiteY177" fmla="*/ 1067707 h 6484619"/>
                <a:gd name="connsiteX178" fmla="*/ 3631979 w 6505572"/>
                <a:gd name="connsiteY178" fmla="*/ 935581 h 6484619"/>
                <a:gd name="connsiteX179" fmla="*/ 3764104 w 6505572"/>
                <a:gd name="connsiteY179" fmla="*/ 971019 h 6484619"/>
                <a:gd name="connsiteX180" fmla="*/ 4189563 w 6505572"/>
                <a:gd name="connsiteY180" fmla="*/ 1707930 h 6484619"/>
                <a:gd name="connsiteX181" fmla="*/ 4048306 w 6505572"/>
                <a:gd name="connsiteY181" fmla="*/ 1952573 h 6484619"/>
                <a:gd name="connsiteX182" fmla="*/ 3866945 w 6505572"/>
                <a:gd name="connsiteY182" fmla="*/ 1952573 h 6484619"/>
                <a:gd name="connsiteX183" fmla="*/ 3866945 w 6505572"/>
                <a:gd name="connsiteY183" fmla="*/ 2630718 h 6484619"/>
                <a:gd name="connsiteX184" fmla="*/ 5867179 w 6505572"/>
                <a:gd name="connsiteY184" fmla="*/ 2356691 h 6484619"/>
                <a:gd name="connsiteX185" fmla="*/ 5665071 w 6505572"/>
                <a:gd name="connsiteY185" fmla="*/ 4440310 h 6484619"/>
                <a:gd name="connsiteX186" fmla="*/ 5866782 w 6505572"/>
                <a:gd name="connsiteY186" fmla="*/ 4440310 h 6484619"/>
                <a:gd name="connsiteX187" fmla="*/ 6161704 w 6505572"/>
                <a:gd name="connsiteY187" fmla="*/ 4891330 h 6484619"/>
                <a:gd name="connsiteX188" fmla="*/ 6161704 w 6505572"/>
                <a:gd name="connsiteY188" fmla="*/ 5535277 h 6484619"/>
                <a:gd name="connsiteX189" fmla="*/ 6161208 w 6505572"/>
                <a:gd name="connsiteY189" fmla="*/ 5794513 h 6484619"/>
                <a:gd name="connsiteX190" fmla="*/ 6453550 w 6505572"/>
                <a:gd name="connsiteY190" fmla="*/ 6115096 h 6484619"/>
                <a:gd name="connsiteX191" fmla="*/ 6131527 w 6505572"/>
                <a:gd name="connsiteY191" fmla="*/ 6437218 h 6484619"/>
                <a:gd name="connsiteX192" fmla="*/ 2630175 w 6505572"/>
                <a:gd name="connsiteY192" fmla="*/ 6437218 h 6484619"/>
                <a:gd name="connsiteX193" fmla="*/ 2351730 w 6505572"/>
                <a:gd name="connsiteY193" fmla="*/ 5953688 h 6484619"/>
                <a:gd name="connsiteX194" fmla="*/ 2351730 w 6505572"/>
                <a:gd name="connsiteY194" fmla="*/ 1952573 h 6484619"/>
                <a:gd name="connsiteX195" fmla="*/ 2170369 w 6505572"/>
                <a:gd name="connsiteY195" fmla="*/ 1952573 h 6484619"/>
                <a:gd name="connsiteX196" fmla="*/ 2029261 w 6505572"/>
                <a:gd name="connsiteY196" fmla="*/ 1707930 h 6484619"/>
                <a:gd name="connsiteX197" fmla="*/ 2968130 w 6505572"/>
                <a:gd name="connsiteY197" fmla="*/ 81635 h 6484619"/>
                <a:gd name="connsiteX198" fmla="*/ 3109319 w 6505572"/>
                <a:gd name="connsiteY198" fmla="*/ 0 h 648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6505572" h="6484619">
                  <a:moveTo>
                    <a:pt x="4400059" y="5986446"/>
                  </a:moveTo>
                  <a:cubicBezTo>
                    <a:pt x="4329431" y="5986446"/>
                    <a:pt x="4271409" y="6043922"/>
                    <a:pt x="4271409" y="6115096"/>
                  </a:cubicBezTo>
                  <a:cubicBezTo>
                    <a:pt x="4271409" y="6179521"/>
                    <a:pt x="4319007" y="6233175"/>
                    <a:pt x="4380851" y="6242307"/>
                  </a:cubicBezTo>
                  <a:cubicBezTo>
                    <a:pt x="4395294" y="6244640"/>
                    <a:pt x="4280442" y="6243846"/>
                    <a:pt x="6131527" y="6243846"/>
                  </a:cubicBezTo>
                  <a:cubicBezTo>
                    <a:pt x="6202553" y="6243846"/>
                    <a:pt x="6260178" y="6186122"/>
                    <a:pt x="6260178" y="6115096"/>
                  </a:cubicBezTo>
                  <a:cubicBezTo>
                    <a:pt x="6260178" y="6044170"/>
                    <a:pt x="6202553" y="5986446"/>
                    <a:pt x="6131527" y="5986446"/>
                  </a:cubicBezTo>
                  <a:close/>
                  <a:moveTo>
                    <a:pt x="2630175" y="5986446"/>
                  </a:moveTo>
                  <a:cubicBezTo>
                    <a:pt x="2559695" y="5986446"/>
                    <a:pt x="2501524" y="6044021"/>
                    <a:pt x="2501524" y="6115096"/>
                  </a:cubicBezTo>
                  <a:cubicBezTo>
                    <a:pt x="2501524" y="6186122"/>
                    <a:pt x="2559248" y="6243846"/>
                    <a:pt x="2630175" y="6243846"/>
                  </a:cubicBezTo>
                  <a:cubicBezTo>
                    <a:pt x="2758477" y="6243846"/>
                    <a:pt x="3976982" y="6243846"/>
                    <a:pt x="4105037" y="6243846"/>
                  </a:cubicBezTo>
                  <a:cubicBezTo>
                    <a:pt x="4069698" y="6163688"/>
                    <a:pt x="4068407" y="6069334"/>
                    <a:pt x="4105037" y="5986446"/>
                  </a:cubicBezTo>
                  <a:close/>
                  <a:moveTo>
                    <a:pt x="4135314" y="5535574"/>
                  </a:moveTo>
                  <a:cubicBezTo>
                    <a:pt x="4064288" y="5535574"/>
                    <a:pt x="4006663" y="5593298"/>
                    <a:pt x="4006663" y="5664324"/>
                  </a:cubicBezTo>
                  <a:cubicBezTo>
                    <a:pt x="4006663" y="5735350"/>
                    <a:pt x="4064288" y="5792974"/>
                    <a:pt x="4135314" y="5792974"/>
                  </a:cubicBezTo>
                  <a:lnTo>
                    <a:pt x="5866782" y="5792974"/>
                  </a:lnTo>
                  <a:cubicBezTo>
                    <a:pt x="5937708" y="5792974"/>
                    <a:pt x="5995432" y="5735350"/>
                    <a:pt x="5995432" y="5664324"/>
                  </a:cubicBezTo>
                  <a:cubicBezTo>
                    <a:pt x="5995432" y="5593298"/>
                    <a:pt x="5937708" y="5535574"/>
                    <a:pt x="5866782" y="5535574"/>
                  </a:cubicBezTo>
                  <a:close/>
                  <a:moveTo>
                    <a:pt x="2932294" y="5535574"/>
                  </a:moveTo>
                  <a:cubicBezTo>
                    <a:pt x="2751578" y="5535574"/>
                    <a:pt x="2784436" y="5793074"/>
                    <a:pt x="2911696" y="5793074"/>
                  </a:cubicBezTo>
                  <a:cubicBezTo>
                    <a:pt x="2911696" y="5793074"/>
                    <a:pt x="3287572" y="5792974"/>
                    <a:pt x="3840142" y="5792974"/>
                  </a:cubicBezTo>
                  <a:cubicBezTo>
                    <a:pt x="3803265" y="5708945"/>
                    <a:pt x="3805449" y="5614839"/>
                    <a:pt x="3840142" y="5535574"/>
                  </a:cubicBezTo>
                  <a:close/>
                  <a:moveTo>
                    <a:pt x="4452919" y="5084653"/>
                  </a:moveTo>
                  <a:cubicBezTo>
                    <a:pt x="4381993" y="5084653"/>
                    <a:pt x="4324269" y="5142278"/>
                    <a:pt x="4324269" y="5213303"/>
                  </a:cubicBezTo>
                  <a:cubicBezTo>
                    <a:pt x="4324269" y="5284329"/>
                    <a:pt x="4381993" y="5341954"/>
                    <a:pt x="4452919" y="5341954"/>
                  </a:cubicBezTo>
                  <a:lnTo>
                    <a:pt x="6184387" y="5341954"/>
                  </a:lnTo>
                  <a:cubicBezTo>
                    <a:pt x="6255314" y="5341954"/>
                    <a:pt x="6313037" y="5284329"/>
                    <a:pt x="6313037" y="5213303"/>
                  </a:cubicBezTo>
                  <a:cubicBezTo>
                    <a:pt x="6313037" y="5142278"/>
                    <a:pt x="6255314" y="5084653"/>
                    <a:pt x="6184387" y="5084653"/>
                  </a:cubicBezTo>
                  <a:close/>
                  <a:moveTo>
                    <a:pt x="3518020" y="5084653"/>
                  </a:moveTo>
                  <a:cubicBezTo>
                    <a:pt x="3446995" y="5084653"/>
                    <a:pt x="3389370" y="5142278"/>
                    <a:pt x="3389370" y="5213303"/>
                  </a:cubicBezTo>
                  <a:cubicBezTo>
                    <a:pt x="3389370" y="5284329"/>
                    <a:pt x="3446995" y="5341954"/>
                    <a:pt x="3518020" y="5341954"/>
                  </a:cubicBezTo>
                  <a:cubicBezTo>
                    <a:pt x="3807384" y="5341954"/>
                    <a:pt x="3873198" y="5341954"/>
                    <a:pt x="4157847" y="5341954"/>
                  </a:cubicBezTo>
                  <a:cubicBezTo>
                    <a:pt x="4121515" y="5259463"/>
                    <a:pt x="4122409" y="5165109"/>
                    <a:pt x="4157847" y="5084653"/>
                  </a:cubicBezTo>
                  <a:close/>
                  <a:moveTo>
                    <a:pt x="3108742" y="4634030"/>
                  </a:moveTo>
                  <a:cubicBezTo>
                    <a:pt x="3042233" y="4639092"/>
                    <a:pt x="2989770" y="4694632"/>
                    <a:pt x="2989770" y="4762283"/>
                  </a:cubicBezTo>
                  <a:cubicBezTo>
                    <a:pt x="2989770" y="4833309"/>
                    <a:pt x="3047544" y="4891082"/>
                    <a:pt x="3118569" y="4891082"/>
                  </a:cubicBezTo>
                  <a:cubicBezTo>
                    <a:pt x="3205031" y="4891082"/>
                    <a:pt x="3753780" y="4891082"/>
                    <a:pt x="3840142" y="4891082"/>
                  </a:cubicBezTo>
                  <a:cubicBezTo>
                    <a:pt x="3804803" y="4810229"/>
                    <a:pt x="3804059" y="4716521"/>
                    <a:pt x="3839994" y="4634030"/>
                  </a:cubicBezTo>
                  <a:close/>
                  <a:moveTo>
                    <a:pt x="5866782" y="4633633"/>
                  </a:moveTo>
                  <a:cubicBezTo>
                    <a:pt x="4599090" y="4633633"/>
                    <a:pt x="4125486" y="4634030"/>
                    <a:pt x="4125486" y="4634030"/>
                  </a:cubicBezTo>
                  <a:cubicBezTo>
                    <a:pt x="4058977" y="4639092"/>
                    <a:pt x="4006663" y="4694632"/>
                    <a:pt x="4006663" y="4762283"/>
                  </a:cubicBezTo>
                  <a:cubicBezTo>
                    <a:pt x="4006663" y="4833309"/>
                    <a:pt x="4064288" y="4891082"/>
                    <a:pt x="4135314" y="4891082"/>
                  </a:cubicBezTo>
                  <a:lnTo>
                    <a:pt x="5866782" y="4891082"/>
                  </a:lnTo>
                  <a:cubicBezTo>
                    <a:pt x="5937708" y="4891082"/>
                    <a:pt x="5995432" y="4833309"/>
                    <a:pt x="5995432" y="4762283"/>
                  </a:cubicBezTo>
                  <a:cubicBezTo>
                    <a:pt x="5995432" y="4691257"/>
                    <a:pt x="5937708" y="4633633"/>
                    <a:pt x="5866782" y="4633633"/>
                  </a:cubicBezTo>
                  <a:close/>
                  <a:moveTo>
                    <a:pt x="2545103" y="4546377"/>
                  </a:moveTo>
                  <a:lnTo>
                    <a:pt x="2545103" y="5805333"/>
                  </a:lnTo>
                  <a:cubicBezTo>
                    <a:pt x="2573840" y="5797342"/>
                    <a:pt x="2604762" y="5793074"/>
                    <a:pt x="2637272" y="5793074"/>
                  </a:cubicBezTo>
                  <a:cubicBezTo>
                    <a:pt x="2544308" y="5582975"/>
                    <a:pt x="2699265" y="5342202"/>
                    <a:pt x="2932294" y="5342202"/>
                  </a:cubicBezTo>
                  <a:lnTo>
                    <a:pt x="3223098" y="5342202"/>
                  </a:lnTo>
                  <a:cubicBezTo>
                    <a:pt x="3186369" y="5258817"/>
                    <a:pt x="3187659" y="5164712"/>
                    <a:pt x="3223098" y="5084405"/>
                  </a:cubicBezTo>
                  <a:lnTo>
                    <a:pt x="3118569" y="5084405"/>
                  </a:lnTo>
                  <a:cubicBezTo>
                    <a:pt x="2887326" y="5084405"/>
                    <a:pt x="2730583" y="4846213"/>
                    <a:pt x="2823100" y="4634030"/>
                  </a:cubicBezTo>
                  <a:cubicBezTo>
                    <a:pt x="2753663" y="4634030"/>
                    <a:pt x="2645114" y="4642467"/>
                    <a:pt x="2545103" y="4546377"/>
                  </a:cubicBezTo>
                  <a:close/>
                  <a:moveTo>
                    <a:pt x="2766022" y="4183307"/>
                  </a:moveTo>
                  <a:cubicBezTo>
                    <a:pt x="2694996" y="4183307"/>
                    <a:pt x="2637272" y="4241031"/>
                    <a:pt x="2637272" y="4312057"/>
                  </a:cubicBezTo>
                  <a:cubicBezTo>
                    <a:pt x="2637272" y="4383082"/>
                    <a:pt x="2694996" y="4440707"/>
                    <a:pt x="2766022" y="4440707"/>
                  </a:cubicBezTo>
                  <a:cubicBezTo>
                    <a:pt x="3043920" y="4440459"/>
                    <a:pt x="4023688" y="4440310"/>
                    <a:pt x="4295283" y="4440310"/>
                  </a:cubicBezTo>
                  <a:cubicBezTo>
                    <a:pt x="4183756" y="4371865"/>
                    <a:pt x="4080915" y="4285751"/>
                    <a:pt x="3991723" y="4183307"/>
                  </a:cubicBezTo>
                  <a:close/>
                  <a:moveTo>
                    <a:pt x="2705965" y="3732535"/>
                  </a:moveTo>
                  <a:cubicBezTo>
                    <a:pt x="2634939" y="3732535"/>
                    <a:pt x="2577315" y="3790258"/>
                    <a:pt x="2577315" y="3861284"/>
                  </a:cubicBezTo>
                  <a:cubicBezTo>
                    <a:pt x="2577315" y="3932211"/>
                    <a:pt x="2634939" y="3989934"/>
                    <a:pt x="2705965" y="3989934"/>
                  </a:cubicBezTo>
                  <a:cubicBezTo>
                    <a:pt x="2839331" y="3989934"/>
                    <a:pt x="3721419" y="3989934"/>
                    <a:pt x="3852501" y="3989934"/>
                  </a:cubicBezTo>
                  <a:cubicBezTo>
                    <a:pt x="3804307" y="3908585"/>
                    <a:pt x="3765096" y="3822222"/>
                    <a:pt x="3735614" y="3732535"/>
                  </a:cubicBezTo>
                  <a:close/>
                  <a:moveTo>
                    <a:pt x="3395177" y="3281514"/>
                  </a:moveTo>
                  <a:cubicBezTo>
                    <a:pt x="3324152" y="3281514"/>
                    <a:pt x="3266428" y="3339238"/>
                    <a:pt x="3266428" y="3410264"/>
                  </a:cubicBezTo>
                  <a:cubicBezTo>
                    <a:pt x="3266428" y="3481190"/>
                    <a:pt x="3324152" y="3538914"/>
                    <a:pt x="3395177" y="3538914"/>
                  </a:cubicBezTo>
                  <a:cubicBezTo>
                    <a:pt x="3608155" y="3538914"/>
                    <a:pt x="3666872" y="3538914"/>
                    <a:pt x="3680719" y="3538914"/>
                  </a:cubicBezTo>
                  <a:cubicBezTo>
                    <a:pt x="3680769" y="3538914"/>
                    <a:pt x="3681712" y="3538914"/>
                    <a:pt x="3684492" y="3538914"/>
                  </a:cubicBezTo>
                  <a:cubicBezTo>
                    <a:pt x="3685385" y="3538914"/>
                    <a:pt x="3686477" y="3538914"/>
                    <a:pt x="3687767" y="3538914"/>
                  </a:cubicBezTo>
                  <a:cubicBezTo>
                    <a:pt x="3673721" y="3456820"/>
                    <a:pt x="3667120" y="3364601"/>
                    <a:pt x="3670247" y="3281514"/>
                  </a:cubicBezTo>
                  <a:close/>
                  <a:moveTo>
                    <a:pt x="538019" y="2938496"/>
                  </a:moveTo>
                  <a:lnTo>
                    <a:pt x="538019" y="6212130"/>
                  </a:lnTo>
                  <a:cubicBezTo>
                    <a:pt x="538019" y="6255708"/>
                    <a:pt x="573607" y="6291296"/>
                    <a:pt x="617185" y="6291296"/>
                  </a:cubicBezTo>
                  <a:lnTo>
                    <a:pt x="1587374" y="6291296"/>
                  </a:lnTo>
                  <a:cubicBezTo>
                    <a:pt x="1631051" y="6291296"/>
                    <a:pt x="1666539" y="6255708"/>
                    <a:pt x="1666539" y="6212130"/>
                  </a:cubicBezTo>
                  <a:lnTo>
                    <a:pt x="1666539" y="2938496"/>
                  </a:lnTo>
                  <a:close/>
                  <a:moveTo>
                    <a:pt x="3150930" y="2830494"/>
                  </a:moveTo>
                  <a:cubicBezTo>
                    <a:pt x="3079905" y="2830494"/>
                    <a:pt x="3022131" y="2888267"/>
                    <a:pt x="3022131" y="2959293"/>
                  </a:cubicBezTo>
                  <a:cubicBezTo>
                    <a:pt x="3022131" y="3030170"/>
                    <a:pt x="3079905" y="3087893"/>
                    <a:pt x="3150930" y="3087893"/>
                  </a:cubicBezTo>
                  <a:cubicBezTo>
                    <a:pt x="3356364" y="3087893"/>
                    <a:pt x="3483525" y="3087893"/>
                    <a:pt x="3690596" y="3087893"/>
                  </a:cubicBezTo>
                  <a:cubicBezTo>
                    <a:pt x="3706479" y="2999496"/>
                    <a:pt x="3731445" y="2913233"/>
                    <a:pt x="3765245" y="2830494"/>
                  </a:cubicBezTo>
                  <a:close/>
                  <a:moveTo>
                    <a:pt x="4980574" y="2558947"/>
                  </a:moveTo>
                  <a:cubicBezTo>
                    <a:pt x="5033980" y="2558947"/>
                    <a:pt x="5077261" y="2602227"/>
                    <a:pt x="5077261" y="2655633"/>
                  </a:cubicBezTo>
                  <a:lnTo>
                    <a:pt x="5077261" y="2808703"/>
                  </a:lnTo>
                  <a:cubicBezTo>
                    <a:pt x="5088428" y="2808703"/>
                    <a:pt x="5143968" y="2819027"/>
                    <a:pt x="5177719" y="2831138"/>
                  </a:cubicBezTo>
                  <a:cubicBezTo>
                    <a:pt x="5224623" y="2847864"/>
                    <a:pt x="5261104" y="2874021"/>
                    <a:pt x="5261104" y="2913877"/>
                  </a:cubicBezTo>
                  <a:cubicBezTo>
                    <a:pt x="5261104" y="2941473"/>
                    <a:pt x="5241498" y="2988873"/>
                    <a:pt x="5202188" y="2995873"/>
                  </a:cubicBezTo>
                  <a:cubicBezTo>
                    <a:pt x="5181839" y="2999942"/>
                    <a:pt x="5164219" y="2990213"/>
                    <a:pt x="5145358" y="2980535"/>
                  </a:cubicBezTo>
                  <a:cubicBezTo>
                    <a:pt x="5024550" y="2917897"/>
                    <a:pt x="4832269" y="2926882"/>
                    <a:pt x="4832269" y="3068436"/>
                  </a:cubicBezTo>
                  <a:cubicBezTo>
                    <a:pt x="4832269" y="3198575"/>
                    <a:pt x="4996953" y="3202198"/>
                    <a:pt x="5133098" y="3281612"/>
                  </a:cubicBezTo>
                  <a:cubicBezTo>
                    <a:pt x="5133247" y="3281513"/>
                    <a:pt x="5133247" y="3281513"/>
                    <a:pt x="5133247" y="3281612"/>
                  </a:cubicBezTo>
                  <a:cubicBezTo>
                    <a:pt x="5361562" y="3413588"/>
                    <a:pt x="5333221" y="3785939"/>
                    <a:pt x="5077261" y="3849967"/>
                  </a:cubicBezTo>
                  <a:lnTo>
                    <a:pt x="5077261" y="3989387"/>
                  </a:lnTo>
                  <a:cubicBezTo>
                    <a:pt x="5077261" y="4042793"/>
                    <a:pt x="5033980" y="4086074"/>
                    <a:pt x="4980574" y="4086074"/>
                  </a:cubicBezTo>
                  <a:cubicBezTo>
                    <a:pt x="4927169" y="4086074"/>
                    <a:pt x="4883888" y="4042793"/>
                    <a:pt x="4883888" y="3989387"/>
                  </a:cubicBezTo>
                  <a:lnTo>
                    <a:pt x="4883888" y="3857511"/>
                  </a:lnTo>
                  <a:cubicBezTo>
                    <a:pt x="4740694" y="3833836"/>
                    <a:pt x="4652942" y="3749459"/>
                    <a:pt x="4652942" y="3688955"/>
                  </a:cubicBezTo>
                  <a:cubicBezTo>
                    <a:pt x="4652942" y="3651531"/>
                    <a:pt x="4685502" y="3606166"/>
                    <a:pt x="4723223" y="3606166"/>
                  </a:cubicBezTo>
                  <a:cubicBezTo>
                    <a:pt x="4745012" y="3606166"/>
                    <a:pt x="4761491" y="3622297"/>
                    <a:pt x="4780451" y="3641009"/>
                  </a:cubicBezTo>
                  <a:cubicBezTo>
                    <a:pt x="4813557" y="3673470"/>
                    <a:pt x="4858823" y="3717941"/>
                    <a:pt x="4959083" y="3717941"/>
                  </a:cubicBezTo>
                  <a:cubicBezTo>
                    <a:pt x="5023408" y="3717941"/>
                    <a:pt x="5131411" y="3698237"/>
                    <a:pt x="5131411" y="3566211"/>
                  </a:cubicBezTo>
                  <a:cubicBezTo>
                    <a:pt x="5131411" y="3379390"/>
                    <a:pt x="4899423" y="3393883"/>
                    <a:pt x="4765511" y="3281513"/>
                  </a:cubicBezTo>
                  <a:cubicBezTo>
                    <a:pt x="4765362" y="3281513"/>
                    <a:pt x="4765362" y="3281364"/>
                    <a:pt x="4765213" y="3281215"/>
                  </a:cubicBezTo>
                  <a:cubicBezTo>
                    <a:pt x="4715331" y="3239473"/>
                    <a:pt x="4679893" y="3180409"/>
                    <a:pt x="4677957" y="3088141"/>
                  </a:cubicBezTo>
                  <a:cubicBezTo>
                    <a:pt x="4677858" y="3087992"/>
                    <a:pt x="4677858" y="3087992"/>
                    <a:pt x="4677858" y="3087892"/>
                  </a:cubicBezTo>
                  <a:cubicBezTo>
                    <a:pt x="4671952" y="2958597"/>
                    <a:pt x="4743623" y="2851537"/>
                    <a:pt x="4883888" y="2817092"/>
                  </a:cubicBezTo>
                  <a:lnTo>
                    <a:pt x="4883888" y="2655633"/>
                  </a:lnTo>
                  <a:cubicBezTo>
                    <a:pt x="4883888" y="2602227"/>
                    <a:pt x="4927169" y="2558947"/>
                    <a:pt x="4980574" y="2558947"/>
                  </a:cubicBezTo>
                  <a:close/>
                  <a:moveTo>
                    <a:pt x="4933296" y="2356367"/>
                  </a:moveTo>
                  <a:cubicBezTo>
                    <a:pt x="5174533" y="2343301"/>
                    <a:pt x="5423877" y="2419974"/>
                    <a:pt x="5627797" y="2604015"/>
                  </a:cubicBezTo>
                  <a:cubicBezTo>
                    <a:pt x="5667504" y="2639701"/>
                    <a:pt x="5670730" y="2700800"/>
                    <a:pt x="5634895" y="2740507"/>
                  </a:cubicBezTo>
                  <a:cubicBezTo>
                    <a:pt x="5599208" y="2780214"/>
                    <a:pt x="5538109" y="2783291"/>
                    <a:pt x="5498402" y="2747605"/>
                  </a:cubicBezTo>
                  <a:cubicBezTo>
                    <a:pt x="5080587" y="2370886"/>
                    <a:pt x="4412219" y="2553835"/>
                    <a:pt x="4243465" y="3087894"/>
                  </a:cubicBezTo>
                  <a:cubicBezTo>
                    <a:pt x="4243465" y="3087894"/>
                    <a:pt x="4243316" y="3087993"/>
                    <a:pt x="4243316" y="3088142"/>
                  </a:cubicBezTo>
                  <a:cubicBezTo>
                    <a:pt x="4223364" y="3150531"/>
                    <a:pt x="4211352" y="3215353"/>
                    <a:pt x="4208027" y="3281217"/>
                  </a:cubicBezTo>
                  <a:cubicBezTo>
                    <a:pt x="4207878" y="3281365"/>
                    <a:pt x="4207878" y="3281365"/>
                    <a:pt x="4208027" y="3281514"/>
                  </a:cubicBezTo>
                  <a:cubicBezTo>
                    <a:pt x="4199291" y="3432103"/>
                    <a:pt x="4237211" y="3592519"/>
                    <a:pt x="4324517" y="3732237"/>
                  </a:cubicBezTo>
                  <a:cubicBezTo>
                    <a:pt x="4324517" y="3732386"/>
                    <a:pt x="4324666" y="3732386"/>
                    <a:pt x="4324666" y="3732485"/>
                  </a:cubicBezTo>
                  <a:cubicBezTo>
                    <a:pt x="4411673" y="3872055"/>
                    <a:pt x="4543302" y="3983284"/>
                    <a:pt x="4701932" y="4044432"/>
                  </a:cubicBezTo>
                  <a:cubicBezTo>
                    <a:pt x="5336100" y="4291062"/>
                    <a:pt x="5955726" y="3651533"/>
                    <a:pt x="5695348" y="3026001"/>
                  </a:cubicBezTo>
                  <a:cubicBezTo>
                    <a:pt x="5674850" y="2976763"/>
                    <a:pt x="5698177" y="2920181"/>
                    <a:pt x="5747414" y="2899682"/>
                  </a:cubicBezTo>
                  <a:cubicBezTo>
                    <a:pt x="5796650" y="2879084"/>
                    <a:pt x="5853382" y="2902413"/>
                    <a:pt x="5873880" y="2951748"/>
                  </a:cubicBezTo>
                  <a:cubicBezTo>
                    <a:pt x="6163542" y="3645478"/>
                    <a:pt x="5576029" y="4406013"/>
                    <a:pt x="4817429" y="4275924"/>
                  </a:cubicBezTo>
                  <a:cubicBezTo>
                    <a:pt x="4504339" y="4222865"/>
                    <a:pt x="4238750" y="4017928"/>
                    <a:pt x="4105037" y="3732485"/>
                  </a:cubicBezTo>
                  <a:cubicBezTo>
                    <a:pt x="4104888" y="3732386"/>
                    <a:pt x="4104888" y="3732237"/>
                    <a:pt x="4104888" y="3732237"/>
                  </a:cubicBezTo>
                  <a:cubicBezTo>
                    <a:pt x="4013761" y="3538219"/>
                    <a:pt x="3986661" y="3309557"/>
                    <a:pt x="4042350" y="3088142"/>
                  </a:cubicBezTo>
                  <a:cubicBezTo>
                    <a:pt x="4042350" y="3087993"/>
                    <a:pt x="4042499" y="3087894"/>
                    <a:pt x="4042499" y="3087894"/>
                  </a:cubicBezTo>
                  <a:cubicBezTo>
                    <a:pt x="4151693" y="2649194"/>
                    <a:pt x="4531235" y="2378144"/>
                    <a:pt x="4933296" y="2356367"/>
                  </a:cubicBezTo>
                  <a:close/>
                  <a:moveTo>
                    <a:pt x="5027772" y="2205558"/>
                  </a:moveTo>
                  <a:cubicBezTo>
                    <a:pt x="4992071" y="2204210"/>
                    <a:pt x="4956394" y="2204575"/>
                    <a:pt x="4920868" y="2206614"/>
                  </a:cubicBezTo>
                  <a:cubicBezTo>
                    <a:pt x="4447196" y="2233800"/>
                    <a:pt x="4000583" y="2558613"/>
                    <a:pt x="3887543" y="3087893"/>
                  </a:cubicBezTo>
                  <a:cubicBezTo>
                    <a:pt x="3887543" y="3088042"/>
                    <a:pt x="3887543" y="3088042"/>
                    <a:pt x="3887443" y="3088191"/>
                  </a:cubicBezTo>
                  <a:cubicBezTo>
                    <a:pt x="3877517" y="3134450"/>
                    <a:pt x="3870816" y="3180708"/>
                    <a:pt x="3866945" y="3226470"/>
                  </a:cubicBezTo>
                  <a:cubicBezTo>
                    <a:pt x="3866945" y="3378498"/>
                    <a:pt x="3855132" y="3515636"/>
                    <a:pt x="3941048" y="3732286"/>
                  </a:cubicBezTo>
                  <a:cubicBezTo>
                    <a:pt x="3941048" y="3732386"/>
                    <a:pt x="3941048" y="3732386"/>
                    <a:pt x="3941196" y="3732535"/>
                  </a:cubicBezTo>
                  <a:cubicBezTo>
                    <a:pt x="4244756" y="4502203"/>
                    <a:pt x="5247950" y="4684209"/>
                    <a:pt x="5803896" y="4078381"/>
                  </a:cubicBezTo>
                  <a:cubicBezTo>
                    <a:pt x="6223052" y="3622199"/>
                    <a:pt x="6188656" y="2914176"/>
                    <a:pt x="5736493" y="2499239"/>
                  </a:cubicBezTo>
                  <a:cubicBezTo>
                    <a:pt x="5528700" y="2308399"/>
                    <a:pt x="5277675" y="2214999"/>
                    <a:pt x="5027772" y="2205558"/>
                  </a:cubicBezTo>
                  <a:close/>
                  <a:moveTo>
                    <a:pt x="2545103" y="1952573"/>
                  </a:moveTo>
                  <a:lnTo>
                    <a:pt x="2545103" y="3580954"/>
                  </a:lnTo>
                  <a:cubicBezTo>
                    <a:pt x="2638860" y="3526903"/>
                    <a:pt x="2683531" y="3539162"/>
                    <a:pt x="3100106" y="3539162"/>
                  </a:cubicBezTo>
                  <a:cubicBezTo>
                    <a:pt x="3063128" y="3455132"/>
                    <a:pt x="3064419" y="3358992"/>
                    <a:pt x="3101793" y="3277543"/>
                  </a:cubicBezTo>
                  <a:cubicBezTo>
                    <a:pt x="2947383" y="3253819"/>
                    <a:pt x="2828808" y="3120155"/>
                    <a:pt x="2828808" y="2959293"/>
                  </a:cubicBezTo>
                  <a:cubicBezTo>
                    <a:pt x="2828808" y="2781654"/>
                    <a:pt x="2973292" y="2637171"/>
                    <a:pt x="3150930" y="2637171"/>
                  </a:cubicBezTo>
                  <a:lnTo>
                    <a:pt x="3673572" y="2637171"/>
                  </a:lnTo>
                  <a:lnTo>
                    <a:pt x="3673572" y="1952573"/>
                  </a:lnTo>
                  <a:close/>
                  <a:moveTo>
                    <a:pt x="1102143" y="986053"/>
                  </a:moveTo>
                  <a:cubicBezTo>
                    <a:pt x="1157038" y="985984"/>
                    <a:pt x="1211970" y="1013084"/>
                    <a:pt x="1243463" y="1067557"/>
                  </a:cubicBezTo>
                  <a:lnTo>
                    <a:pt x="1563649" y="1622064"/>
                  </a:lnTo>
                  <a:cubicBezTo>
                    <a:pt x="1590352" y="1668372"/>
                    <a:pt x="1574469" y="1727387"/>
                    <a:pt x="1528211" y="1754189"/>
                  </a:cubicBezTo>
                  <a:cubicBezTo>
                    <a:pt x="1482051" y="1780892"/>
                    <a:pt x="1422888" y="1765009"/>
                    <a:pt x="1396235" y="1718751"/>
                  </a:cubicBezTo>
                  <a:lnTo>
                    <a:pt x="1102354" y="1209757"/>
                  </a:lnTo>
                  <a:lnTo>
                    <a:pt x="215798" y="2745173"/>
                  </a:lnTo>
                  <a:cubicBezTo>
                    <a:pt x="863865" y="2745173"/>
                    <a:pt x="1325160" y="2745173"/>
                    <a:pt x="1988761" y="2745173"/>
                  </a:cubicBezTo>
                  <a:lnTo>
                    <a:pt x="1589558" y="2053628"/>
                  </a:lnTo>
                  <a:cubicBezTo>
                    <a:pt x="1562904" y="2007369"/>
                    <a:pt x="1578738" y="1948306"/>
                    <a:pt x="1624897" y="1921653"/>
                  </a:cubicBezTo>
                  <a:cubicBezTo>
                    <a:pt x="1671155" y="1894950"/>
                    <a:pt x="1730319" y="1910684"/>
                    <a:pt x="1757021" y="1956942"/>
                  </a:cubicBezTo>
                  <a:lnTo>
                    <a:pt x="2182481" y="2694001"/>
                  </a:lnTo>
                  <a:cubicBezTo>
                    <a:pt x="2245416" y="2803443"/>
                    <a:pt x="2165705" y="2938496"/>
                    <a:pt x="2041223" y="2938496"/>
                  </a:cubicBezTo>
                  <a:lnTo>
                    <a:pt x="1859862" y="2938496"/>
                  </a:lnTo>
                  <a:lnTo>
                    <a:pt x="1859862" y="6212130"/>
                  </a:lnTo>
                  <a:cubicBezTo>
                    <a:pt x="1859862" y="6362421"/>
                    <a:pt x="1737664" y="6484619"/>
                    <a:pt x="1587374" y="6484619"/>
                  </a:cubicBezTo>
                  <a:lnTo>
                    <a:pt x="617185" y="6484619"/>
                  </a:lnTo>
                  <a:cubicBezTo>
                    <a:pt x="466994" y="6484619"/>
                    <a:pt x="344696" y="6362421"/>
                    <a:pt x="344696" y="6212130"/>
                  </a:cubicBezTo>
                  <a:lnTo>
                    <a:pt x="344696" y="2938496"/>
                  </a:lnTo>
                  <a:lnTo>
                    <a:pt x="163335" y="2938496"/>
                  </a:lnTo>
                  <a:cubicBezTo>
                    <a:pt x="37911" y="2938496"/>
                    <a:pt x="-40808" y="2802004"/>
                    <a:pt x="22177" y="2694001"/>
                  </a:cubicBezTo>
                  <a:lnTo>
                    <a:pt x="961047" y="1067557"/>
                  </a:lnTo>
                  <a:cubicBezTo>
                    <a:pt x="992391" y="1013357"/>
                    <a:pt x="1047249" y="986121"/>
                    <a:pt x="1102143" y="986053"/>
                  </a:cubicBezTo>
                  <a:close/>
                  <a:moveTo>
                    <a:pt x="3109319" y="0"/>
                  </a:moveTo>
                  <a:cubicBezTo>
                    <a:pt x="3164183" y="-12"/>
                    <a:pt x="3219053" y="27187"/>
                    <a:pt x="3250545" y="81635"/>
                  </a:cubicBezTo>
                  <a:lnTo>
                    <a:pt x="3570731" y="635993"/>
                  </a:lnTo>
                  <a:cubicBezTo>
                    <a:pt x="3597434" y="682301"/>
                    <a:pt x="3581551" y="741464"/>
                    <a:pt x="3535293" y="768117"/>
                  </a:cubicBezTo>
                  <a:cubicBezTo>
                    <a:pt x="3489134" y="794820"/>
                    <a:pt x="3429970" y="778937"/>
                    <a:pt x="3403317" y="732679"/>
                  </a:cubicBezTo>
                  <a:lnTo>
                    <a:pt x="3109387" y="223686"/>
                  </a:lnTo>
                  <a:lnTo>
                    <a:pt x="2222832" y="1759252"/>
                  </a:lnTo>
                  <a:cubicBezTo>
                    <a:pt x="2571557" y="1759252"/>
                    <a:pt x="3644338" y="1759252"/>
                    <a:pt x="3995843" y="1759252"/>
                  </a:cubicBezTo>
                  <a:lnTo>
                    <a:pt x="3596640" y="1067707"/>
                  </a:lnTo>
                  <a:cubicBezTo>
                    <a:pt x="3569937" y="1021398"/>
                    <a:pt x="3585820" y="962234"/>
                    <a:pt x="3631979" y="935581"/>
                  </a:cubicBezTo>
                  <a:cubicBezTo>
                    <a:pt x="3678238" y="908878"/>
                    <a:pt x="3737401" y="924761"/>
                    <a:pt x="3764104" y="971019"/>
                  </a:cubicBezTo>
                  <a:lnTo>
                    <a:pt x="4189563" y="1707930"/>
                  </a:lnTo>
                  <a:cubicBezTo>
                    <a:pt x="4252548" y="1817422"/>
                    <a:pt x="4172787" y="1952573"/>
                    <a:pt x="4048306" y="1952573"/>
                  </a:cubicBezTo>
                  <a:lnTo>
                    <a:pt x="3866945" y="1952573"/>
                  </a:lnTo>
                  <a:lnTo>
                    <a:pt x="3866945" y="2630718"/>
                  </a:lnTo>
                  <a:cubicBezTo>
                    <a:pt x="4301189" y="1932473"/>
                    <a:pt x="5262542" y="1801788"/>
                    <a:pt x="5867179" y="2356691"/>
                  </a:cubicBezTo>
                  <a:cubicBezTo>
                    <a:pt x="6509090" y="2946140"/>
                    <a:pt x="6406895" y="3987353"/>
                    <a:pt x="5665071" y="4440310"/>
                  </a:cubicBezTo>
                  <a:lnTo>
                    <a:pt x="5866782" y="4440310"/>
                  </a:lnTo>
                  <a:cubicBezTo>
                    <a:pt x="6098273" y="4440310"/>
                    <a:pt x="6255016" y="4679147"/>
                    <a:pt x="6161704" y="4891330"/>
                  </a:cubicBezTo>
                  <a:cubicBezTo>
                    <a:pt x="6620567" y="4891330"/>
                    <a:pt x="6619823" y="5535277"/>
                    <a:pt x="6161704" y="5535277"/>
                  </a:cubicBezTo>
                  <a:cubicBezTo>
                    <a:pt x="6199227" y="5620349"/>
                    <a:pt x="6196647" y="5715099"/>
                    <a:pt x="6161208" y="5794513"/>
                  </a:cubicBezTo>
                  <a:cubicBezTo>
                    <a:pt x="6325049" y="5809453"/>
                    <a:pt x="6453550" y="5947633"/>
                    <a:pt x="6453550" y="6115096"/>
                  </a:cubicBezTo>
                  <a:cubicBezTo>
                    <a:pt x="6453550" y="6292685"/>
                    <a:pt x="6309166" y="6437218"/>
                    <a:pt x="6131527" y="6437218"/>
                  </a:cubicBezTo>
                  <a:lnTo>
                    <a:pt x="2630175" y="6437218"/>
                  </a:lnTo>
                  <a:cubicBezTo>
                    <a:pt x="2382652" y="6437218"/>
                    <a:pt x="2227348" y="6167658"/>
                    <a:pt x="2351730" y="5953688"/>
                  </a:cubicBezTo>
                  <a:lnTo>
                    <a:pt x="2351730" y="1952573"/>
                  </a:lnTo>
                  <a:lnTo>
                    <a:pt x="2170369" y="1952573"/>
                  </a:lnTo>
                  <a:cubicBezTo>
                    <a:pt x="2045193" y="1952573"/>
                    <a:pt x="1966276" y="1816429"/>
                    <a:pt x="2029261" y="1707930"/>
                  </a:cubicBezTo>
                  <a:lnTo>
                    <a:pt x="2968130" y="81635"/>
                  </a:lnTo>
                  <a:cubicBezTo>
                    <a:pt x="2999598" y="27237"/>
                    <a:pt x="3054455" y="13"/>
                    <a:pt x="3109319" y="0"/>
                  </a:cubicBezTo>
                  <a:close/>
                </a:path>
              </a:pathLst>
            </a:custGeom>
            <a:solidFill>
              <a:schemeClr val="bg1"/>
            </a:solidFill>
            <a:ln w="12706" cap="flat">
              <a:noFill/>
              <a:prstDash val="solid"/>
              <a:miter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Title 3"/>
          <p:cNvSpPr txBox="1">
            <a:spLocks/>
          </p:cNvSpPr>
          <p:nvPr/>
        </p:nvSpPr>
        <p:spPr>
          <a:xfrm>
            <a:off x="1275674" y="24670"/>
            <a:ext cx="10049347" cy="109548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Data in Trinidad and Tobago:</a:t>
            </a:r>
          </a:p>
          <a:p>
            <a:pPr algn="ctr">
              <a:lnSpc>
                <a:spcPct val="100000"/>
              </a:lnSpc>
            </a:pPr>
            <a:r>
              <a:rPr lang="en-US" sz="3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Mixed Approach </a:t>
            </a:r>
            <a:endParaRPr lang="en-US" sz="3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9FF266DA-1467-4A62-AEDC-4FCAB69164B1}"/>
              </a:ext>
            </a:extLst>
          </p:cNvPr>
          <p:cNvSpPr/>
          <p:nvPr/>
        </p:nvSpPr>
        <p:spPr>
          <a:xfrm>
            <a:off x="7105328" y="1339433"/>
            <a:ext cx="45107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3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on the 2030 </a:t>
            </a:r>
            <a:r>
              <a:rPr lang="en-US" sz="13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300" i="1" kern="0" noProof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‘What’s in it for you?’</a:t>
            </a:r>
            <a:endParaRPr kumimoji="0" lang="en-US" sz="13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8401746" cy="81588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953033" y="15323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14107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 across all levels of Government and across the political divide is critical.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the piano slowly to the left.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Partner, Partner, Partner.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6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DCA8E5B-271B-67B8-645B-24E9F3331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67"/>
          <a:stretch/>
        </p:blipFill>
        <p:spPr>
          <a:xfrm>
            <a:off x="0" y="0"/>
            <a:ext cx="12190476" cy="685799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FBC7521-C934-99BE-2C0B-3FB5F5AE78C8}"/>
              </a:ext>
            </a:extLst>
          </p:cNvPr>
          <p:cNvSpPr txBox="1">
            <a:spLocks/>
          </p:cNvSpPr>
          <p:nvPr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Tw Cen MT" panose="020B0602020104020603" pitchFamily="34" charset="0"/>
              </a:rPr>
              <a:t>THANK </a:t>
            </a:r>
            <a:r>
              <a:rPr lang="en-US" b="1" dirty="0" smtClean="0">
                <a:solidFill>
                  <a:schemeClr val="tx2"/>
                </a:solidFill>
                <a:latin typeface="Tw Cen MT" panose="020B0602020104020603" pitchFamily="34" charset="0"/>
              </a:rPr>
              <a:t>YOU.</a:t>
            </a:r>
            <a:endParaRPr lang="en-US" b="1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0BB25D-2FF7-4279-A760-140AD81464F0}">
  <ds:schemaRefs>
    <ds:schemaRef ds:uri="http://purl.org/dc/terms/"/>
    <ds:schemaRef ds:uri="http://schemas.microsoft.com/office/2006/documentManagement/types"/>
    <ds:schemaRef ds:uri="9d5e6f84-5843-49cc-89a8-d7ee1a91518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75abbe9-4b63-46ba-acaa-ae82d37ec5f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0B911F-9CD1-43D6-9432-A74626F35E09}"/>
</file>

<file path=customXml/itemProps3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11781</TotalTime>
  <Words>289</Words>
  <Application>Microsoft Office PowerPoint</Application>
  <PresentationFormat>Widescreen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Recommendations….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Camille Spencer</cp:lastModifiedBy>
  <cp:revision>91</cp:revision>
  <dcterms:created xsi:type="dcterms:W3CDTF">2022-05-05T16:01:45Z</dcterms:created>
  <dcterms:modified xsi:type="dcterms:W3CDTF">2022-10-21T21:16:48Z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