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70" r:id="rId5"/>
    <p:sldId id="265" r:id="rId6"/>
    <p:sldId id="257" r:id="rId7"/>
    <p:sldId id="268" r:id="rId8"/>
    <p:sldId id="273" r:id="rId9"/>
    <p:sldId id="274" r:id="rId10"/>
    <p:sldId id="26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193"/>
    <a:srgbClr val="9ABEA8"/>
    <a:srgbClr val="567D7F"/>
    <a:srgbClr val="E84C22"/>
    <a:srgbClr val="D6DADA"/>
    <a:srgbClr val="005493"/>
    <a:srgbClr val="FF40FF"/>
    <a:srgbClr val="9416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01FA8FD-71AB-3353-5A49-50CC68CCB6AA}" v="3" dt="2022-10-03T19:53:34.9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89"/>
  </p:normalViewPr>
  <p:slideViewPr>
    <p:cSldViewPr snapToGrid="0">
      <p:cViewPr varScale="1">
        <p:scale>
          <a:sx n="80" d="100"/>
          <a:sy n="80" d="100"/>
        </p:scale>
        <p:origin x="-96" y="-5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thanda Manduwi" userId="68292817-a987-48e8-863a-61937d542322" providerId="ADAL" clId="{284C349F-DE6B-4C0E-BF39-62C76D41A90F}"/>
    <pc:docChg chg="custSel modSld">
      <pc:chgData name="Nthanda Manduwi" userId="68292817-a987-48e8-863a-61937d542322" providerId="ADAL" clId="{284C349F-DE6B-4C0E-BF39-62C76D41A90F}" dt="2022-09-08T15:59:30.931" v="5" actId="207"/>
      <pc:docMkLst>
        <pc:docMk/>
      </pc:docMkLst>
      <pc:sldChg chg="modSp mod">
        <pc:chgData name="Nthanda Manduwi" userId="68292817-a987-48e8-863a-61937d542322" providerId="ADAL" clId="{284C349F-DE6B-4C0E-BF39-62C76D41A90F}" dt="2022-09-08T15:58:52.148" v="1" actId="207"/>
        <pc:sldMkLst>
          <pc:docMk/>
          <pc:sldMk cId="246386496" sldId="257"/>
        </pc:sldMkLst>
        <pc:spChg chg="mod">
          <ac:chgData name="Nthanda Manduwi" userId="68292817-a987-48e8-863a-61937d542322" providerId="ADAL" clId="{284C349F-DE6B-4C0E-BF39-62C76D41A90F}" dt="2022-09-08T15:58:52.148" v="1" actId="207"/>
          <ac:spMkLst>
            <pc:docMk/>
            <pc:sldMk cId="246386496" sldId="257"/>
            <ac:spMk id="5" creationId="{0E1860AA-24CC-5740-B772-E6463C8EBBCB}"/>
          </ac:spMkLst>
        </pc:spChg>
      </pc:sldChg>
      <pc:sldChg chg="modSp mod">
        <pc:chgData name="Nthanda Manduwi" userId="68292817-a987-48e8-863a-61937d542322" providerId="ADAL" clId="{284C349F-DE6B-4C0E-BF39-62C76D41A90F}" dt="2022-09-08T15:59:30.931" v="5" actId="207"/>
        <pc:sldMkLst>
          <pc:docMk/>
          <pc:sldMk cId="1076359177" sldId="263"/>
        </pc:sldMkLst>
        <pc:spChg chg="mod">
          <ac:chgData name="Nthanda Manduwi" userId="68292817-a987-48e8-863a-61937d542322" providerId="ADAL" clId="{284C349F-DE6B-4C0E-BF39-62C76D41A90F}" dt="2022-09-08T15:59:30.931" v="5" actId="207"/>
          <ac:spMkLst>
            <pc:docMk/>
            <pc:sldMk cId="1076359177" sldId="263"/>
            <ac:spMk id="4" creationId="{3A7DFDA0-CF1E-F503-A3DE-A081387C9EDA}"/>
          </ac:spMkLst>
        </pc:spChg>
      </pc:sldChg>
      <pc:sldChg chg="modSp mod">
        <pc:chgData name="Nthanda Manduwi" userId="68292817-a987-48e8-863a-61937d542322" providerId="ADAL" clId="{284C349F-DE6B-4C0E-BF39-62C76D41A90F}" dt="2022-09-08T15:58:58.018" v="2" actId="207"/>
        <pc:sldMkLst>
          <pc:docMk/>
          <pc:sldMk cId="1809412073" sldId="265"/>
        </pc:sldMkLst>
        <pc:spChg chg="mod">
          <ac:chgData name="Nthanda Manduwi" userId="68292817-a987-48e8-863a-61937d542322" providerId="ADAL" clId="{284C349F-DE6B-4C0E-BF39-62C76D41A90F}" dt="2022-09-08T15:58:58.018" v="2" actId="207"/>
          <ac:spMkLst>
            <pc:docMk/>
            <pc:sldMk cId="1809412073" sldId="265"/>
            <ac:spMk id="5" creationId="{0E1860AA-24CC-5740-B772-E6463C8EBBCB}"/>
          </ac:spMkLst>
        </pc:spChg>
      </pc:sldChg>
      <pc:sldChg chg="modSp mod">
        <pc:chgData name="Nthanda Manduwi" userId="68292817-a987-48e8-863a-61937d542322" providerId="ADAL" clId="{284C349F-DE6B-4C0E-BF39-62C76D41A90F}" dt="2022-09-08T15:58:45.013" v="0" actId="207"/>
        <pc:sldMkLst>
          <pc:docMk/>
          <pc:sldMk cId="2739660737" sldId="268"/>
        </pc:sldMkLst>
        <pc:spChg chg="mod">
          <ac:chgData name="Nthanda Manduwi" userId="68292817-a987-48e8-863a-61937d542322" providerId="ADAL" clId="{284C349F-DE6B-4C0E-BF39-62C76D41A90F}" dt="2022-09-08T15:58:45.013" v="0" actId="207"/>
          <ac:spMkLst>
            <pc:docMk/>
            <pc:sldMk cId="2739660737" sldId="268"/>
            <ac:spMk id="5" creationId="{0E1860AA-24CC-5740-B772-E6463C8EBBCB}"/>
          </ac:spMkLst>
        </pc:spChg>
      </pc:sldChg>
      <pc:sldChg chg="delSp mod">
        <pc:chgData name="Nthanda Manduwi" userId="68292817-a987-48e8-863a-61937d542322" providerId="ADAL" clId="{284C349F-DE6B-4C0E-BF39-62C76D41A90F}" dt="2022-09-08T15:59:12.514" v="3" actId="478"/>
        <pc:sldMkLst>
          <pc:docMk/>
          <pc:sldMk cId="619667067" sldId="270"/>
        </pc:sldMkLst>
        <pc:cxnChg chg="del">
          <ac:chgData name="Nthanda Manduwi" userId="68292817-a987-48e8-863a-61937d542322" providerId="ADAL" clId="{284C349F-DE6B-4C0E-BF39-62C76D41A90F}" dt="2022-09-08T15:59:12.514" v="3" actId="478"/>
          <ac:cxnSpMkLst>
            <pc:docMk/>
            <pc:sldMk cId="619667067" sldId="270"/>
            <ac:cxnSpMk id="6" creationId="{6D3C0C31-77F1-B251-5C08-4C81BEB3873E}"/>
          </ac:cxnSpMkLst>
        </pc:cxnChg>
      </pc:sldChg>
      <pc:sldChg chg="delSp mod">
        <pc:chgData name="Nthanda Manduwi" userId="68292817-a987-48e8-863a-61937d542322" providerId="ADAL" clId="{284C349F-DE6B-4C0E-BF39-62C76D41A90F}" dt="2022-09-08T15:59:15.459" v="4" actId="478"/>
        <pc:sldMkLst>
          <pc:docMk/>
          <pc:sldMk cId="449668093" sldId="275"/>
        </pc:sldMkLst>
        <pc:cxnChg chg="del">
          <ac:chgData name="Nthanda Manduwi" userId="68292817-a987-48e8-863a-61937d542322" providerId="ADAL" clId="{284C349F-DE6B-4C0E-BF39-62C76D41A90F}" dt="2022-09-08T15:59:15.459" v="4" actId="478"/>
          <ac:cxnSpMkLst>
            <pc:docMk/>
            <pc:sldMk cId="449668093" sldId="275"/>
            <ac:cxnSpMk id="6" creationId="{6D333ED1-C562-6BCA-0946-9B784AC984EE}"/>
          </ac:cxnSpMkLst>
        </pc:cxnChg>
      </pc:sldChg>
    </pc:docChg>
  </pc:docChgLst>
  <pc:docChgLst>
    <pc:chgData name="Richard Jones" userId="S::richard.jones@undp.org::ea2eea63-19d0-4ab2-bfbc-149783ab7850" providerId="AD" clId="Web-{D01FA8FD-71AB-3353-5A49-50CC68CCB6AA}"/>
    <pc:docChg chg="modSld">
      <pc:chgData name="Richard Jones" userId="S::richard.jones@undp.org::ea2eea63-19d0-4ab2-bfbc-149783ab7850" providerId="AD" clId="Web-{D01FA8FD-71AB-3353-5A49-50CC68CCB6AA}" dt="2022-10-03T19:53:34.939" v="2" actId="1076"/>
      <pc:docMkLst>
        <pc:docMk/>
      </pc:docMkLst>
      <pc:sldChg chg="modSp">
        <pc:chgData name="Richard Jones" userId="S::richard.jones@undp.org::ea2eea63-19d0-4ab2-bfbc-149783ab7850" providerId="AD" clId="Web-{D01FA8FD-71AB-3353-5A49-50CC68CCB6AA}" dt="2022-10-03T19:53:06.437" v="0" actId="1076"/>
        <pc:sldMkLst>
          <pc:docMk/>
          <pc:sldMk cId="3232802368" sldId="261"/>
        </pc:sldMkLst>
        <pc:picChg chg="mod">
          <ac:chgData name="Richard Jones" userId="S::richard.jones@undp.org::ea2eea63-19d0-4ab2-bfbc-149783ab7850" providerId="AD" clId="Web-{D01FA8FD-71AB-3353-5A49-50CC68CCB6AA}" dt="2022-10-03T19:53:06.437" v="0" actId="1076"/>
          <ac:picMkLst>
            <pc:docMk/>
            <pc:sldMk cId="3232802368" sldId="261"/>
            <ac:picMk id="15" creationId="{D48223C9-9EBD-43E9-B1B3-EAE5DE19A5AD}"/>
          </ac:picMkLst>
        </pc:picChg>
      </pc:sldChg>
      <pc:sldChg chg="modSp">
        <pc:chgData name="Richard Jones" userId="S::richard.jones@undp.org::ea2eea63-19d0-4ab2-bfbc-149783ab7850" providerId="AD" clId="Web-{D01FA8FD-71AB-3353-5A49-50CC68CCB6AA}" dt="2022-10-03T19:53:20.391" v="1" actId="1076"/>
        <pc:sldMkLst>
          <pc:docMk/>
          <pc:sldMk cId="1809412073" sldId="265"/>
        </pc:sldMkLst>
        <pc:picChg chg="mod">
          <ac:chgData name="Richard Jones" userId="S::richard.jones@undp.org::ea2eea63-19d0-4ab2-bfbc-149783ab7850" providerId="AD" clId="Web-{D01FA8FD-71AB-3353-5A49-50CC68CCB6AA}" dt="2022-10-03T19:53:20.391" v="1" actId="1076"/>
          <ac:picMkLst>
            <pc:docMk/>
            <pc:sldMk cId="1809412073" sldId="265"/>
            <ac:picMk id="6" creationId="{77256255-5E13-B44A-8FBE-B574F4BB3147}"/>
          </ac:picMkLst>
        </pc:picChg>
      </pc:sldChg>
      <pc:sldChg chg="modSp">
        <pc:chgData name="Richard Jones" userId="S::richard.jones@undp.org::ea2eea63-19d0-4ab2-bfbc-149783ab7850" providerId="AD" clId="Web-{D01FA8FD-71AB-3353-5A49-50CC68CCB6AA}" dt="2022-10-03T19:53:34.939" v="2" actId="1076"/>
        <pc:sldMkLst>
          <pc:docMk/>
          <pc:sldMk cId="2739660737" sldId="268"/>
        </pc:sldMkLst>
        <pc:picChg chg="mod">
          <ac:chgData name="Richard Jones" userId="S::richard.jones@undp.org::ea2eea63-19d0-4ab2-bfbc-149783ab7850" providerId="AD" clId="Web-{D01FA8FD-71AB-3353-5A49-50CC68CCB6AA}" dt="2022-10-03T19:53:34.939" v="2" actId="1076"/>
          <ac:picMkLst>
            <pc:docMk/>
            <pc:sldMk cId="2739660737" sldId="268"/>
            <ac:picMk id="6" creationId="{77256255-5E13-B44A-8FBE-B574F4BB3147}"/>
          </ac:picMkLst>
        </pc:picChg>
      </pc:sldChg>
    </pc:docChg>
  </pc:docChgLst>
  <pc:docChgLst>
    <pc:chgData name="Nthanda Manduwi" userId="68292817-a987-48e8-863a-61937d542322" providerId="ADAL" clId="{783D16AA-A0F6-9649-B0B1-ED9B0904BDC6}"/>
    <pc:docChg chg="modMainMaster">
      <pc:chgData name="Nthanda Manduwi" userId="68292817-a987-48e8-863a-61937d542322" providerId="ADAL" clId="{783D16AA-A0F6-9649-B0B1-ED9B0904BDC6}" dt="2022-09-08T15:00:40.630" v="1" actId="208"/>
      <pc:docMkLst>
        <pc:docMk/>
      </pc:docMkLst>
      <pc:sldMasterChg chg="modSldLayout">
        <pc:chgData name="Nthanda Manduwi" userId="68292817-a987-48e8-863a-61937d542322" providerId="ADAL" clId="{783D16AA-A0F6-9649-B0B1-ED9B0904BDC6}" dt="2022-09-08T15:00:40.630" v="1" actId="208"/>
        <pc:sldMasterMkLst>
          <pc:docMk/>
          <pc:sldMasterMk cId="4154724525" sldId="2147483648"/>
        </pc:sldMasterMkLst>
        <pc:sldLayoutChg chg="modSp mod">
          <pc:chgData name="Nthanda Manduwi" userId="68292817-a987-48e8-863a-61937d542322" providerId="ADAL" clId="{783D16AA-A0F6-9649-B0B1-ED9B0904BDC6}" dt="2022-09-08T15:00:29.181" v="0" actId="208"/>
          <pc:sldLayoutMkLst>
            <pc:docMk/>
            <pc:sldMasterMk cId="4154724525" sldId="2147483648"/>
            <pc:sldLayoutMk cId="1616578362" sldId="2147483661"/>
          </pc:sldLayoutMkLst>
          <pc:cxnChg chg="mod">
            <ac:chgData name="Nthanda Manduwi" userId="68292817-a987-48e8-863a-61937d542322" providerId="ADAL" clId="{783D16AA-A0F6-9649-B0B1-ED9B0904BDC6}" dt="2022-09-08T15:00:29.181" v="0" actId="208"/>
            <ac:cxnSpMkLst>
              <pc:docMk/>
              <pc:sldMasterMk cId="4154724525" sldId="2147483648"/>
              <pc:sldLayoutMk cId="1616578362" sldId="2147483661"/>
              <ac:cxnSpMk id="23" creationId="{08C12748-6D43-107A-AFC5-86ABB08791C7}"/>
            </ac:cxnSpMkLst>
          </pc:cxnChg>
        </pc:sldLayoutChg>
        <pc:sldLayoutChg chg="modSp mod">
          <pc:chgData name="Nthanda Manduwi" userId="68292817-a987-48e8-863a-61937d542322" providerId="ADAL" clId="{783D16AA-A0F6-9649-B0B1-ED9B0904BDC6}" dt="2022-09-08T15:00:40.630" v="1" actId="208"/>
          <pc:sldLayoutMkLst>
            <pc:docMk/>
            <pc:sldMasterMk cId="4154724525" sldId="2147483648"/>
            <pc:sldLayoutMk cId="612491478" sldId="2147483667"/>
          </pc:sldLayoutMkLst>
          <pc:cxnChg chg="mod">
            <ac:chgData name="Nthanda Manduwi" userId="68292817-a987-48e8-863a-61937d542322" providerId="ADAL" clId="{783D16AA-A0F6-9649-B0B1-ED9B0904BDC6}" dt="2022-09-08T15:00:40.630" v="1" actId="208"/>
            <ac:cxnSpMkLst>
              <pc:docMk/>
              <pc:sldMasterMk cId="4154724525" sldId="2147483648"/>
              <pc:sldLayoutMk cId="612491478" sldId="2147483667"/>
              <ac:cxnSpMk id="23" creationId="{08C12748-6D43-107A-AFC5-86ABB08791C7}"/>
            </ac:cxnSpMkLst>
          </pc:cxnChg>
        </pc:sldLayoutChg>
      </pc:sldMasterChg>
    </pc:docChg>
  </pc:docChgLst>
  <pc:docChgLst>
    <pc:chgData name="Richard Jones" userId="ea2eea63-19d0-4ab2-bfbc-149783ab7850" providerId="ADAL" clId="{B9E8E679-C1A6-49AC-A421-AEA74FC861FD}"/>
    <pc:docChg chg="undo custSel modSld sldOrd modMainMaster">
      <pc:chgData name="Richard Jones" userId="ea2eea63-19d0-4ab2-bfbc-149783ab7850" providerId="ADAL" clId="{B9E8E679-C1A6-49AC-A421-AEA74FC861FD}" dt="2022-10-03T19:57:57.971" v="33" actId="20577"/>
      <pc:docMkLst>
        <pc:docMk/>
      </pc:docMkLst>
      <pc:sldChg chg="delSp mod">
        <pc:chgData name="Richard Jones" userId="ea2eea63-19d0-4ab2-bfbc-149783ab7850" providerId="ADAL" clId="{B9E8E679-C1A6-49AC-A421-AEA74FC861FD}" dt="2022-10-03T19:57:39.711" v="28" actId="478"/>
        <pc:sldMkLst>
          <pc:docMk/>
          <pc:sldMk cId="3232802368" sldId="261"/>
        </pc:sldMkLst>
        <pc:picChg chg="del">
          <ac:chgData name="Richard Jones" userId="ea2eea63-19d0-4ab2-bfbc-149783ab7850" providerId="ADAL" clId="{B9E8E679-C1A6-49AC-A421-AEA74FC861FD}" dt="2022-10-03T19:57:39.711" v="28" actId="478"/>
          <ac:picMkLst>
            <pc:docMk/>
            <pc:sldMk cId="3232802368" sldId="261"/>
            <ac:picMk id="13" creationId="{A1070D45-61A3-A155-BE76-C056DA933FFB}"/>
          </ac:picMkLst>
        </pc:picChg>
        <pc:picChg chg="del">
          <ac:chgData name="Richard Jones" userId="ea2eea63-19d0-4ab2-bfbc-149783ab7850" providerId="ADAL" clId="{B9E8E679-C1A6-49AC-A421-AEA74FC861FD}" dt="2022-10-03T19:57:38.484" v="27" actId="478"/>
          <ac:picMkLst>
            <pc:docMk/>
            <pc:sldMk cId="3232802368" sldId="261"/>
            <ac:picMk id="15" creationId="{D48223C9-9EBD-43E9-B1B3-EAE5DE19A5AD}"/>
          </ac:picMkLst>
        </pc:picChg>
      </pc:sldChg>
      <pc:sldChg chg="delSp modSp mod">
        <pc:chgData name="Richard Jones" userId="ea2eea63-19d0-4ab2-bfbc-149783ab7850" providerId="ADAL" clId="{B9E8E679-C1A6-49AC-A421-AEA74FC861FD}" dt="2022-10-03T19:57:20.305" v="22" actId="478"/>
        <pc:sldMkLst>
          <pc:docMk/>
          <pc:sldMk cId="1809412073" sldId="265"/>
        </pc:sldMkLst>
        <pc:picChg chg="del mod">
          <ac:chgData name="Richard Jones" userId="ea2eea63-19d0-4ab2-bfbc-149783ab7850" providerId="ADAL" clId="{B9E8E679-C1A6-49AC-A421-AEA74FC861FD}" dt="2022-10-03T19:57:18.829" v="21" actId="478"/>
          <ac:picMkLst>
            <pc:docMk/>
            <pc:sldMk cId="1809412073" sldId="265"/>
            <ac:picMk id="6" creationId="{77256255-5E13-B44A-8FBE-B574F4BB3147}"/>
          </ac:picMkLst>
        </pc:picChg>
        <pc:picChg chg="del">
          <ac:chgData name="Richard Jones" userId="ea2eea63-19d0-4ab2-bfbc-149783ab7850" providerId="ADAL" clId="{B9E8E679-C1A6-49AC-A421-AEA74FC861FD}" dt="2022-10-03T19:57:20.305" v="22" actId="478"/>
          <ac:picMkLst>
            <pc:docMk/>
            <pc:sldMk cId="1809412073" sldId="265"/>
            <ac:picMk id="9" creationId="{4FBE63E7-2707-3A4F-9CC3-5C1EE106C3B4}"/>
          </ac:picMkLst>
        </pc:picChg>
      </pc:sldChg>
      <pc:sldChg chg="addSp delSp mod">
        <pc:chgData name="Richard Jones" userId="ea2eea63-19d0-4ab2-bfbc-149783ab7850" providerId="ADAL" clId="{B9E8E679-C1A6-49AC-A421-AEA74FC861FD}" dt="2022-10-03T19:57:29.260" v="26" actId="478"/>
        <pc:sldMkLst>
          <pc:docMk/>
          <pc:sldMk cId="2739660737" sldId="268"/>
        </pc:sldMkLst>
        <pc:spChg chg="add del">
          <ac:chgData name="Richard Jones" userId="ea2eea63-19d0-4ab2-bfbc-149783ab7850" providerId="ADAL" clId="{B9E8E679-C1A6-49AC-A421-AEA74FC861FD}" dt="2022-10-03T19:57:26.613" v="24" actId="478"/>
          <ac:spMkLst>
            <pc:docMk/>
            <pc:sldMk cId="2739660737" sldId="268"/>
            <ac:spMk id="8" creationId="{166F4CA8-37D3-BB48-9884-74BCC14EEE4D}"/>
          </ac:spMkLst>
        </pc:spChg>
        <pc:picChg chg="del">
          <ac:chgData name="Richard Jones" userId="ea2eea63-19d0-4ab2-bfbc-149783ab7850" providerId="ADAL" clId="{B9E8E679-C1A6-49AC-A421-AEA74FC861FD}" dt="2022-10-03T19:57:27.997" v="25" actId="478"/>
          <ac:picMkLst>
            <pc:docMk/>
            <pc:sldMk cId="2739660737" sldId="268"/>
            <ac:picMk id="6" creationId="{77256255-5E13-B44A-8FBE-B574F4BB3147}"/>
          </ac:picMkLst>
        </pc:picChg>
        <pc:picChg chg="del">
          <ac:chgData name="Richard Jones" userId="ea2eea63-19d0-4ab2-bfbc-149783ab7850" providerId="ADAL" clId="{B9E8E679-C1A6-49AC-A421-AEA74FC861FD}" dt="2022-10-03T19:57:29.260" v="26" actId="478"/>
          <ac:picMkLst>
            <pc:docMk/>
            <pc:sldMk cId="2739660737" sldId="268"/>
            <ac:picMk id="9" creationId="{4FBE63E7-2707-3A4F-9CC3-5C1EE106C3B4}"/>
          </ac:picMkLst>
        </pc:picChg>
      </pc:sldChg>
      <pc:sldChg chg="modSp mod">
        <pc:chgData name="Richard Jones" userId="ea2eea63-19d0-4ab2-bfbc-149783ab7850" providerId="ADAL" clId="{B9E8E679-C1A6-49AC-A421-AEA74FC861FD}" dt="2022-10-03T19:57:57.971" v="33" actId="20577"/>
        <pc:sldMkLst>
          <pc:docMk/>
          <pc:sldMk cId="1445906211" sldId="269"/>
        </pc:sldMkLst>
        <pc:spChg chg="mod">
          <ac:chgData name="Richard Jones" userId="ea2eea63-19d0-4ab2-bfbc-149783ab7850" providerId="ADAL" clId="{B9E8E679-C1A6-49AC-A421-AEA74FC861FD}" dt="2022-10-03T19:57:57.971" v="33" actId="20577"/>
          <ac:spMkLst>
            <pc:docMk/>
            <pc:sldMk cId="1445906211" sldId="269"/>
            <ac:spMk id="5" creationId="{8A22EF68-1E92-E879-5D13-B3BC570265EA}"/>
          </ac:spMkLst>
        </pc:spChg>
      </pc:sldChg>
      <pc:sldChg chg="modSp mod ord">
        <pc:chgData name="Richard Jones" userId="ea2eea63-19d0-4ab2-bfbc-149783ab7850" providerId="ADAL" clId="{B9E8E679-C1A6-49AC-A421-AEA74FC861FD}" dt="2022-10-03T19:57:54.603" v="31" actId="20577"/>
        <pc:sldMkLst>
          <pc:docMk/>
          <pc:sldMk cId="619667067" sldId="270"/>
        </pc:sldMkLst>
        <pc:spChg chg="mod">
          <ac:chgData name="Richard Jones" userId="ea2eea63-19d0-4ab2-bfbc-149783ab7850" providerId="ADAL" clId="{B9E8E679-C1A6-49AC-A421-AEA74FC861FD}" dt="2022-10-03T19:57:54.603" v="31" actId="20577"/>
          <ac:spMkLst>
            <pc:docMk/>
            <pc:sldMk cId="619667067" sldId="270"/>
            <ac:spMk id="5" creationId="{2B415B4D-02A1-FDF3-E58E-F7646D1C839E}"/>
          </ac:spMkLst>
        </pc:spChg>
      </pc:sldChg>
      <pc:sldMasterChg chg="delSp modSp mod modSldLayout">
        <pc:chgData name="Richard Jones" userId="ea2eea63-19d0-4ab2-bfbc-149783ab7850" providerId="ADAL" clId="{B9E8E679-C1A6-49AC-A421-AEA74FC861FD}" dt="2022-10-03T19:56:24.092" v="19" actId="1076"/>
        <pc:sldMasterMkLst>
          <pc:docMk/>
          <pc:sldMasterMk cId="4154724525" sldId="2147483648"/>
        </pc:sldMasterMkLst>
        <pc:picChg chg="del">
          <ac:chgData name="Richard Jones" userId="ea2eea63-19d0-4ab2-bfbc-149783ab7850" providerId="ADAL" clId="{B9E8E679-C1A6-49AC-A421-AEA74FC861FD}" dt="2022-10-03T19:55:29.701" v="7" actId="478"/>
          <ac:picMkLst>
            <pc:docMk/>
            <pc:sldMasterMk cId="4154724525" sldId="2147483648"/>
            <ac:picMk id="7" creationId="{CE394CBA-2848-40C8-BED7-0810754C9BAF}"/>
          </ac:picMkLst>
        </pc:picChg>
        <pc:picChg chg="mod">
          <ac:chgData name="Richard Jones" userId="ea2eea63-19d0-4ab2-bfbc-149783ab7850" providerId="ADAL" clId="{B9E8E679-C1A6-49AC-A421-AEA74FC861FD}" dt="2022-10-03T19:55:36.737" v="9" actId="1076"/>
          <ac:picMkLst>
            <pc:docMk/>
            <pc:sldMasterMk cId="4154724525" sldId="2147483648"/>
            <ac:picMk id="9" creationId="{F1939CBE-BB3F-365E-79FA-1205BFC4A572}"/>
          </ac:picMkLst>
        </pc:picChg>
        <pc:sldLayoutChg chg="delSp modSp mod">
          <pc:chgData name="Richard Jones" userId="ea2eea63-19d0-4ab2-bfbc-149783ab7850" providerId="ADAL" clId="{B9E8E679-C1A6-49AC-A421-AEA74FC861FD}" dt="2022-10-03T19:55:48.681" v="12" actId="1076"/>
          <pc:sldLayoutMkLst>
            <pc:docMk/>
            <pc:sldMasterMk cId="4154724525" sldId="2147483648"/>
            <pc:sldLayoutMk cId="3828844167" sldId="2147483649"/>
          </pc:sldLayoutMkLst>
          <pc:picChg chg="mod">
            <ac:chgData name="Richard Jones" userId="ea2eea63-19d0-4ab2-bfbc-149783ab7850" providerId="ADAL" clId="{B9E8E679-C1A6-49AC-A421-AEA74FC861FD}" dt="2022-10-03T19:55:48.681" v="12" actId="1076"/>
            <ac:picMkLst>
              <pc:docMk/>
              <pc:sldMasterMk cId="4154724525" sldId="2147483648"/>
              <pc:sldLayoutMk cId="3828844167" sldId="2147483649"/>
              <ac:picMk id="3" creationId="{ADDE9BC1-1E52-1045-B142-E6A7783C46F3}"/>
            </ac:picMkLst>
          </pc:picChg>
          <pc:picChg chg="del mod">
            <ac:chgData name="Richard Jones" userId="ea2eea63-19d0-4ab2-bfbc-149783ab7850" providerId="ADAL" clId="{B9E8E679-C1A6-49AC-A421-AEA74FC861FD}" dt="2022-10-03T19:55:43.121" v="11" actId="478"/>
            <ac:picMkLst>
              <pc:docMk/>
              <pc:sldMasterMk cId="4154724525" sldId="2147483648"/>
              <pc:sldLayoutMk cId="3828844167" sldId="2147483649"/>
              <ac:picMk id="16" creationId="{EDC681CC-EB36-7506-5B70-412A1199A075}"/>
            </ac:picMkLst>
          </pc:picChg>
          <pc:picChg chg="del mod">
            <ac:chgData name="Richard Jones" userId="ea2eea63-19d0-4ab2-bfbc-149783ab7850" providerId="ADAL" clId="{B9E8E679-C1A6-49AC-A421-AEA74FC861FD}" dt="2022-10-03T19:55:41.414" v="10" actId="478"/>
            <ac:picMkLst>
              <pc:docMk/>
              <pc:sldMasterMk cId="4154724525" sldId="2147483648"/>
              <pc:sldLayoutMk cId="3828844167" sldId="2147483649"/>
              <ac:picMk id="17" creationId="{79B6C582-0089-4C17-965B-6E63DC09976C}"/>
            </ac:picMkLst>
          </pc:picChg>
        </pc:sldLayoutChg>
        <pc:sldLayoutChg chg="delSp modSp mod">
          <pc:chgData name="Richard Jones" userId="ea2eea63-19d0-4ab2-bfbc-149783ab7850" providerId="ADAL" clId="{B9E8E679-C1A6-49AC-A421-AEA74FC861FD}" dt="2022-10-03T19:56:24.092" v="19" actId="1076"/>
          <pc:sldLayoutMkLst>
            <pc:docMk/>
            <pc:sldMasterMk cId="4154724525" sldId="2147483648"/>
            <pc:sldLayoutMk cId="3933929437" sldId="2147483659"/>
          </pc:sldLayoutMkLst>
          <pc:picChg chg="del">
            <ac:chgData name="Richard Jones" userId="ea2eea63-19d0-4ab2-bfbc-149783ab7850" providerId="ADAL" clId="{B9E8E679-C1A6-49AC-A421-AEA74FC861FD}" dt="2022-10-03T19:56:20.495" v="18" actId="478"/>
            <ac:picMkLst>
              <pc:docMk/>
              <pc:sldMasterMk cId="4154724525" sldId="2147483648"/>
              <pc:sldLayoutMk cId="3933929437" sldId="2147483659"/>
              <ac:picMk id="7" creationId="{F3BD3716-CC4A-B947-9F3F-BDCDB431140E}"/>
            </ac:picMkLst>
          </pc:picChg>
          <pc:picChg chg="mod">
            <ac:chgData name="Richard Jones" userId="ea2eea63-19d0-4ab2-bfbc-149783ab7850" providerId="ADAL" clId="{B9E8E679-C1A6-49AC-A421-AEA74FC861FD}" dt="2022-10-03T19:56:24.092" v="19" actId="1076"/>
            <ac:picMkLst>
              <pc:docMk/>
              <pc:sldMasterMk cId="4154724525" sldId="2147483648"/>
              <pc:sldLayoutMk cId="3933929437" sldId="2147483659"/>
              <ac:picMk id="12" creationId="{68770396-4911-2E9E-FF92-4E272C639CAD}"/>
            </ac:picMkLst>
          </pc:picChg>
        </pc:sldLayoutChg>
        <pc:sldLayoutChg chg="delSp modSp mod">
          <pc:chgData name="Richard Jones" userId="ea2eea63-19d0-4ab2-bfbc-149783ab7850" providerId="ADAL" clId="{B9E8E679-C1A6-49AC-A421-AEA74FC861FD}" dt="2022-10-03T19:56:03.952" v="16" actId="1076"/>
          <pc:sldLayoutMkLst>
            <pc:docMk/>
            <pc:sldMasterMk cId="4154724525" sldId="2147483648"/>
            <pc:sldLayoutMk cId="3171379621" sldId="2147483665"/>
          </pc:sldLayoutMkLst>
          <pc:picChg chg="del mod">
            <ac:chgData name="Richard Jones" userId="ea2eea63-19d0-4ab2-bfbc-149783ab7850" providerId="ADAL" clId="{B9E8E679-C1A6-49AC-A421-AEA74FC861FD}" dt="2022-10-03T19:55:55.192" v="14" actId="478"/>
            <ac:picMkLst>
              <pc:docMk/>
              <pc:sldMasterMk cId="4154724525" sldId="2147483648"/>
              <pc:sldLayoutMk cId="3171379621" sldId="2147483665"/>
              <ac:picMk id="3" creationId="{78ED48BF-40A0-9090-B3B2-879FC2AFF663}"/>
            </ac:picMkLst>
          </pc:picChg>
          <pc:picChg chg="mod">
            <ac:chgData name="Richard Jones" userId="ea2eea63-19d0-4ab2-bfbc-149783ab7850" providerId="ADAL" clId="{B9E8E679-C1A6-49AC-A421-AEA74FC861FD}" dt="2022-10-03T19:56:03.952" v="16" actId="1076"/>
            <ac:picMkLst>
              <pc:docMk/>
              <pc:sldMasterMk cId="4154724525" sldId="2147483648"/>
              <pc:sldLayoutMk cId="3171379621" sldId="2147483665"/>
              <ac:picMk id="11" creationId="{AFBE9CB2-577B-C044-403A-463732C826FD}"/>
            </ac:picMkLst>
          </pc:picChg>
          <pc:picChg chg="del mod">
            <ac:chgData name="Richard Jones" userId="ea2eea63-19d0-4ab2-bfbc-149783ab7850" providerId="ADAL" clId="{B9E8E679-C1A6-49AC-A421-AEA74FC861FD}" dt="2022-10-03T19:55:54.157" v="13" actId="478"/>
            <ac:picMkLst>
              <pc:docMk/>
              <pc:sldMasterMk cId="4154724525" sldId="2147483648"/>
              <pc:sldLayoutMk cId="3171379621" sldId="2147483665"/>
              <ac:picMk id="16" creationId="{EDC681CC-EB36-7506-5B70-412A1199A075}"/>
            </ac:picMkLst>
          </pc:pic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18BE08FB-858F-7B8A-289B-AE20FC5BD60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5FB483A5-E869-F627-F5E6-5EEED7D98C6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A06001-010B-42BC-9557-23CC9C2604E7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3670AB15-7B79-076E-EC55-2BD7E6042E7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6779B94B-3710-8DA4-286B-9478F8930E6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C52C99-DB6C-4680-8419-346422F02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5058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101AA2-A43E-854C-944A-7F660BE93A70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9C3332-DB63-2E49-95D0-46B9EBE40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612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="" xmlns:a16="http://schemas.microsoft.com/office/drawing/2014/main" id="{ADDE9BC1-1E52-1045-B142-E6A7783C46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5354"/>
            <a:ext cx="12192000" cy="6858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8AC6C71-25C8-D528-9F71-38F7BF7EFF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lang="en-US" smtClean="0">
                <a:solidFill>
                  <a:srgbClr val="009193"/>
                </a:solidFill>
              </a:defRPr>
            </a:lvl1pPr>
          </a:lstStyle>
          <a:p>
            <a:fld id="{C5FC96DF-513F-5E44-9E83-2557597DE907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7E62395-2598-D34F-050A-F46255566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lang="en-US">
                <a:solidFill>
                  <a:srgbClr val="009193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8149E55-497F-4710-C5F6-814F637AB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lang="en-US" smtClean="0">
                <a:solidFill>
                  <a:srgbClr val="009193"/>
                </a:solidFill>
              </a:defRPr>
            </a:lvl1pPr>
          </a:lstStyle>
          <a:p>
            <a:fld id="{4C9A67BC-DD03-FF45-A387-D007E712BE6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1281C096-E7B0-4A60-AFAF-015DE2732146}"/>
              </a:ext>
            </a:extLst>
          </p:cNvPr>
          <p:cNvCxnSpPr/>
          <p:nvPr userDrawn="1"/>
        </p:nvCxnSpPr>
        <p:spPr>
          <a:xfrm>
            <a:off x="4125484" y="3930402"/>
            <a:ext cx="3749040" cy="0"/>
          </a:xfrm>
          <a:prstGeom prst="line">
            <a:avLst/>
          </a:prstGeom>
          <a:ln w="28575">
            <a:solidFill>
              <a:srgbClr val="0091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Text&#10;&#10;Description automatically generated with medium confidence">
            <a:extLst>
              <a:ext uri="{FF2B5EF4-FFF2-40B4-BE49-F238E27FC236}">
                <a16:creationId xmlns="" xmlns:a16="http://schemas.microsoft.com/office/drawing/2014/main" id="{449C3A86-DBFD-BC9B-BB6A-6ADE9191A1C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84129" y="-210215"/>
            <a:ext cx="3237397" cy="1718854"/>
          </a:xfrm>
          <a:prstGeom prst="rect">
            <a:avLst/>
          </a:prstGeom>
        </p:spPr>
      </p:pic>
      <p:pic>
        <p:nvPicPr>
          <p:cNvPr id="11" name="Picture 10" descr="A picture containing graphical user interface&#10;&#10;Description automatically generated">
            <a:extLst>
              <a:ext uri="{FF2B5EF4-FFF2-40B4-BE49-F238E27FC236}">
                <a16:creationId xmlns="" xmlns:a16="http://schemas.microsoft.com/office/drawing/2014/main" id="{217C473E-2A26-5893-39D9-2EEC866B49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7085" t="57282" r="21689"/>
          <a:stretch/>
        </p:blipFill>
        <p:spPr>
          <a:xfrm>
            <a:off x="3407238" y="5602952"/>
            <a:ext cx="5185531" cy="793298"/>
          </a:xfrm>
          <a:prstGeom prst="rect">
            <a:avLst/>
          </a:prstGeom>
        </p:spPr>
      </p:pic>
      <p:pic>
        <p:nvPicPr>
          <p:cNvPr id="12" name="Picture 11" descr="Text&#10;&#10;Description automatically generated">
            <a:extLst>
              <a:ext uri="{FF2B5EF4-FFF2-40B4-BE49-F238E27FC236}">
                <a16:creationId xmlns="" xmlns:a16="http://schemas.microsoft.com/office/drawing/2014/main" id="{3686F9F9-2567-D669-6777-FD54B201104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668000" y="-5354"/>
            <a:ext cx="1313224" cy="1253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844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ext&#10;&#10;Description automatically generated">
            <a:extLst>
              <a:ext uri="{FF2B5EF4-FFF2-40B4-BE49-F238E27FC236}">
                <a16:creationId xmlns="" xmlns:a16="http://schemas.microsoft.com/office/drawing/2014/main" id="{792E5C71-3B66-E24E-9046-DD3BBDFB43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79133" y="-61006"/>
            <a:ext cx="1240050" cy="1183254"/>
          </a:xfrm>
          <a:prstGeom prst="rect">
            <a:avLst/>
          </a:prstGeom>
        </p:spPr>
      </p:pic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="" xmlns:a16="http://schemas.microsoft.com/office/drawing/2014/main" id="{1529BF6E-A75C-0074-76FE-E28D397ECF9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1172" y="-182880"/>
            <a:ext cx="12192000" cy="6858000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="" xmlns:a16="http://schemas.microsoft.com/office/drawing/2014/main" id="{2B168310-02C2-D379-4F51-0126C13766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8985" y="-64347"/>
            <a:ext cx="6642371" cy="1325563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accent1"/>
                </a:solidFill>
                <a:latin typeface="Tw Cen MT" panose="020B0602020104020603" pitchFamily="34" charset="0"/>
              </a:defRPr>
            </a:lvl1pPr>
          </a:lstStyle>
          <a:p>
            <a:r>
              <a:rPr lang="en-US"/>
              <a:t>TITLE…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="" xmlns:a16="http://schemas.microsoft.com/office/drawing/2014/main" id="{2CB15DEB-DBB3-2E31-080D-008F2DBF4C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Date Placeholder 3">
            <a:extLst>
              <a:ext uri="{FF2B5EF4-FFF2-40B4-BE49-F238E27FC236}">
                <a16:creationId xmlns="" xmlns:a16="http://schemas.microsoft.com/office/drawing/2014/main" id="{3E87FA16-D47E-D0B9-F615-D0F2FED1AA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193"/>
                </a:solidFill>
              </a:defRPr>
            </a:lvl1pPr>
          </a:lstStyle>
          <a:p>
            <a:fld id="{C5FC96DF-513F-5E44-9E83-2557597DE907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21" name="Footer Placeholder 4">
            <a:extLst>
              <a:ext uri="{FF2B5EF4-FFF2-40B4-BE49-F238E27FC236}">
                <a16:creationId xmlns="" xmlns:a16="http://schemas.microsoft.com/office/drawing/2014/main" id="{29CA6D0E-9FC7-6A7C-98CF-F771C1141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193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5">
            <a:extLst>
              <a:ext uri="{FF2B5EF4-FFF2-40B4-BE49-F238E27FC236}">
                <a16:creationId xmlns="" xmlns:a16="http://schemas.microsoft.com/office/drawing/2014/main" id="{67296A9F-C1D0-E666-20E5-EA4896053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193"/>
                </a:solidFill>
              </a:defRPr>
            </a:lvl1pPr>
          </a:lstStyle>
          <a:p>
            <a:fld id="{4C9A67BC-DD03-FF45-A387-D007E712BE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983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="" xmlns:a16="http://schemas.microsoft.com/office/drawing/2014/main" id="{02B22FDF-F5A2-C483-9623-EDCBBA1025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="" xmlns:a16="http://schemas.microsoft.com/office/drawing/2014/main" id="{E9F392E7-9BC7-F5D5-8676-30FEA69C64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8985" y="-64347"/>
            <a:ext cx="9184815" cy="1325563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accent1"/>
                </a:solidFill>
                <a:latin typeface="Tw Cen MT" panose="020B0602020104020603" pitchFamily="34" charset="0"/>
              </a:defRPr>
            </a:lvl1pPr>
          </a:lstStyle>
          <a:p>
            <a:r>
              <a:rPr lang="en-US"/>
              <a:t>TITLE…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="" xmlns:a16="http://schemas.microsoft.com/office/drawing/2014/main" id="{709171A5-A134-22F7-CFF7-4DC49B8FD7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3">
            <a:extLst>
              <a:ext uri="{FF2B5EF4-FFF2-40B4-BE49-F238E27FC236}">
                <a16:creationId xmlns="" xmlns:a16="http://schemas.microsoft.com/office/drawing/2014/main" id="{DA3C4A97-BDBE-298F-AD09-8F3403D652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193"/>
                </a:solidFill>
              </a:defRPr>
            </a:lvl1pPr>
          </a:lstStyle>
          <a:p>
            <a:fld id="{C5FC96DF-513F-5E44-9E83-2557597DE907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15" name="Footer Placeholder 4">
            <a:extLst>
              <a:ext uri="{FF2B5EF4-FFF2-40B4-BE49-F238E27FC236}">
                <a16:creationId xmlns="" xmlns:a16="http://schemas.microsoft.com/office/drawing/2014/main" id="{C4F7F03E-E246-489D-A746-D09353FCD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193"/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Slide Number Placeholder 5">
            <a:extLst>
              <a:ext uri="{FF2B5EF4-FFF2-40B4-BE49-F238E27FC236}">
                <a16:creationId xmlns="" xmlns:a16="http://schemas.microsoft.com/office/drawing/2014/main" id="{7EE070F8-8478-B363-499B-8C5D3F8FE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193"/>
                </a:solidFill>
              </a:defRPr>
            </a:lvl1pPr>
          </a:lstStyle>
          <a:p>
            <a:fld id="{4C9A67BC-DD03-FF45-A387-D007E712BE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2012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Text&#10;&#10;Description automatically generated">
            <a:extLst>
              <a:ext uri="{FF2B5EF4-FFF2-40B4-BE49-F238E27FC236}">
                <a16:creationId xmlns="" xmlns:a16="http://schemas.microsoft.com/office/drawing/2014/main" id="{08A46273-E24F-EF4A-BE12-A0343F8ABC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78964" y="-58982"/>
            <a:ext cx="1389190" cy="1325563"/>
          </a:xfrm>
          <a:prstGeom prst="rect">
            <a:avLst/>
          </a:prstGeom>
        </p:spPr>
      </p:pic>
      <p:pic>
        <p:nvPicPr>
          <p:cNvPr id="11" name="Picture 10" descr="Shape&#10;&#10;Description automatically generated with medium confidence">
            <a:extLst>
              <a:ext uri="{FF2B5EF4-FFF2-40B4-BE49-F238E27FC236}">
                <a16:creationId xmlns="" xmlns:a16="http://schemas.microsoft.com/office/drawing/2014/main" id="{B30F48F4-487C-CE15-D0A6-D7259068525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426720"/>
            <a:ext cx="12192000" cy="6858000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="" xmlns:a16="http://schemas.microsoft.com/office/drawing/2014/main" id="{A116E5EC-C9DB-EE41-9213-1DA731394C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95792" y="18255"/>
            <a:ext cx="6157608" cy="1325563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  <a:latin typeface="Tw Cen MT" panose="020B0602020104020603" pitchFamily="34" charset="0"/>
              </a:defRPr>
            </a:lvl1pPr>
          </a:lstStyle>
          <a:p>
            <a:r>
              <a:rPr lang="en-US"/>
              <a:t>TITLE…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="" xmlns:a16="http://schemas.microsoft.com/office/drawing/2014/main" id="{0E26362D-FF2C-DE82-B5BF-68C7F4B69990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Subtitle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</a:t>
            </a:r>
            <a:r>
              <a:rPr lang="en-US" err="1"/>
              <a:t>leveldhfsjhgsd</a:t>
            </a:r>
            <a:endParaRPr lang="en-US"/>
          </a:p>
        </p:txBody>
      </p:sp>
      <p:sp>
        <p:nvSpPr>
          <p:cNvPr id="22" name="Content Placeholder 3">
            <a:extLst>
              <a:ext uri="{FF2B5EF4-FFF2-40B4-BE49-F238E27FC236}">
                <a16:creationId xmlns="" xmlns:a16="http://schemas.microsoft.com/office/drawing/2014/main" id="{19539715-47FE-4447-FD84-F1C5615A97F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Subtitle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Date Placeholder 4">
            <a:extLst>
              <a:ext uri="{FF2B5EF4-FFF2-40B4-BE49-F238E27FC236}">
                <a16:creationId xmlns="" xmlns:a16="http://schemas.microsoft.com/office/drawing/2014/main" id="{2DBC50B6-929A-5832-CC4D-4B21FA7E3D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193"/>
                </a:solidFill>
              </a:defRPr>
            </a:lvl1pPr>
          </a:lstStyle>
          <a:p>
            <a:fld id="{C5FC96DF-513F-5E44-9E83-2557597DE907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24" name="Footer Placeholder 5">
            <a:extLst>
              <a:ext uri="{FF2B5EF4-FFF2-40B4-BE49-F238E27FC236}">
                <a16:creationId xmlns="" xmlns:a16="http://schemas.microsoft.com/office/drawing/2014/main" id="{7E1CBFA0-336A-4205-50BB-E96B25A05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193"/>
                </a:solidFill>
              </a:defRPr>
            </a:lvl1pPr>
          </a:lstStyle>
          <a:p>
            <a:endParaRPr lang="en-US"/>
          </a:p>
        </p:txBody>
      </p:sp>
      <p:sp>
        <p:nvSpPr>
          <p:cNvPr id="25" name="Slide Number Placeholder 6">
            <a:extLst>
              <a:ext uri="{FF2B5EF4-FFF2-40B4-BE49-F238E27FC236}">
                <a16:creationId xmlns="" xmlns:a16="http://schemas.microsoft.com/office/drawing/2014/main" id="{FE34E8C4-06B3-CB17-99B3-CEA641A7A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193"/>
                </a:solidFill>
              </a:defRPr>
            </a:lvl1pPr>
          </a:lstStyle>
          <a:p>
            <a:fld id="{4C9A67BC-DD03-FF45-A387-D007E712BE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081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hape&#10;&#10;Description automatically generated with medium confidence">
            <a:extLst>
              <a:ext uri="{FF2B5EF4-FFF2-40B4-BE49-F238E27FC236}">
                <a16:creationId xmlns="" xmlns:a16="http://schemas.microsoft.com/office/drawing/2014/main" id="{B1B42AB2-C871-DA81-DAEA-8625ED2BD7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="" xmlns:a16="http://schemas.microsoft.com/office/drawing/2014/main" id="{B3EC1364-4021-F3F5-B7B1-88ED906C1E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accent1"/>
                </a:solidFill>
                <a:latin typeface="Tw Cen MT" panose="020B0602020104020603" pitchFamily="34" charset="0"/>
              </a:defRPr>
            </a:lvl1pPr>
          </a:lstStyle>
          <a:p>
            <a:r>
              <a:rPr lang="en-US"/>
              <a:t>Side-Title…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="" xmlns:a16="http://schemas.microsoft.com/office/drawing/2014/main" id="{7ACE2FAE-5BC5-1538-5BA8-7532C8B81E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Date Placeholder 4">
            <a:extLst>
              <a:ext uri="{FF2B5EF4-FFF2-40B4-BE49-F238E27FC236}">
                <a16:creationId xmlns="" xmlns:a16="http://schemas.microsoft.com/office/drawing/2014/main" id="{E18BC7CF-448E-53CC-9CDF-793E3A22D6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193"/>
                </a:solidFill>
              </a:defRPr>
            </a:lvl1pPr>
          </a:lstStyle>
          <a:p>
            <a:fld id="{C5FC96DF-513F-5E44-9E83-2557597DE907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="" xmlns:a16="http://schemas.microsoft.com/office/drawing/2014/main" id="{9BF38B35-BF77-B88F-B389-DBA9A591F2A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chemeClr val="accent1"/>
                </a:solidFill>
                <a:latin typeface="Tw Cen MT" panose="020B0602020104020603" pitchFamily="34" charset="0"/>
              </a:defRPr>
            </a:lvl1pPr>
            <a:lvl2pPr marL="457200" indent="0">
              <a:buNone/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TITLE…</a:t>
            </a:r>
          </a:p>
          <a:p>
            <a:pPr lvl="1"/>
            <a:r>
              <a:rPr lang="en-US"/>
              <a:t>Subtitle…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Footer Placeholder 5">
            <a:extLst>
              <a:ext uri="{FF2B5EF4-FFF2-40B4-BE49-F238E27FC236}">
                <a16:creationId xmlns="" xmlns:a16="http://schemas.microsoft.com/office/drawing/2014/main" id="{B6DB9F42-28D4-EC88-7864-01D7DCF6A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193"/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Slide Number Placeholder 6">
            <a:extLst>
              <a:ext uri="{FF2B5EF4-FFF2-40B4-BE49-F238E27FC236}">
                <a16:creationId xmlns="" xmlns:a16="http://schemas.microsoft.com/office/drawing/2014/main" id="{064C876E-69CB-CDEE-B719-23B53B8CB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193"/>
                </a:solidFill>
              </a:defRPr>
            </a:lvl1pPr>
          </a:lstStyle>
          <a:p>
            <a:fld id="{4C9A67BC-DD03-FF45-A387-D007E712BE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2925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text&#10;&#10;Description automatically generated">
            <a:extLst>
              <a:ext uri="{FF2B5EF4-FFF2-40B4-BE49-F238E27FC236}">
                <a16:creationId xmlns="" xmlns:a16="http://schemas.microsoft.com/office/drawing/2014/main" id="{68770396-4911-2E9E-FF92-4E272C639CA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51872"/>
            <a:ext cx="12190476" cy="6857143"/>
          </a:xfrm>
          <a:prstGeom prst="rect">
            <a:avLst/>
          </a:prstGeom>
        </p:spPr>
      </p:pic>
      <p:sp>
        <p:nvSpPr>
          <p:cNvPr id="15" name="Date Placeholder 3">
            <a:extLst>
              <a:ext uri="{FF2B5EF4-FFF2-40B4-BE49-F238E27FC236}">
                <a16:creationId xmlns="" xmlns:a16="http://schemas.microsoft.com/office/drawing/2014/main" id="{00971A12-1313-4AC4-35B9-6E98E96D20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FC96DF-513F-5E44-9E83-2557597DE907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16" name="Footer Placeholder 4">
            <a:extLst>
              <a:ext uri="{FF2B5EF4-FFF2-40B4-BE49-F238E27FC236}">
                <a16:creationId xmlns="" xmlns:a16="http://schemas.microsoft.com/office/drawing/2014/main" id="{24121A13-A444-97D7-E177-165B1A622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7" name="Slide Number Placeholder 5">
            <a:extLst>
              <a:ext uri="{FF2B5EF4-FFF2-40B4-BE49-F238E27FC236}">
                <a16:creationId xmlns="" xmlns:a16="http://schemas.microsoft.com/office/drawing/2014/main" id="{F2E52820-09CF-432A-F001-8C5E05A02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9A67BC-DD03-FF45-A387-D007E712BE67}" type="slidenum">
              <a:rPr lang="en-US" smtClean="0"/>
              <a:t>‹#›</a:t>
            </a:fld>
            <a:endParaRPr lang="en-US"/>
          </a:p>
        </p:txBody>
      </p:sp>
      <p:pic>
        <p:nvPicPr>
          <p:cNvPr id="18" name="Picture 17" descr="Text&#10;&#10;Description automatically generated with medium confidence">
            <a:extLst>
              <a:ext uri="{FF2B5EF4-FFF2-40B4-BE49-F238E27FC236}">
                <a16:creationId xmlns="" xmlns:a16="http://schemas.microsoft.com/office/drawing/2014/main" id="{FE0FA4AF-F560-084D-C05D-D42F086476F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33847" y="-134710"/>
            <a:ext cx="3237397" cy="1718854"/>
          </a:xfrm>
          <a:prstGeom prst="rect">
            <a:avLst/>
          </a:prstGeom>
        </p:spPr>
      </p:pic>
      <p:pic>
        <p:nvPicPr>
          <p:cNvPr id="19" name="Picture 18" descr="Text&#10;&#10;Description automatically generated">
            <a:extLst>
              <a:ext uri="{FF2B5EF4-FFF2-40B4-BE49-F238E27FC236}">
                <a16:creationId xmlns="" xmlns:a16="http://schemas.microsoft.com/office/drawing/2014/main" id="{EB8AA924-5DCD-E8B2-8616-740FB682474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673787" y="52729"/>
            <a:ext cx="1313224" cy="1253076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="" xmlns:a16="http://schemas.microsoft.com/office/drawing/2014/main" id="{9C72E24D-36AE-FA3B-0C14-2B5AFA384DA4}"/>
              </a:ext>
            </a:extLst>
          </p:cNvPr>
          <p:cNvSpPr txBox="1">
            <a:spLocks/>
          </p:cNvSpPr>
          <p:nvPr userDrawn="1"/>
        </p:nvSpPr>
        <p:spPr>
          <a:xfrm>
            <a:off x="3205226" y="2809692"/>
            <a:ext cx="5421330" cy="12386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>
                <a:solidFill>
                  <a:schemeClr val="accent1"/>
                </a:solidFill>
                <a:latin typeface="Tw Cen MT" panose="020B0602020104020603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933929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hape&#10;&#10;Description automatically generated with medium confidence">
            <a:extLst>
              <a:ext uri="{FF2B5EF4-FFF2-40B4-BE49-F238E27FC236}">
                <a16:creationId xmlns="" xmlns:a16="http://schemas.microsoft.com/office/drawing/2014/main" id="{AFBE9CB2-577B-C044-403A-463732C826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Date Placeholder 3">
            <a:extLst>
              <a:ext uri="{FF2B5EF4-FFF2-40B4-BE49-F238E27FC236}">
                <a16:creationId xmlns="" xmlns:a16="http://schemas.microsoft.com/office/drawing/2014/main" id="{F34E7223-F52B-972A-A45B-A77FC6F4BE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193"/>
                </a:solidFill>
              </a:defRPr>
            </a:lvl1pPr>
          </a:lstStyle>
          <a:p>
            <a:fld id="{C5FC96DF-513F-5E44-9E83-2557597DE907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13" name="Footer Placeholder 4">
            <a:extLst>
              <a:ext uri="{FF2B5EF4-FFF2-40B4-BE49-F238E27FC236}">
                <a16:creationId xmlns="" xmlns:a16="http://schemas.microsoft.com/office/drawing/2014/main" id="{B485259D-2F32-6112-0640-3B1D456D7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193"/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="" xmlns:a16="http://schemas.microsoft.com/office/drawing/2014/main" id="{C0D65C9F-E3E3-AEBA-2AF3-BA9695616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193"/>
                </a:solidFill>
              </a:defRPr>
            </a:lvl1pPr>
          </a:lstStyle>
          <a:p>
            <a:fld id="{4C9A67BC-DD03-FF45-A387-D007E712BE6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="" xmlns:a16="http://schemas.microsoft.com/office/drawing/2014/main" id="{AF8D86F0-8A99-2E4A-8B73-9446CBA6DB95}"/>
              </a:ext>
            </a:extLst>
          </p:cNvPr>
          <p:cNvCxnSpPr/>
          <p:nvPr userDrawn="1"/>
        </p:nvCxnSpPr>
        <p:spPr>
          <a:xfrm>
            <a:off x="4125484" y="3930402"/>
            <a:ext cx="3749040" cy="0"/>
          </a:xfrm>
          <a:prstGeom prst="line">
            <a:avLst/>
          </a:prstGeom>
          <a:ln w="28575">
            <a:solidFill>
              <a:srgbClr val="0091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1379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3">
            <a:extLst>
              <a:ext uri="{FF2B5EF4-FFF2-40B4-BE49-F238E27FC236}">
                <a16:creationId xmlns="" xmlns:a16="http://schemas.microsoft.com/office/drawing/2014/main" id="{E3C314FA-EE57-6CD9-9738-A18584841A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5FC96DF-513F-5E44-9E83-2557597DE907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20" name="Footer Placeholder 4">
            <a:extLst>
              <a:ext uri="{FF2B5EF4-FFF2-40B4-BE49-F238E27FC236}">
                <a16:creationId xmlns="" xmlns:a16="http://schemas.microsoft.com/office/drawing/2014/main" id="{C912447D-C764-BBC1-6537-153B24A47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1" name="Slide Number Placeholder 5">
            <a:extLst>
              <a:ext uri="{FF2B5EF4-FFF2-40B4-BE49-F238E27FC236}">
                <a16:creationId xmlns="" xmlns:a16="http://schemas.microsoft.com/office/drawing/2014/main" id="{5CCAB875-D3E7-0E02-8A84-9C93DA572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9A67BC-DD03-FF45-A387-D007E712BE67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1">
            <a:extLst>
              <a:ext uri="{FF2B5EF4-FFF2-40B4-BE49-F238E27FC236}">
                <a16:creationId xmlns="" xmlns:a16="http://schemas.microsoft.com/office/drawing/2014/main" id="{7FEB027A-B0FC-8535-7518-43C841A01172}"/>
              </a:ext>
            </a:extLst>
          </p:cNvPr>
          <p:cNvSpPr txBox="1">
            <a:spLocks/>
          </p:cNvSpPr>
          <p:nvPr userDrawn="1"/>
        </p:nvSpPr>
        <p:spPr>
          <a:xfrm>
            <a:off x="3385335" y="2603005"/>
            <a:ext cx="5421330" cy="12386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>
                <a:solidFill>
                  <a:schemeClr val="accent1"/>
                </a:solidFill>
                <a:latin typeface="Tw Cen MT" panose="020B0602020104020603" pitchFamily="34" charset="0"/>
              </a:rPr>
              <a:t>TITLE 3 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="" xmlns:a16="http://schemas.microsoft.com/office/drawing/2014/main" id="{08C12748-6D43-107A-AFC5-86ABB08791C7}"/>
              </a:ext>
            </a:extLst>
          </p:cNvPr>
          <p:cNvCxnSpPr/>
          <p:nvPr userDrawn="1"/>
        </p:nvCxnSpPr>
        <p:spPr>
          <a:xfrm>
            <a:off x="4125484" y="3930402"/>
            <a:ext cx="3749040" cy="0"/>
          </a:xfrm>
          <a:prstGeom prst="line">
            <a:avLst/>
          </a:prstGeom>
          <a:ln w="28575">
            <a:solidFill>
              <a:srgbClr val="0091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 descr="Text&#10;&#10;Description automatically generated with medium confidence">
            <a:extLst>
              <a:ext uri="{FF2B5EF4-FFF2-40B4-BE49-F238E27FC236}">
                <a16:creationId xmlns="" xmlns:a16="http://schemas.microsoft.com/office/drawing/2014/main" id="{EF250FCB-2F13-D971-DCC0-6C2E779F25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4680"/>
            <a:ext cx="3237397" cy="1718854"/>
          </a:xfrm>
          <a:prstGeom prst="rect">
            <a:avLst/>
          </a:prstGeom>
        </p:spPr>
      </p:pic>
      <p:sp>
        <p:nvSpPr>
          <p:cNvPr id="25" name="Subtitle 2">
            <a:extLst>
              <a:ext uri="{FF2B5EF4-FFF2-40B4-BE49-F238E27FC236}">
                <a16:creationId xmlns="" xmlns:a16="http://schemas.microsoft.com/office/drawing/2014/main" id="{46F5D62D-6E9E-7884-B2A5-073AE38C7C6A}"/>
              </a:ext>
            </a:extLst>
          </p:cNvPr>
          <p:cNvSpPr txBox="1">
            <a:spLocks/>
          </p:cNvSpPr>
          <p:nvPr userDrawn="1"/>
        </p:nvSpPr>
        <p:spPr>
          <a:xfrm>
            <a:off x="4125484" y="4192899"/>
            <a:ext cx="5514975" cy="6248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rgbClr val="1CADE4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bg1"/>
                </a:solidFill>
              </a:rPr>
              <a:t>Subtitle</a:t>
            </a:r>
          </a:p>
        </p:txBody>
      </p:sp>
      <p:pic>
        <p:nvPicPr>
          <p:cNvPr id="26" name="Picture 25" descr="A picture containing graphical user interface&#10;&#10;Description automatically generated">
            <a:extLst>
              <a:ext uri="{FF2B5EF4-FFF2-40B4-BE49-F238E27FC236}">
                <a16:creationId xmlns="" xmlns:a16="http://schemas.microsoft.com/office/drawing/2014/main" id="{7C141033-2E7C-6D7E-4A11-00DC9E97BD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7085" t="57282" r="21689"/>
          <a:stretch/>
        </p:blipFill>
        <p:spPr>
          <a:xfrm>
            <a:off x="3352269" y="6070056"/>
            <a:ext cx="5185531" cy="793298"/>
          </a:xfrm>
          <a:prstGeom prst="rect">
            <a:avLst/>
          </a:prstGeom>
        </p:spPr>
      </p:pic>
      <p:pic>
        <p:nvPicPr>
          <p:cNvPr id="27" name="Picture 26" descr="Text&#10;&#10;Description automatically generated">
            <a:extLst>
              <a:ext uri="{FF2B5EF4-FFF2-40B4-BE49-F238E27FC236}">
                <a16:creationId xmlns="" xmlns:a16="http://schemas.microsoft.com/office/drawing/2014/main" id="{DBC87122-DBB3-DF8A-8F77-04757603F77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924788" y="136525"/>
            <a:ext cx="1313224" cy="1253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491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3">
            <a:extLst>
              <a:ext uri="{FF2B5EF4-FFF2-40B4-BE49-F238E27FC236}">
                <a16:creationId xmlns="" xmlns:a16="http://schemas.microsoft.com/office/drawing/2014/main" id="{E3C314FA-EE57-6CD9-9738-A18584841A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5FC96DF-513F-5E44-9E83-2557597DE907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21" name="Slide Number Placeholder 5">
            <a:extLst>
              <a:ext uri="{FF2B5EF4-FFF2-40B4-BE49-F238E27FC236}">
                <a16:creationId xmlns="" xmlns:a16="http://schemas.microsoft.com/office/drawing/2014/main" id="{5CCAB875-D3E7-0E02-8A84-9C93DA572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C9A67BC-DD03-FF45-A387-D007E712BE6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3" name="Straight Connector 22">
            <a:extLst>
              <a:ext uri="{FF2B5EF4-FFF2-40B4-BE49-F238E27FC236}">
                <a16:creationId xmlns="" xmlns:a16="http://schemas.microsoft.com/office/drawing/2014/main" id="{08C12748-6D43-107A-AFC5-86ABB08791C7}"/>
              </a:ext>
            </a:extLst>
          </p:cNvPr>
          <p:cNvCxnSpPr/>
          <p:nvPr userDrawn="1"/>
        </p:nvCxnSpPr>
        <p:spPr>
          <a:xfrm>
            <a:off x="4125484" y="3930402"/>
            <a:ext cx="3749040" cy="0"/>
          </a:xfrm>
          <a:prstGeom prst="line">
            <a:avLst/>
          </a:prstGeom>
          <a:ln w="28575">
            <a:solidFill>
              <a:srgbClr val="0091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6578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Text&#10;&#10;Description automatically generated">
            <a:extLst>
              <a:ext uri="{FF2B5EF4-FFF2-40B4-BE49-F238E27FC236}">
                <a16:creationId xmlns="" xmlns:a16="http://schemas.microsoft.com/office/drawing/2014/main" id="{01D34FED-6882-FC40-B529-F584321E60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79133" y="-61006"/>
            <a:ext cx="1240050" cy="1183254"/>
          </a:xfrm>
          <a:prstGeom prst="rect">
            <a:avLst/>
          </a:prstGeom>
        </p:spPr>
      </p:pic>
      <p:pic>
        <p:nvPicPr>
          <p:cNvPr id="11" name="Picture 10" descr="A picture containing graphical user interface&#10;&#10;Description automatically generated">
            <a:extLst>
              <a:ext uri="{FF2B5EF4-FFF2-40B4-BE49-F238E27FC236}">
                <a16:creationId xmlns="" xmlns:a16="http://schemas.microsoft.com/office/drawing/2014/main" id="{830D95E5-BAE6-77BC-3C1B-6DEFD9CEAAF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Picture 12" descr="Shape&#10;&#10;Description automatically generated">
            <a:extLst>
              <a:ext uri="{FF2B5EF4-FFF2-40B4-BE49-F238E27FC236}">
                <a16:creationId xmlns="" xmlns:a16="http://schemas.microsoft.com/office/drawing/2014/main" id="{472E721D-0408-B337-3AAF-A39ED19072B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Shape, square&#10;&#10;Description automatically generated">
            <a:extLst>
              <a:ext uri="{FF2B5EF4-FFF2-40B4-BE49-F238E27FC236}">
                <a16:creationId xmlns="" xmlns:a16="http://schemas.microsoft.com/office/drawing/2014/main" id="{C1E03D6D-39C5-C16C-9ADE-835F8250909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 descr="Shape&#10;&#10;Description automatically generated with medium confidence">
            <a:extLst>
              <a:ext uri="{FF2B5EF4-FFF2-40B4-BE49-F238E27FC236}">
                <a16:creationId xmlns="" xmlns:a16="http://schemas.microsoft.com/office/drawing/2014/main" id="{D86897F6-C9BB-246D-7971-975C6B5031D1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="" xmlns:a16="http://schemas.microsoft.com/office/drawing/2014/main" id="{307F162C-307D-7560-89EC-47B30A7A3D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accent1"/>
                </a:solidFill>
                <a:latin typeface="Tw Cen MT" panose="020B0602020104020603" pitchFamily="34" charset="0"/>
              </a:defRPr>
            </a:lvl1pPr>
          </a:lstStyle>
          <a:p>
            <a:r>
              <a:rPr lang="en-US"/>
              <a:t>TITLE 5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="" xmlns:a16="http://schemas.microsoft.com/office/drawing/2014/main" id="{5AE6BEDB-E6D1-04B5-846E-8E89EB9300E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91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Text…</a:t>
            </a:r>
          </a:p>
        </p:txBody>
      </p:sp>
      <p:sp>
        <p:nvSpPr>
          <p:cNvPr id="15" name="Date Placeholder 3">
            <a:extLst>
              <a:ext uri="{FF2B5EF4-FFF2-40B4-BE49-F238E27FC236}">
                <a16:creationId xmlns="" xmlns:a16="http://schemas.microsoft.com/office/drawing/2014/main" id="{24DA420E-90C3-71CA-15B2-897ED44194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193"/>
                </a:solidFill>
              </a:defRPr>
            </a:lvl1pPr>
          </a:lstStyle>
          <a:p>
            <a:fld id="{C5FC96DF-513F-5E44-9E83-2557597DE907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16" name="Footer Placeholder 4">
            <a:extLst>
              <a:ext uri="{FF2B5EF4-FFF2-40B4-BE49-F238E27FC236}">
                <a16:creationId xmlns="" xmlns:a16="http://schemas.microsoft.com/office/drawing/2014/main" id="{6D950B74-3098-92AD-915B-74E3C8B40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193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Slide Number Placeholder 5">
            <a:extLst>
              <a:ext uri="{FF2B5EF4-FFF2-40B4-BE49-F238E27FC236}">
                <a16:creationId xmlns="" xmlns:a16="http://schemas.microsoft.com/office/drawing/2014/main" id="{75DD7BCF-9CC2-9B90-0355-5D1A85A73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193"/>
                </a:solidFill>
              </a:defRPr>
            </a:lvl1pPr>
          </a:lstStyle>
          <a:p>
            <a:fld id="{4C9A67BC-DD03-FF45-A387-D007E712BE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615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="" xmlns:a16="http://schemas.microsoft.com/office/drawing/2014/main" id="{3E891626-B5B4-2C88-AE25-F2123CE547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48373"/>
            <a:ext cx="9798114" cy="1325563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accent1"/>
                </a:solidFill>
                <a:latin typeface="Tw Cen MT" panose="020B0602020104020603" pitchFamily="34" charset="0"/>
              </a:defRPr>
            </a:lvl1pPr>
          </a:lstStyle>
          <a:p>
            <a:r>
              <a:rPr lang="en-US"/>
              <a:t>TITLE…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="" xmlns:a16="http://schemas.microsoft.com/office/drawing/2014/main" id="{551C6435-F65D-F48F-F83E-714453ACC7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3">
            <a:extLst>
              <a:ext uri="{FF2B5EF4-FFF2-40B4-BE49-F238E27FC236}">
                <a16:creationId xmlns="" xmlns:a16="http://schemas.microsoft.com/office/drawing/2014/main" id="{1AF1ED15-D78C-3100-631E-237B97DCE9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5FC96DF-513F-5E44-9E83-2557597DE907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15" name="Footer Placeholder 4">
            <a:extLst>
              <a:ext uri="{FF2B5EF4-FFF2-40B4-BE49-F238E27FC236}">
                <a16:creationId xmlns="" xmlns:a16="http://schemas.microsoft.com/office/drawing/2014/main" id="{6E4EBCE2-FFCB-5B64-00EE-C0513FEAF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Slide Number Placeholder 5">
            <a:extLst>
              <a:ext uri="{FF2B5EF4-FFF2-40B4-BE49-F238E27FC236}">
                <a16:creationId xmlns="" xmlns:a16="http://schemas.microsoft.com/office/drawing/2014/main" id="{964DEF3E-9B1C-1E86-408F-8BC5DBD40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9A67BC-DD03-FF45-A387-D007E712B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135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14E5A6E-AB09-46B5-90C9-B5434B8D6B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2615" y="240307"/>
            <a:ext cx="10515600" cy="1325563"/>
          </a:xfrm>
        </p:spPr>
        <p:txBody>
          <a:bodyPr/>
          <a:lstStyle>
            <a:lvl1pPr>
              <a:defRPr>
                <a:solidFill>
                  <a:schemeClr val="accent1"/>
                </a:solidFill>
                <a:latin typeface="Tw Cen MT" panose="020B0602020104020603" pitchFamily="34" charset="0"/>
              </a:defRPr>
            </a:lvl1pPr>
          </a:lstStyle>
          <a:p>
            <a:r>
              <a:rPr lang="en-US"/>
              <a:t>TITLE…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118CF4B5-D781-420A-9FE4-77F957207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C96DF-513F-5E44-9E83-2557597DE907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CF018388-3E4F-4CD5-A7FF-ECA8F4C65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F0A76298-BBA0-4815-AED8-AE104DDD9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A67BC-DD03-FF45-A387-D007E712B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71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ext&#10;&#10;Description automatically generated">
            <a:extLst>
              <a:ext uri="{FF2B5EF4-FFF2-40B4-BE49-F238E27FC236}">
                <a16:creationId xmlns="" xmlns:a16="http://schemas.microsoft.com/office/drawing/2014/main" id="{792E5C71-3B66-E24E-9046-DD3BBDFB43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79133" y="-61006"/>
            <a:ext cx="1240050" cy="1183254"/>
          </a:xfrm>
          <a:prstGeom prst="rect">
            <a:avLst/>
          </a:prstGeom>
        </p:spPr>
      </p:pic>
      <p:pic>
        <p:nvPicPr>
          <p:cNvPr id="9" name="Picture 8" descr="Shape&#10;&#10;Description automatically generated with medium confidence">
            <a:extLst>
              <a:ext uri="{FF2B5EF4-FFF2-40B4-BE49-F238E27FC236}">
                <a16:creationId xmlns="" xmlns:a16="http://schemas.microsoft.com/office/drawing/2014/main" id="{51546E3B-D822-A8E4-145F-E2B2F2F783A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3297" y="0"/>
            <a:ext cx="12192000" cy="68580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="" xmlns:a16="http://schemas.microsoft.com/office/drawing/2014/main" id="{A0CB11FD-6C43-E3C7-A027-B66E9DA761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53575" y="136525"/>
            <a:ext cx="9798114" cy="1325563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accent1"/>
                </a:solidFill>
                <a:latin typeface="Tw Cen MT" panose="020B0602020104020603" pitchFamily="34" charset="0"/>
              </a:defRPr>
            </a:lvl1pPr>
          </a:lstStyle>
          <a:p>
            <a:r>
              <a:rPr lang="en-US"/>
              <a:t>TITLE…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="" xmlns:a16="http://schemas.microsoft.com/office/drawing/2014/main" id="{2D184864-52C3-2D4D-E324-C576944349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Date Placeholder 3">
            <a:extLst>
              <a:ext uri="{FF2B5EF4-FFF2-40B4-BE49-F238E27FC236}">
                <a16:creationId xmlns="" xmlns:a16="http://schemas.microsoft.com/office/drawing/2014/main" id="{8B3E3DC9-1FC2-2659-318D-FB3AAC9260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193"/>
                </a:solidFill>
              </a:defRPr>
            </a:lvl1pPr>
          </a:lstStyle>
          <a:p>
            <a:fld id="{C5FC96DF-513F-5E44-9E83-2557597DE907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16" name="Footer Placeholder 4">
            <a:extLst>
              <a:ext uri="{FF2B5EF4-FFF2-40B4-BE49-F238E27FC236}">
                <a16:creationId xmlns="" xmlns:a16="http://schemas.microsoft.com/office/drawing/2014/main" id="{AD2A081F-0F9B-2803-DE5C-9CEC67FD5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193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Slide Number Placeholder 5">
            <a:extLst>
              <a:ext uri="{FF2B5EF4-FFF2-40B4-BE49-F238E27FC236}">
                <a16:creationId xmlns="" xmlns:a16="http://schemas.microsoft.com/office/drawing/2014/main" id="{06D1BC84-9C53-3829-6C1D-F65E781DA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193"/>
                </a:solidFill>
              </a:defRPr>
            </a:lvl1pPr>
          </a:lstStyle>
          <a:p>
            <a:fld id="{4C9A67BC-DD03-FF45-A387-D007E712BE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033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Text&#10;&#10;Description automatically generated">
            <a:extLst>
              <a:ext uri="{FF2B5EF4-FFF2-40B4-BE49-F238E27FC236}">
                <a16:creationId xmlns="" xmlns:a16="http://schemas.microsoft.com/office/drawing/2014/main" id="{08A46273-E24F-EF4A-BE12-A0343F8ABC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78964" y="-58982"/>
            <a:ext cx="1389190" cy="1325563"/>
          </a:xfrm>
          <a:prstGeom prst="rect">
            <a:avLst/>
          </a:prstGeom>
        </p:spPr>
      </p:pic>
      <p:pic>
        <p:nvPicPr>
          <p:cNvPr id="13" name="Picture 12" descr="Shape&#10;&#10;Description automatically generated with medium confidence">
            <a:extLst>
              <a:ext uri="{FF2B5EF4-FFF2-40B4-BE49-F238E27FC236}">
                <a16:creationId xmlns="" xmlns:a16="http://schemas.microsoft.com/office/drawing/2014/main" id="{239E24BF-7F41-8AB8-B1C8-C0C2F403E8F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="" xmlns:a16="http://schemas.microsoft.com/office/drawing/2014/main" id="{BAEE97D0-A561-8471-514C-B1E02B8DDD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95792" y="18255"/>
            <a:ext cx="6157608" cy="1325563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  <a:latin typeface="Tw Cen MT" panose="020B0602020104020603" pitchFamily="34" charset="0"/>
              </a:defRPr>
            </a:lvl1pPr>
          </a:lstStyle>
          <a:p>
            <a:r>
              <a:rPr lang="en-US"/>
              <a:t>TITLE…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="" xmlns:a16="http://schemas.microsoft.com/office/drawing/2014/main" id="{74B6ECFC-8B35-4E5F-2309-DD42995BC3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Subtitle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</a:t>
            </a:r>
            <a:r>
              <a:rPr lang="en-US" err="1"/>
              <a:t>leveldhfsjhgsd</a:t>
            </a:r>
            <a:endParaRPr lang="en-US"/>
          </a:p>
        </p:txBody>
      </p:sp>
      <p:sp>
        <p:nvSpPr>
          <p:cNvPr id="16" name="Content Placeholder 3">
            <a:extLst>
              <a:ext uri="{FF2B5EF4-FFF2-40B4-BE49-F238E27FC236}">
                <a16:creationId xmlns="" xmlns:a16="http://schemas.microsoft.com/office/drawing/2014/main" id="{34FA5864-3182-B85B-2C46-C9524D07FB1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Subtitle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Date Placeholder 4">
            <a:extLst>
              <a:ext uri="{FF2B5EF4-FFF2-40B4-BE49-F238E27FC236}">
                <a16:creationId xmlns="" xmlns:a16="http://schemas.microsoft.com/office/drawing/2014/main" id="{90F327E8-5A26-B7BF-2E3B-4C231CB11B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193"/>
                </a:solidFill>
              </a:defRPr>
            </a:lvl1pPr>
          </a:lstStyle>
          <a:p>
            <a:fld id="{C5FC96DF-513F-5E44-9E83-2557597DE907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18" name="Footer Placeholder 5">
            <a:extLst>
              <a:ext uri="{FF2B5EF4-FFF2-40B4-BE49-F238E27FC236}">
                <a16:creationId xmlns="" xmlns:a16="http://schemas.microsoft.com/office/drawing/2014/main" id="{E7A6C22C-2608-5811-9F30-7205C05FB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193"/>
                </a:solidFill>
              </a:defRPr>
            </a:lvl1pPr>
          </a:lstStyle>
          <a:p>
            <a:endParaRPr lang="en-US"/>
          </a:p>
        </p:txBody>
      </p:sp>
      <p:sp>
        <p:nvSpPr>
          <p:cNvPr id="19" name="Slide Number Placeholder 6">
            <a:extLst>
              <a:ext uri="{FF2B5EF4-FFF2-40B4-BE49-F238E27FC236}">
                <a16:creationId xmlns="" xmlns:a16="http://schemas.microsoft.com/office/drawing/2014/main" id="{190F79EE-F108-52BB-A691-A9FD2969B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193"/>
                </a:solidFill>
              </a:defRPr>
            </a:lvl1pPr>
          </a:lstStyle>
          <a:p>
            <a:fld id="{4C9A67BC-DD03-FF45-A387-D007E712BE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179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4C16F326-490A-5841-8742-5FB15826D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985933D-6CD3-A14F-A0A7-D4663CEBD4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Subtitle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5C07E6E-57AE-EA4C-967E-119F5AA376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FC96DF-513F-5E44-9E83-2557597DE907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6DFEC00-6437-774F-AD44-A4F06042DD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39B6F4D-9188-9540-8287-CED16E2E3A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9A67BC-DD03-FF45-A387-D007E712BE67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A picture containing shape&#10;&#10;Description automatically generated">
            <a:extLst>
              <a:ext uri="{FF2B5EF4-FFF2-40B4-BE49-F238E27FC236}">
                <a16:creationId xmlns="" xmlns:a16="http://schemas.microsoft.com/office/drawing/2014/main" id="{F1939CBE-BB3F-365E-79FA-1205BFC4A572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0" y="857"/>
            <a:ext cx="12190476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724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7" r:id="rId3"/>
    <p:sldLayoutId id="2147483661" r:id="rId4"/>
    <p:sldLayoutId id="2147483651" r:id="rId5"/>
    <p:sldLayoutId id="2147483666" r:id="rId6"/>
    <p:sldLayoutId id="2147483660" r:id="rId7"/>
    <p:sldLayoutId id="2147483650" r:id="rId8"/>
    <p:sldLayoutId id="2147483652" r:id="rId9"/>
    <p:sldLayoutId id="2147483662" r:id="rId10"/>
    <p:sldLayoutId id="2147483663" r:id="rId11"/>
    <p:sldLayoutId id="2147483664" r:id="rId12"/>
    <p:sldLayoutId id="2147483656" r:id="rId13"/>
    <p:sldLayoutId id="214748365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9193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png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microsoft.com/office/2007/relationships/hdphoto" Target="../media/hdphoto4.wdp"/><Relationship Id="rId3" Type="http://schemas.openxmlformats.org/officeDocument/2006/relationships/hyperlink" Target="http://sdgplatform.belstat.gov.by/en" TargetMode="External"/><Relationship Id="rId7" Type="http://schemas.microsoft.com/office/2007/relationships/hdphoto" Target="../media/hdphoto2.wdp"/><Relationship Id="rId12" Type="http://schemas.openxmlformats.org/officeDocument/2006/relationships/image" Target="../media/image2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png"/><Relationship Id="rId11" Type="http://schemas.openxmlformats.org/officeDocument/2006/relationships/image" Target="../media/image19.png"/><Relationship Id="rId5" Type="http://schemas.microsoft.com/office/2007/relationships/hdphoto" Target="../media/hdphoto3.wdp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openxmlformats.org/officeDocument/2006/relationships/image" Target="../media/image17.png"/><Relationship Id="rId1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microsoft.com/office/2007/relationships/hdphoto" Target="../media/hdphoto5.wdp"/><Relationship Id="rId7" Type="http://schemas.microsoft.com/office/2007/relationships/hdphoto" Target="../media/hdphoto7.wdp"/><Relationship Id="rId12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4.png"/><Relationship Id="rId11" Type="http://schemas.microsoft.com/office/2007/relationships/hdphoto" Target="../media/hdphoto9.wdp"/><Relationship Id="rId5" Type="http://schemas.microsoft.com/office/2007/relationships/hdphoto" Target="../media/hdphoto6.wdp"/><Relationship Id="rId10" Type="http://schemas.openxmlformats.org/officeDocument/2006/relationships/image" Target="../media/image26.png"/><Relationship Id="rId4" Type="http://schemas.openxmlformats.org/officeDocument/2006/relationships/image" Target="../media/image23.png"/><Relationship Id="rId9" Type="http://schemas.microsoft.com/office/2007/relationships/hdphoto" Target="../media/hdphoto8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microsoft.com/office/2007/relationships/hdphoto" Target="../media/hdphoto11.wdp"/><Relationship Id="rId7" Type="http://schemas.microsoft.com/office/2007/relationships/hdphoto" Target="../media/hdphoto12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0.png"/><Relationship Id="rId7" Type="http://schemas.microsoft.com/office/2007/relationships/hdphoto" Target="../media/hdphoto14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1.png"/><Relationship Id="rId5" Type="http://schemas.microsoft.com/office/2007/relationships/hdphoto" Target="../media/hdphoto13.wdp"/><Relationship Id="rId4" Type="http://schemas.openxmlformats.org/officeDocument/2006/relationships/image" Target="../media/image40.png"/><Relationship Id="rId9" Type="http://schemas.microsoft.com/office/2007/relationships/hdphoto" Target="../media/hdphoto9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="" xmlns:a16="http://schemas.microsoft.com/office/drawing/2014/main" id="{61B2AE97-4674-0A64-EF7A-22155FA852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lang="en-US" smtClean="0">
                <a:solidFill>
                  <a:srgbClr val="009193"/>
                </a:solidFill>
              </a:defRPr>
            </a:lvl1pPr>
          </a:lstStyle>
          <a:p>
            <a:fld id="{C5FC96DF-513F-5E44-9E83-2557597DE907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="" xmlns:a16="http://schemas.microsoft.com/office/drawing/2014/main" id="{A5D6AFE5-375E-A150-AEC8-0A10EDCDB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lang="en-US">
                <a:solidFill>
                  <a:srgbClr val="009193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="" xmlns:a16="http://schemas.microsoft.com/office/drawing/2014/main" id="{EEC6422C-24D6-EBE4-3B57-0A25C5DDE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lang="en-US" smtClean="0">
                <a:solidFill>
                  <a:srgbClr val="009193"/>
                </a:solidFill>
              </a:defRPr>
            </a:lvl1pPr>
          </a:lstStyle>
          <a:p>
            <a:fld id="{4C9A67BC-DD03-FF45-A387-D007E712BE67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2B415B4D-02A1-FDF3-E58E-F7646D1C839E}"/>
              </a:ext>
            </a:extLst>
          </p:cNvPr>
          <p:cNvSpPr txBox="1">
            <a:spLocks/>
          </p:cNvSpPr>
          <p:nvPr/>
        </p:nvSpPr>
        <p:spPr>
          <a:xfrm>
            <a:off x="1398270" y="1764915"/>
            <a:ext cx="9395459" cy="27404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solidFill>
                  <a:schemeClr val="accent1"/>
                </a:solidFill>
                <a:latin typeface="Tw Cen MT" panose="020B0602020104020603" pitchFamily="34" charset="0"/>
              </a:rPr>
              <a:t>NATIONAL DATA FRAMEWORK</a:t>
            </a:r>
          </a:p>
          <a:p>
            <a:r>
              <a:rPr lang="en-US" sz="4800" dirty="0">
                <a:solidFill>
                  <a:schemeClr val="accent1"/>
                </a:solidFill>
                <a:latin typeface="Tw Cen MT" panose="020B0602020104020603" pitchFamily="34" charset="0"/>
              </a:rPr>
              <a:t>FOR MEASURING PROGRESS TOWARDS SDGs</a:t>
            </a:r>
          </a:p>
          <a:p>
            <a:endParaRPr lang="en-US" sz="4800" dirty="0">
              <a:solidFill>
                <a:schemeClr val="accent1"/>
              </a:solidFill>
              <a:latin typeface="Tw Cen MT" panose="020B0602020104020603" pitchFamily="34" charset="0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="" xmlns:a16="http://schemas.microsoft.com/office/drawing/2014/main" id="{5F75FE5C-0583-5B53-4FE5-77DA2E6DC081}"/>
              </a:ext>
            </a:extLst>
          </p:cNvPr>
          <p:cNvSpPr txBox="1">
            <a:spLocks/>
          </p:cNvSpPr>
          <p:nvPr/>
        </p:nvSpPr>
        <p:spPr>
          <a:xfrm>
            <a:off x="4125484" y="4192899"/>
            <a:ext cx="5514975" cy="6248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rgbClr val="1CADE4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9193"/>
                </a:solidFill>
              </a:rPr>
              <a:t>Elena </a:t>
            </a:r>
            <a:r>
              <a:rPr lang="en-US" dirty="0" err="1">
                <a:solidFill>
                  <a:srgbClr val="009193"/>
                </a:solidFill>
              </a:rPr>
              <a:t>Kukharevich</a:t>
            </a:r>
            <a:endParaRPr lang="en-US" dirty="0">
              <a:solidFill>
                <a:srgbClr val="009193"/>
              </a:solidFill>
            </a:endParaRPr>
          </a:p>
          <a:p>
            <a:r>
              <a:rPr lang="en-US" dirty="0">
                <a:solidFill>
                  <a:srgbClr val="009193"/>
                </a:solidFill>
              </a:rPr>
              <a:t>National Statistical Committee of the Republic of Belarus</a:t>
            </a:r>
          </a:p>
        </p:txBody>
      </p:sp>
      <p:pic>
        <p:nvPicPr>
          <p:cNvPr id="8" name="Picture 46" descr="A close up of a sign&#10;&#10;Description generated with very high confidence">
            <a:extLst>
              <a:ext uri="{FF2B5EF4-FFF2-40B4-BE49-F238E27FC236}">
                <a16:creationId xmlns="" xmlns:a16="http://schemas.microsoft.com/office/drawing/2014/main" id="{6D86B6FA-05C9-45C3-B4ED-D19EAEDEBD6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494"/>
          <a:stretch/>
        </p:blipFill>
        <p:spPr>
          <a:xfrm>
            <a:off x="1398270" y="3182939"/>
            <a:ext cx="2906702" cy="2019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667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="" xmlns:a16="http://schemas.microsoft.com/office/drawing/2014/main" id="{0E1860AA-24CC-5740-B772-E6463C8EB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7236" y="54453"/>
            <a:ext cx="7572522" cy="815886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28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3200" b="0" dirty="0" smtClean="0">
                <a:solidFill>
                  <a:srgbClr val="E84C22"/>
                </a:solidFill>
              </a:rPr>
              <a:t>National</a:t>
            </a:r>
            <a:r>
              <a:rPr lang="en-US" sz="3200" b="0" dirty="0" smtClean="0"/>
              <a:t> </a:t>
            </a:r>
            <a:r>
              <a:rPr lang="en-US" sz="3200" b="0" dirty="0"/>
              <a:t>list of SDG indicators</a:t>
            </a:r>
            <a:endParaRPr lang="en-US" sz="3200" b="0" u="sng" dirty="0">
              <a:solidFill>
                <a:srgbClr val="FF0000"/>
              </a:solidFill>
              <a:latin typeface="Tw Cen MT" panose="020B0602020104020603" pitchFamily="34" charset="77"/>
            </a:endParaRPr>
          </a:p>
        </p:txBody>
      </p:sp>
      <p:sp>
        <p:nvSpPr>
          <p:cNvPr id="11" name="Загнутый угол 10"/>
          <p:cNvSpPr/>
          <p:nvPr/>
        </p:nvSpPr>
        <p:spPr>
          <a:xfrm>
            <a:off x="6198920" y="866899"/>
            <a:ext cx="4952010" cy="5692883"/>
          </a:xfrm>
          <a:prstGeom prst="foldedCorner">
            <a:avLst>
              <a:gd name="adj" fmla="val 6922"/>
            </a:avLst>
          </a:prstGeom>
          <a:solidFill>
            <a:srgbClr val="FFFFFF"/>
          </a:solidFill>
          <a:ln>
            <a:solidFill>
              <a:srgbClr val="C4C6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pc="-20" dirty="0">
                <a:latin typeface="Bookman Old Style" panose="02050604050505020204" pitchFamily="18" charset="0"/>
                <a:ea typeface="Times New Roman" panose="02020603050405020304" pitchFamily="18" charset="0"/>
              </a:rPr>
              <a:t>101 are proxy indicators that reflect the country's national </a:t>
            </a:r>
            <a:r>
              <a:rPr lang="en-US" dirty="0" smtClean="0"/>
              <a:t>availability </a:t>
            </a:r>
            <a:r>
              <a:rPr lang="en-US" dirty="0"/>
              <a:t>is almost 90</a:t>
            </a:r>
            <a:r>
              <a:rPr lang="en-US" b="1" spc="-20" dirty="0" smtClean="0"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en-US" b="1" spc="-20" dirty="0">
                <a:latin typeface="Bookman Old Style" panose="02050604050505020204" pitchFamily="18" charset="0"/>
                <a:ea typeface="Times New Roman" panose="02020603050405020304" pitchFamily="18" charset="0"/>
              </a:rPr>
              <a:t>priorities</a:t>
            </a:r>
            <a:endParaRPr lang="ru-RU" b="1" spc="-20" dirty="0">
              <a:latin typeface="Bookman Old Style" panose="020506040505050202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952520" y="1164167"/>
            <a:ext cx="15258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9193"/>
                </a:solidFill>
              </a:rPr>
              <a:t>267 indicators</a:t>
            </a:r>
            <a:endParaRPr lang="ru-RU" b="1" dirty="0">
              <a:solidFill>
                <a:srgbClr val="009193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374981" y="1697899"/>
            <a:ext cx="41109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9193"/>
                </a:solidFill>
              </a:rPr>
              <a:t>166</a:t>
            </a:r>
            <a:r>
              <a:rPr lang="en-US" dirty="0"/>
              <a:t> coincide with the global </a:t>
            </a:r>
            <a:r>
              <a:rPr lang="en-US" dirty="0" smtClean="0"/>
              <a:t>indicators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374981" y="2160325"/>
            <a:ext cx="64878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9193"/>
                </a:solidFill>
              </a:rPr>
              <a:t>101</a:t>
            </a:r>
            <a:r>
              <a:rPr lang="en-US" dirty="0"/>
              <a:t> are proxy indicators that </a:t>
            </a:r>
            <a:r>
              <a:rPr lang="en-US" dirty="0" smtClean="0"/>
              <a:t>reflect </a:t>
            </a:r>
          </a:p>
          <a:p>
            <a:r>
              <a:rPr lang="en-US" dirty="0" smtClean="0"/>
              <a:t>the </a:t>
            </a:r>
            <a:r>
              <a:rPr lang="en-US" dirty="0"/>
              <a:t>country's </a:t>
            </a:r>
            <a:r>
              <a:rPr lang="en-US" dirty="0" smtClean="0"/>
              <a:t>national development </a:t>
            </a:r>
            <a:r>
              <a:rPr lang="en-US" dirty="0"/>
              <a:t>priorities</a:t>
            </a:r>
            <a:endParaRPr lang="ru-RU" dirty="0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3171" b="56504" l="28203" r="90234">
                        <a14:foregroundMark x1="33906" y1="26626" x2="33750" y2="52541"/>
                        <a14:foregroundMark x1="36797" y1="32419" x2="37500" y2="52541"/>
                        <a14:foregroundMark x1="40156" y1="31504" x2="40313" y2="52439"/>
                        <a14:foregroundMark x1="43047" y1="28150" x2="43281" y2="52439"/>
                        <a14:foregroundMark x1="46328" y1="30386" x2="46484" y2="52846"/>
                        <a14:foregroundMark x1="49688" y1="25610" x2="49609" y2="53354"/>
                        <a14:foregroundMark x1="53203" y1="25610" x2="53438" y2="50813"/>
                        <a14:foregroundMark x1="56250" y1="27236" x2="56094" y2="53659"/>
                        <a14:foregroundMark x1="62656" y1="32927" x2="62656" y2="52744"/>
                        <a14:foregroundMark x1="66016" y1="30386" x2="66172" y2="52846"/>
                        <a14:foregroundMark x1="68984" y1="34959" x2="69063" y2="52439"/>
                        <a14:foregroundMark x1="72109" y1="28455" x2="72344" y2="51728"/>
                        <a14:foregroundMark x1="75469" y1="25610" x2="75625" y2="52236"/>
                        <a14:foregroundMark x1="78906" y1="28049" x2="78906" y2="50305"/>
                        <a14:foregroundMark x1="78750" y1="53659" x2="78281" y2="47053"/>
                        <a14:foregroundMark x1="81875" y1="53354" x2="81641" y2="33028"/>
                        <a14:foregroundMark x1="85547" y1="53963" x2="84922" y2="31606"/>
                        <a14:foregroundMark x1="89063" y1="54472" x2="87969" y2="54776"/>
                        <a14:foregroundMark x1="29844" y1="26118" x2="30000" y2="54472"/>
                        <a14:foregroundMark x1="30156" y1="25508" x2="29297" y2="27033"/>
                        <a14:foregroundMark x1="88125" y1="53862" x2="88125" y2="53862"/>
                        <a14:foregroundMark x1="87891" y1="54573" x2="30156" y2="54573"/>
                        <a14:backgroundMark x1="31328" y1="27947" x2="31328" y2="51016"/>
                        <a14:backgroundMark x1="31328" y1="53455" x2="30469" y2="50407"/>
                        <a14:backgroundMark x1="30469" y1="53862" x2="31797" y2="54065"/>
                        <a14:backgroundMark x1="67422" y1="34451" x2="67500" y2="537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306" t="22928" r="10000" b="43888"/>
          <a:stretch/>
        </p:blipFill>
        <p:spPr bwMode="auto">
          <a:xfrm>
            <a:off x="6221637" y="3547041"/>
            <a:ext cx="4940135" cy="2570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6887938" y="2979121"/>
            <a:ext cx="34411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The </a:t>
            </a:r>
            <a:r>
              <a:rPr lang="en-US" b="1" dirty="0">
                <a:solidFill>
                  <a:srgbClr val="009193"/>
                </a:solidFill>
              </a:rPr>
              <a:t>data availability </a:t>
            </a:r>
            <a:r>
              <a:rPr lang="en-US" dirty="0"/>
              <a:t>is almost </a:t>
            </a:r>
            <a:r>
              <a:rPr lang="en-US" b="1" dirty="0" smtClean="0">
                <a:solidFill>
                  <a:srgbClr val="009193"/>
                </a:solidFill>
              </a:rPr>
              <a:t>90%</a:t>
            </a:r>
            <a:endParaRPr lang="ru-RU" b="1" dirty="0">
              <a:solidFill>
                <a:srgbClr val="009193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78427" y="1974898"/>
            <a:ext cx="18506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9193"/>
                </a:solidFill>
              </a:rPr>
              <a:t>25 data providers</a:t>
            </a:r>
            <a:endParaRPr lang="ru-RU" b="1" dirty="0">
              <a:solidFill>
                <a:srgbClr val="009193"/>
              </a:solidFill>
            </a:endParaRPr>
          </a:p>
        </p:txBody>
      </p:sp>
      <p:grpSp>
        <p:nvGrpSpPr>
          <p:cNvPr id="13" name="Группа 12"/>
          <p:cNvGrpSpPr/>
          <p:nvPr/>
        </p:nvGrpSpPr>
        <p:grpSpPr>
          <a:xfrm rot="10800000">
            <a:off x="4875353" y="3159304"/>
            <a:ext cx="1051113" cy="499946"/>
            <a:chOff x="6634248" y="3719555"/>
            <a:chExt cx="1051113" cy="499946"/>
          </a:xfrm>
        </p:grpSpPr>
        <p:sp>
          <p:nvSpPr>
            <p:cNvPr id="20" name="Шеврон 19"/>
            <p:cNvSpPr/>
            <p:nvPr/>
          </p:nvSpPr>
          <p:spPr>
            <a:xfrm flipH="1">
              <a:off x="6634248" y="3721633"/>
              <a:ext cx="416859" cy="495463"/>
            </a:xfrm>
            <a:prstGeom prst="chevron">
              <a:avLst/>
            </a:prstGeom>
            <a:solidFill>
              <a:srgbClr val="DFDF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1" name="Шеврон 20"/>
            <p:cNvSpPr/>
            <p:nvPr/>
          </p:nvSpPr>
          <p:spPr>
            <a:xfrm flipH="1">
              <a:off x="6941291" y="3719555"/>
              <a:ext cx="416859" cy="495463"/>
            </a:xfrm>
            <a:prstGeom prst="chevron">
              <a:avLst/>
            </a:prstGeom>
            <a:solidFill>
              <a:srgbClr val="CECE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2" name="Шеврон 21"/>
            <p:cNvSpPr/>
            <p:nvPr/>
          </p:nvSpPr>
          <p:spPr>
            <a:xfrm flipH="1">
              <a:off x="7268502" y="3724038"/>
              <a:ext cx="416859" cy="495463"/>
            </a:xfrm>
            <a:prstGeom prst="chevron">
              <a:avLst/>
            </a:prstGeom>
            <a:solidFill>
              <a:srgbClr val="C4C6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pic>
        <p:nvPicPr>
          <p:cNvPr id="23" name="Picture 4" descr="https://yt3.ggpht.com/a/AATXAJzCI5pH9q2MKD1PCMev-4cPJvAE03ig8UfWEkmUdQ=s900-c-k-c0xffffffff-no-rj-m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455" b="100000" l="0" r="996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362" y="2731616"/>
            <a:ext cx="1470396" cy="1470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https://yt3.ggpht.com/a/AATXAJzCI5pH9q2MKD1PCMev-4cPJvAE03ig8UfWEkmUdQ=s900-c-k-c0xffffffff-no-rj-m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455" b="100000" l="0" r="996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579" y="2731616"/>
            <a:ext cx="1470396" cy="1470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https://yt3.ggpht.com/a/AATXAJzCI5pH9q2MKD1PCMev-4cPJvAE03ig8UfWEkmUdQ=s900-c-k-c0xffffffff-no-rj-m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455" b="100000" l="0" r="996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1399" y="2731616"/>
            <a:ext cx="1470396" cy="1470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Шеврон 28"/>
          <p:cNvSpPr/>
          <p:nvPr/>
        </p:nvSpPr>
        <p:spPr>
          <a:xfrm rot="16200000" flipH="1">
            <a:off x="2195346" y="4341969"/>
            <a:ext cx="416859" cy="495463"/>
          </a:xfrm>
          <a:prstGeom prst="chevron">
            <a:avLst/>
          </a:prstGeom>
          <a:solidFill>
            <a:srgbClr val="C4C6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30" name="Picture 3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941658" y="4899976"/>
            <a:ext cx="885991" cy="890728"/>
          </a:xfrm>
          <a:prstGeom prst="rect">
            <a:avLst/>
          </a:prstGeom>
        </p:spPr>
      </p:pic>
      <p:sp>
        <p:nvSpPr>
          <p:cNvPr id="31" name="Прямоугольник 30"/>
          <p:cNvSpPr/>
          <p:nvPr/>
        </p:nvSpPr>
        <p:spPr>
          <a:xfrm>
            <a:off x="1983059" y="5927211"/>
            <a:ext cx="8445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solidFill>
                  <a:srgbClr val="009193"/>
                </a:solidFill>
              </a:rPr>
              <a:t>Belstat</a:t>
            </a:r>
            <a:endParaRPr lang="ru-RU" b="1" dirty="0">
              <a:solidFill>
                <a:srgbClr val="009193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580792" y="6225429"/>
            <a:ext cx="16459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(106 indicators)</a:t>
            </a:r>
            <a:endParaRPr lang="ru-RU" dirty="0"/>
          </a:p>
        </p:txBody>
      </p:sp>
      <p:sp>
        <p:nvSpPr>
          <p:cNvPr id="35" name="Slide Number Placeholder 5">
            <a:extLst>
              <a:ext uri="{FF2B5EF4-FFF2-40B4-BE49-F238E27FC236}">
                <a16:creationId xmlns="" xmlns:a16="http://schemas.microsoft.com/office/drawing/2014/main" id="{EEC6422C-24D6-EBE4-3B57-0A25C5DDE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lang="en-US" smtClean="0">
                <a:solidFill>
                  <a:srgbClr val="009193"/>
                </a:solidFill>
              </a:defRPr>
            </a:lvl1pPr>
          </a:lstStyle>
          <a:p>
            <a:r>
              <a:rPr lang="en-US" dirty="0" smtClean="0"/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4120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36018" t="14142" r="36017" b="21749"/>
          <a:stretch/>
        </p:blipFill>
        <p:spPr>
          <a:xfrm>
            <a:off x="342358" y="1863380"/>
            <a:ext cx="3028463" cy="397469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Title 1">
            <a:extLst>
              <a:ext uri="{FF2B5EF4-FFF2-40B4-BE49-F238E27FC236}">
                <a16:creationId xmlns="" xmlns:a16="http://schemas.microsoft.com/office/drawing/2014/main" id="{0E1860AA-24CC-5740-B772-E6463C8EBBCB}"/>
              </a:ext>
            </a:extLst>
          </p:cNvPr>
          <p:cNvSpPr txBox="1">
            <a:spLocks/>
          </p:cNvSpPr>
          <p:nvPr/>
        </p:nvSpPr>
        <p:spPr>
          <a:xfrm>
            <a:off x="1856589" y="197562"/>
            <a:ext cx="7572522" cy="81588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kern="1200">
                <a:solidFill>
                  <a:srgbClr val="009193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sz="3200" b="0" dirty="0" smtClean="0">
                <a:solidFill>
                  <a:srgbClr val="E84C22"/>
                </a:solidFill>
              </a:rPr>
              <a:t>National platform for reporting indicators </a:t>
            </a:r>
            <a:br>
              <a:rPr lang="en-US" sz="3200" b="0" dirty="0" smtClean="0">
                <a:solidFill>
                  <a:srgbClr val="E84C22"/>
                </a:solidFill>
              </a:rPr>
            </a:br>
            <a:r>
              <a:rPr lang="en-US" sz="3200" b="0" dirty="0" smtClean="0">
                <a:solidFill>
                  <a:srgbClr val="E84C22"/>
                </a:solidFill>
              </a:rPr>
              <a:t>of Sustainable Development Goals</a:t>
            </a:r>
            <a:endParaRPr lang="en-US" sz="3600" b="0" u="sng" dirty="0">
              <a:solidFill>
                <a:srgbClr val="E84C22"/>
              </a:solidFill>
              <a:latin typeface="Tw Cen MT" panose="020B0602020104020603" pitchFamily="34" charset="77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9233" y="5936333"/>
            <a:ext cx="36209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n w="9525">
                  <a:solidFill>
                    <a:srgbClr val="009193">
                      <a:alpha val="0"/>
                    </a:srgbClr>
                  </a:solidFill>
                </a:ln>
                <a:solidFill>
                  <a:srgbClr val="567D7F"/>
                </a:solidFill>
                <a:hlinkClick r:id="rId3"/>
              </a:rPr>
              <a:t>http://</a:t>
            </a:r>
            <a:r>
              <a:rPr lang="en-US" dirty="0" smtClean="0">
                <a:ln w="9525">
                  <a:solidFill>
                    <a:srgbClr val="009193">
                      <a:alpha val="0"/>
                    </a:srgbClr>
                  </a:solidFill>
                </a:ln>
                <a:solidFill>
                  <a:srgbClr val="567D7F"/>
                </a:solidFill>
                <a:hlinkClick r:id="rId3"/>
              </a:rPr>
              <a:t>sdgplatform.belstat.gov.by/en</a:t>
            </a:r>
            <a:endParaRPr lang="en-US" dirty="0" smtClean="0">
              <a:ln w="9525">
                <a:solidFill>
                  <a:srgbClr val="009193">
                    <a:alpha val="0"/>
                  </a:srgbClr>
                </a:solidFill>
              </a:ln>
              <a:solidFill>
                <a:srgbClr val="567D7F"/>
              </a:solidFill>
            </a:endParaRPr>
          </a:p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580769" y="1417139"/>
            <a:ext cx="23092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9193"/>
                </a:solidFill>
              </a:rPr>
              <a:t>T</a:t>
            </a:r>
            <a:r>
              <a:rPr lang="en-US" b="1" dirty="0" smtClean="0">
                <a:solidFill>
                  <a:srgbClr val="009193"/>
                </a:solidFill>
              </a:rPr>
              <a:t>hree </a:t>
            </a:r>
            <a:r>
              <a:rPr lang="en-US" b="1" dirty="0">
                <a:solidFill>
                  <a:srgbClr val="009193"/>
                </a:solidFill>
              </a:rPr>
              <a:t>main purposes: </a:t>
            </a:r>
            <a:endParaRPr lang="ru-RU" b="1" dirty="0">
              <a:solidFill>
                <a:srgbClr val="009193"/>
              </a:solidFill>
            </a:endParaRPr>
          </a:p>
        </p:txBody>
      </p:sp>
      <p:pic>
        <p:nvPicPr>
          <p:cNvPr id="12" name="Picture 2" descr="Как ставить цели и достигать их? | Kadrof.r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54" b="96154" l="10000" r="90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5133" y="1964620"/>
            <a:ext cx="1013979" cy="659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Как ставить цели и достигать их? | Kadrof.r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54" b="96154" l="10000" r="90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5941" y="1964620"/>
            <a:ext cx="1013979" cy="659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Как ставить цели и достигать их? | Kadrof.r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54" b="96154" l="10000" r="90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4696" y="3991137"/>
            <a:ext cx="1013979" cy="659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4387450" y="2076226"/>
            <a:ext cx="26830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pc="-20" dirty="0">
                <a:latin typeface="Calibri" panose="020F0502020204030204" pitchFamily="34" charset="0"/>
                <a:ea typeface="Times New Roman" panose="02020603050405020304" pitchFamily="18" charset="0"/>
              </a:rPr>
              <a:t>a </a:t>
            </a:r>
            <a:r>
              <a:rPr lang="en-US" dirty="0"/>
              <a:t>portal for </a:t>
            </a:r>
            <a:r>
              <a:rPr lang="en-US" b="1" dirty="0">
                <a:solidFill>
                  <a:srgbClr val="009193"/>
                </a:solidFill>
              </a:rPr>
              <a:t>data collection</a:t>
            </a:r>
            <a:endParaRPr lang="ru-RU" b="1" dirty="0">
              <a:solidFill>
                <a:srgbClr val="009193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9030128" y="2033274"/>
            <a:ext cx="26938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 tool for </a:t>
            </a:r>
            <a:r>
              <a:rPr lang="en-US" b="1" dirty="0">
                <a:solidFill>
                  <a:srgbClr val="009193"/>
                </a:solidFill>
              </a:rPr>
              <a:t>dissemination </a:t>
            </a:r>
            <a:endParaRPr lang="en-US" b="1" dirty="0" smtClean="0">
              <a:solidFill>
                <a:srgbClr val="009193"/>
              </a:solidFill>
            </a:endParaRPr>
          </a:p>
          <a:p>
            <a:r>
              <a:rPr lang="en-US" b="1" dirty="0" smtClean="0">
                <a:solidFill>
                  <a:srgbClr val="009193"/>
                </a:solidFill>
              </a:rPr>
              <a:t>of </a:t>
            </a:r>
            <a:r>
              <a:rPr lang="en-US" b="1" dirty="0">
                <a:solidFill>
                  <a:srgbClr val="009193"/>
                </a:solidFill>
              </a:rPr>
              <a:t>up-to-date information </a:t>
            </a:r>
            <a:endParaRPr lang="ru-RU" b="1" dirty="0">
              <a:solidFill>
                <a:srgbClr val="009193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418203" y="407863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009193"/>
                </a:solidFill>
              </a:rPr>
              <a:t>interaction with custodial agencies </a:t>
            </a:r>
            <a:endParaRPr lang="en-US" b="1" dirty="0" smtClean="0">
              <a:solidFill>
                <a:srgbClr val="009193"/>
              </a:solidFill>
            </a:endParaRPr>
          </a:p>
          <a:p>
            <a:r>
              <a:rPr lang="en-US" dirty="0" smtClean="0"/>
              <a:t>of </a:t>
            </a:r>
            <a:r>
              <a:rPr lang="en-US" dirty="0"/>
              <a:t>the United Nations system</a:t>
            </a:r>
            <a:endParaRPr lang="ru-RU" dirty="0"/>
          </a:p>
        </p:txBody>
      </p:sp>
      <p:pic>
        <p:nvPicPr>
          <p:cNvPr id="19" name="Picture 4" descr="https://yt3.ggpht.com/a/AATXAJzCI5pH9q2MKD1PCMev-4cPJvAE03ig8UfWEkmUdQ=s900-c-k-c0xffffffff-no-rj-m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455" b="100000" l="0" r="996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510" y="2696102"/>
            <a:ext cx="1144020" cy="1144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0" descr="https://moto-x.ru/PNG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258" y="2623707"/>
            <a:ext cx="405674" cy="405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0" t="7505" r="13115" b="3039"/>
          <a:stretch/>
        </p:blipFill>
        <p:spPr bwMode="auto">
          <a:xfrm>
            <a:off x="8319052" y="2824636"/>
            <a:ext cx="2365799" cy="2172599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85" t="7262" r="13000" b="3283"/>
          <a:stretch/>
        </p:blipFill>
        <p:spPr bwMode="auto">
          <a:xfrm>
            <a:off x="9902903" y="3838838"/>
            <a:ext cx="1925370" cy="1762704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0" t="7261" r="13116" b="3132"/>
          <a:stretch/>
        </p:blipFill>
        <p:spPr bwMode="auto">
          <a:xfrm>
            <a:off x="8552122" y="4792389"/>
            <a:ext cx="1890724" cy="1739233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Шеврон 23"/>
          <p:cNvSpPr/>
          <p:nvPr/>
        </p:nvSpPr>
        <p:spPr>
          <a:xfrm flipH="1">
            <a:off x="4584175" y="3201220"/>
            <a:ext cx="416859" cy="495463"/>
          </a:xfrm>
          <a:prstGeom prst="chevron">
            <a:avLst/>
          </a:prstGeom>
          <a:solidFill>
            <a:srgbClr val="C4C6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7" name="Picture 6" descr="https://repository-images.githubusercontent.com/215336717/1b9c8c80-ef74-11e9-888a-bf71cba73fbd"/>
          <p:cNvPicPr>
            <a:picLocks noChangeAspect="1" noChangeArrowheads="1"/>
          </p:cNvPicPr>
          <p:nvPr/>
        </p:nvPicPr>
        <p:blipFill>
          <a:blip r:embed="rId12" cstate="print">
            <a:grayscl/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colorTemperature colorTemp="3711"/>
                    </a14:imgEffect>
                    <a14:imgEffect>
                      <a14:saturation sat="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1685" y="5362997"/>
            <a:ext cx="1230240" cy="520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14"/>
          <a:srcRect t="-101"/>
          <a:stretch/>
        </p:blipFill>
        <p:spPr>
          <a:xfrm>
            <a:off x="5223690" y="4792389"/>
            <a:ext cx="1593438" cy="1850169"/>
          </a:xfrm>
          <a:prstGeom prst="rect">
            <a:avLst/>
          </a:prstGeom>
        </p:spPr>
      </p:pic>
      <p:sp>
        <p:nvSpPr>
          <p:cNvPr id="29" name="Slide Number Placeholder 5">
            <a:extLst>
              <a:ext uri="{FF2B5EF4-FFF2-40B4-BE49-F238E27FC236}">
                <a16:creationId xmlns="" xmlns:a16="http://schemas.microsoft.com/office/drawing/2014/main" id="{EEC6422C-24D6-EBE4-3B57-0A25C5DDE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lang="en-US" smtClean="0">
                <a:solidFill>
                  <a:srgbClr val="009193"/>
                </a:solidFill>
              </a:defRPr>
            </a:lvl1pPr>
          </a:lstStyle>
          <a:p>
            <a:r>
              <a:rPr lang="en-US" dirty="0" smtClean="0"/>
              <a:t>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386496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="" xmlns:a16="http://schemas.microsoft.com/office/drawing/2014/main" id="{0E1860AA-24CC-5740-B772-E6463C8EBBCB}"/>
              </a:ext>
            </a:extLst>
          </p:cNvPr>
          <p:cNvSpPr txBox="1">
            <a:spLocks/>
          </p:cNvSpPr>
          <p:nvPr/>
        </p:nvSpPr>
        <p:spPr>
          <a:xfrm>
            <a:off x="1937753" y="212650"/>
            <a:ext cx="7572522" cy="81588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kern="1200">
                <a:solidFill>
                  <a:srgbClr val="009193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sz="3200" b="0" dirty="0">
                <a:solidFill>
                  <a:srgbClr val="E84C22"/>
                </a:solidFill>
              </a:rPr>
              <a:t>Q</a:t>
            </a:r>
            <a:r>
              <a:rPr lang="en-US" sz="3200" b="0" dirty="0" smtClean="0">
                <a:solidFill>
                  <a:srgbClr val="E84C22"/>
                </a:solidFill>
              </a:rPr>
              <a:t>uality </a:t>
            </a:r>
            <a:r>
              <a:rPr lang="en-US" sz="3200" b="0" dirty="0">
                <a:solidFill>
                  <a:srgbClr val="E84C22"/>
                </a:solidFill>
              </a:rPr>
              <a:t>monitoring of the SDGs</a:t>
            </a:r>
            <a:endParaRPr lang="en-US" sz="3600" b="0" u="sng" dirty="0">
              <a:solidFill>
                <a:srgbClr val="E84C22"/>
              </a:solidFill>
              <a:latin typeface="Tw Cen MT" panose="020B0602020104020603" pitchFamily="34" charset="77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948884" y="3866244"/>
            <a:ext cx="37839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9193"/>
                </a:solidFill>
              </a:rPr>
              <a:t>Geospatial data was implemented </a:t>
            </a:r>
            <a:endParaRPr lang="ru-RU" b="1" dirty="0">
              <a:solidFill>
                <a:srgbClr val="009193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3124" y="3866244"/>
            <a:ext cx="60384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9193"/>
                </a:solidFill>
              </a:rPr>
              <a:t>Multiple Indicator Cluster Survey to assess </a:t>
            </a:r>
            <a:endParaRPr lang="en-US" b="1" dirty="0" smtClean="0">
              <a:solidFill>
                <a:srgbClr val="009193"/>
              </a:solidFill>
            </a:endParaRPr>
          </a:p>
          <a:p>
            <a:r>
              <a:rPr lang="en-US" b="1" dirty="0" smtClean="0">
                <a:solidFill>
                  <a:srgbClr val="009193"/>
                </a:solidFill>
              </a:rPr>
              <a:t>the </a:t>
            </a:r>
            <a:r>
              <a:rPr lang="en-US" b="1" dirty="0">
                <a:solidFill>
                  <a:srgbClr val="009193"/>
                </a:solidFill>
              </a:rPr>
              <a:t>situation of children and women (MICS 6</a:t>
            </a:r>
            <a:r>
              <a:rPr lang="en-US" b="1" dirty="0" smtClean="0">
                <a:solidFill>
                  <a:srgbClr val="009193"/>
                </a:solidFill>
              </a:rPr>
              <a:t>) was conducted</a:t>
            </a:r>
            <a:endParaRPr lang="ru-RU" b="1" dirty="0">
              <a:solidFill>
                <a:srgbClr val="009193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948884" y="148760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9193"/>
                </a:solidFill>
              </a:rPr>
              <a:t>C</a:t>
            </a:r>
            <a:r>
              <a:rPr lang="en-US" b="1" dirty="0" smtClean="0">
                <a:solidFill>
                  <a:srgbClr val="009193"/>
                </a:solidFill>
              </a:rPr>
              <a:t>omprehensive </a:t>
            </a:r>
            <a:r>
              <a:rPr lang="en-US" b="1" dirty="0">
                <a:solidFill>
                  <a:srgbClr val="009193"/>
                </a:solidFill>
              </a:rPr>
              <a:t>survey of persons </a:t>
            </a:r>
            <a:endParaRPr lang="en-US" b="1" dirty="0" smtClean="0">
              <a:solidFill>
                <a:srgbClr val="009193"/>
              </a:solidFill>
            </a:endParaRPr>
          </a:p>
          <a:p>
            <a:r>
              <a:rPr lang="en-US" b="1" dirty="0" smtClean="0">
                <a:solidFill>
                  <a:srgbClr val="009193"/>
                </a:solidFill>
              </a:rPr>
              <a:t>with disabilities was conducted</a:t>
            </a:r>
            <a:endParaRPr lang="ru-RU" b="1" dirty="0">
              <a:solidFill>
                <a:srgbClr val="009193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5575" y="150195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9193"/>
                </a:solidFill>
              </a:rPr>
              <a:t>Household </a:t>
            </a:r>
            <a:r>
              <a:rPr lang="en-US" b="1" dirty="0">
                <a:solidFill>
                  <a:srgbClr val="009193"/>
                </a:solidFill>
              </a:rPr>
              <a:t>sample survey </a:t>
            </a:r>
            <a:r>
              <a:rPr lang="en-US" b="1" dirty="0" err="1">
                <a:solidFill>
                  <a:srgbClr val="009193"/>
                </a:solidFill>
              </a:rPr>
              <a:t>programmes</a:t>
            </a:r>
            <a:r>
              <a:rPr lang="en-US" b="1" dirty="0">
                <a:solidFill>
                  <a:srgbClr val="009193"/>
                </a:solidFill>
              </a:rPr>
              <a:t> </a:t>
            </a:r>
            <a:endParaRPr lang="en-US" b="1" dirty="0" smtClean="0">
              <a:solidFill>
                <a:srgbClr val="009193"/>
              </a:solidFill>
            </a:endParaRPr>
          </a:p>
          <a:p>
            <a:r>
              <a:rPr lang="en-US" b="1" dirty="0" smtClean="0">
                <a:solidFill>
                  <a:srgbClr val="009193"/>
                </a:solidFill>
              </a:rPr>
              <a:t>have </a:t>
            </a:r>
            <a:r>
              <a:rPr lang="en-US" b="1" dirty="0">
                <a:solidFill>
                  <a:srgbClr val="009193"/>
                </a:solidFill>
              </a:rPr>
              <a:t>been supplemented</a:t>
            </a:r>
            <a:endParaRPr lang="ru-RU" b="1" dirty="0">
              <a:solidFill>
                <a:srgbClr val="009193"/>
              </a:solidFill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="" xmlns:a16="http://schemas.microsoft.com/office/drawing/2014/main" id="{EEC6422C-24D6-EBE4-3B57-0A25C5DDE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lang="en-US" smtClean="0">
                <a:solidFill>
                  <a:srgbClr val="009193"/>
                </a:solidFill>
              </a:defRPr>
            </a:lvl1pPr>
          </a:lstStyle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14" name="AutoShape 2" descr="https://ui.pnzreg.ru/upload/iblock/13a/439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200" b="95000" l="4200" r="93067">
                        <a14:foregroundMark x1="18133" y1="37700" x2="20733" y2="69900"/>
                        <a14:foregroundMark x1="17333" y1="74000" x2="18533" y2="89100"/>
                        <a14:foregroundMark x1="19933" y1="92900" x2="18533" y2="90500"/>
                        <a14:foregroundMark x1="29333" y1="93200" x2="26600" y2="93200"/>
                        <a14:foregroundMark x1="28000" y1="92600" x2="26400" y2="88200"/>
                        <a14:foregroundMark x1="40400" y1="12000" x2="37600" y2="82300"/>
                        <a14:foregroundMark x1="32533" y1="11700" x2="39000" y2="11700"/>
                        <a14:foregroundMark x1="31333" y1="12000" x2="31733" y2="86400"/>
                        <a14:foregroundMark x1="31733" y1="87000" x2="68333" y2="87300"/>
                        <a14:foregroundMark x1="61067" y1="12000" x2="68533" y2="12000"/>
                        <a14:foregroundMark x1="68933" y1="12000" x2="68933" y2="88200"/>
                        <a14:foregroundMark x1="40800" y1="12000" x2="61800" y2="12300"/>
                        <a14:foregroundMark x1="65400" y1="16800" x2="44133" y2="80800"/>
                        <a14:foregroundMark x1="32933" y1="18200" x2="62600" y2="85200"/>
                        <a14:foregroundMark x1="34667" y1="31200" x2="35667" y2="82900"/>
                        <a14:foregroundMark x1="43933" y1="83800" x2="67533" y2="68400"/>
                        <a14:foregroundMark x1="66333" y1="67200" x2="65400" y2="20300"/>
                        <a14:foregroundMark x1="44533" y1="18200" x2="57333" y2="31500"/>
                        <a14:foregroundMark x1="60467" y1="18200" x2="46667" y2="39200"/>
                        <a14:foregroundMark x1="17533" y1="35600" x2="13400" y2="51600"/>
                        <a14:foregroundMark x1="27000" y1="44200" x2="25400" y2="49800"/>
                        <a14:foregroundMark x1="25400" y1="45700" x2="26200" y2="43000"/>
                        <a14:foregroundMark x1="28400" y1="44500" x2="28400" y2="46900"/>
                        <a14:foregroundMark x1="28200" y1="48600" x2="26800" y2="51300"/>
                        <a14:foregroundMark x1="82267" y1="28900" x2="87800" y2="92600"/>
                        <a14:foregroundMark x1="81733" y1="36800" x2="81133" y2="90800"/>
                        <a14:foregroundMark x1="81133" y1="38900" x2="73467" y2="57800"/>
                        <a14:foregroundMark x1="85067" y1="38000" x2="89200" y2="44500"/>
                        <a14:foregroundMark x1="89000" y1="47200" x2="84267" y2="52200"/>
                        <a14:foregroundMark x1="41000" y1="51600" x2="41933" y2="83500"/>
                        <a14:foregroundMark x1="43933" y1="20900" x2="54533" y2="36500"/>
                        <a14:foregroundMark x1="45667" y1="18200" x2="59267" y2="17900"/>
                        <a14:foregroundMark x1="47267" y1="40700" x2="52200" y2="43900"/>
                        <a14:foregroundMark x1="43733" y1="38600" x2="47667" y2="49200"/>
                        <a14:foregroundMark x1="67133" y1="71100" x2="67133" y2="835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27763" y="1186517"/>
            <a:ext cx="3575150" cy="238343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4000" y1="36296" x2="19222" y2="38148"/>
                        <a14:foregroundMark x1="10000" y1="31574" x2="13556" y2="34815"/>
                        <a14:foregroundMark x1="36889" y1="84907" x2="38667" y2="91204"/>
                        <a14:foregroundMark x1="36889" y1="89722" x2="22778" y2="92685"/>
                        <a14:foregroundMark x1="89556" y1="61759" x2="96111" y2="65093"/>
                        <a14:foregroundMark x1="48000" y1="8704" x2="56333" y2="15000"/>
                        <a14:foregroundMark x1="35111" y1="91944" x2="27667" y2="93426"/>
                        <a14:foregroundMark x1="17000" y1="88981" x2="4667" y2="92315"/>
                        <a14:foregroundMark x1="52778" y1="4630" x2="67444" y2="7963"/>
                        <a14:backgroundMark x1="26778" y1="84167" x2="28556" y2="8713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5391927" y="2472648"/>
            <a:ext cx="1030186" cy="1324002"/>
          </a:xfrm>
          <a:prstGeom prst="rect">
            <a:avLst/>
          </a:prstGeom>
        </p:spPr>
      </p:pic>
      <p:grpSp>
        <p:nvGrpSpPr>
          <p:cNvPr id="19" name="Группа 18"/>
          <p:cNvGrpSpPr/>
          <p:nvPr/>
        </p:nvGrpSpPr>
        <p:grpSpPr>
          <a:xfrm>
            <a:off x="460375" y="2312034"/>
            <a:ext cx="6081486" cy="1315975"/>
            <a:chOff x="155574" y="3729761"/>
            <a:chExt cx="6096001" cy="1315975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155574" y="3729761"/>
              <a:ext cx="4401911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en-US" sz="1600" dirty="0" smtClean="0"/>
                <a:t>lifelong </a:t>
              </a:r>
              <a:r>
                <a:rPr lang="en-US" sz="1600" dirty="0"/>
                <a:t>learning for adults and youth, </a:t>
              </a: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en-US" sz="1600" dirty="0" smtClean="0"/>
                <a:t>economic </a:t>
              </a:r>
              <a:r>
                <a:rPr lang="en-US" sz="1600" dirty="0"/>
                <a:t>activity of persons with disabilities, </a:t>
              </a:r>
              <a:endParaRPr lang="en-US" sz="1600" dirty="0" smtClean="0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155575" y="4214739"/>
              <a:ext cx="6096000" cy="83099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en-US" sz="1600" dirty="0"/>
                <a:t>multidimensional poverty,</a:t>
              </a: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en-US" sz="1600" dirty="0"/>
                <a:t>level of moderate or severe food insecurity,</a:t>
              </a: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en-US" sz="1600" dirty="0"/>
                <a:t>satisfaction with government services</a:t>
              </a:r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460374" y="4582927"/>
            <a:ext cx="439143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21 SDG indicators </a:t>
            </a:r>
            <a:endParaRPr lang="en-US" sz="16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 smtClean="0"/>
              <a:t>access </a:t>
            </a:r>
            <a:r>
              <a:rPr lang="en-US" sz="1600" dirty="0"/>
              <a:t>to basic services, </a:t>
            </a:r>
            <a:endParaRPr lang="en-US" sz="16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 smtClean="0"/>
              <a:t>health </a:t>
            </a:r>
            <a:r>
              <a:rPr lang="en-US" sz="1600" dirty="0"/>
              <a:t>care, </a:t>
            </a:r>
            <a:endParaRPr lang="en-US" sz="16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 smtClean="0"/>
              <a:t>use </a:t>
            </a:r>
            <a:r>
              <a:rPr lang="en-US" sz="1600" dirty="0"/>
              <a:t>of contraception, </a:t>
            </a:r>
            <a:endParaRPr lang="en-US" sz="16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 smtClean="0"/>
              <a:t>enrolment </a:t>
            </a:r>
            <a:r>
              <a:rPr lang="en-US" sz="1600" dirty="0"/>
              <a:t>in quality education, </a:t>
            </a:r>
            <a:endParaRPr lang="en-US" sz="16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 smtClean="0"/>
              <a:t>prevalence </a:t>
            </a:r>
            <a:r>
              <a:rPr lang="en-US" sz="1600" dirty="0"/>
              <a:t>of child marriages, </a:t>
            </a:r>
            <a:endParaRPr lang="en-US" sz="16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 smtClean="0"/>
              <a:t>discrimination </a:t>
            </a:r>
            <a:r>
              <a:rPr lang="en-US" sz="1600" dirty="0"/>
              <a:t>and violence, </a:t>
            </a:r>
            <a:endParaRPr lang="en-US" sz="16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 smtClean="0"/>
              <a:t>gender </a:t>
            </a:r>
            <a:r>
              <a:rPr lang="en-US" sz="1600" dirty="0"/>
              <a:t>equality</a:t>
            </a:r>
            <a:endParaRPr lang="en-US" sz="1600" dirty="0" smtClean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845" b="76684" l="30889" r="6866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60905" y="4363065"/>
            <a:ext cx="3354772" cy="2877649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9297616" y="4516685"/>
            <a:ext cx="16442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9 indicators for </a:t>
            </a:r>
            <a:endParaRPr lang="ru-RU" dirty="0"/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8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34106" y1="19424" x2="42219" y2="50540"/>
                        <a14:foregroundMark x1="37583" y1="19424" x2="49503" y2="7734"/>
                        <a14:foregroundMark x1="53477" y1="8273" x2="67881" y2="21942"/>
                        <a14:foregroundMark x1="68709" y1="26079" x2="56623" y2="47662"/>
                        <a14:foregroundMark x1="47517" y1="51079" x2="50828" y2="6960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03184" y="4756381"/>
            <a:ext cx="2141183" cy="1918507"/>
          </a:xfrm>
          <a:prstGeom prst="rect">
            <a:avLst/>
          </a:prstGeom>
        </p:spPr>
      </p:pic>
      <p:pic>
        <p:nvPicPr>
          <p:cNvPr id="28" name="Picture 6" descr="Разноцветный Минималистичный Монотонный Общий Гражданский Общество ЦУР Twitter Публикация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19813" r="81188">
                        <a14:foregroundMark x1="39375" y1="74667" x2="33938" y2="83333"/>
                        <a14:foregroundMark x1="35250" y1="64556" x2="27750" y2="69000"/>
                        <a14:foregroundMark x1="33750" y1="54222" x2="25250" y2="54556"/>
                        <a14:foregroundMark x1="26188" y1="36111" x2="33938" y2="42889"/>
                        <a14:foregroundMark x1="30938" y1="22111" x2="36188" y2="30444"/>
                        <a14:foregroundMark x1="38438" y1="12444" x2="42375" y2="21778"/>
                        <a14:foregroundMark x1="46938" y1="6333" x2="48438" y2="19444"/>
                        <a14:foregroundMark x1="55750" y1="5667" x2="55000" y2="19111"/>
                        <a14:foregroundMark x1="65563" y1="11778" x2="61063" y2="22444"/>
                        <a14:foregroundMark x1="71938" y1="23111" x2="65188" y2="31111"/>
                        <a14:foregroundMark x1="76875" y1="38556" x2="67625" y2="40222"/>
                        <a14:foregroundMark x1="76875" y1="55889" x2="67625" y2="54556"/>
                        <a14:foregroundMark x1="74563" y1="71333" x2="66500" y2="63222"/>
                        <a14:foregroundMark x1="69688" y1="84667" x2="64063" y2="73333"/>
                        <a14:foregroundMark x1="57625" y1="79333" x2="61250" y2="92333"/>
                        <a14:foregroundMark x1="51812" y1="80667" x2="52000" y2="96111"/>
                        <a14:foregroundMark x1="31688" y1="82667" x2="35625" y2="87333"/>
                        <a14:foregroundMark x1="44500" y1="8000" x2="48625" y2="6000"/>
                        <a14:foregroundMark x1="59562" y1="95333" x2="62187" y2="89667"/>
                        <a14:foregroundMark x1="45813" y1="12111" x2="45625" y2="15778"/>
                        <a14:foregroundMark x1="45094" y1="80669" x2="41545" y2="92193"/>
                        <a14:foregroundMark x1="62812" y1="74597" x2="67347" y2="8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0099" y="4904508"/>
            <a:ext cx="1417570" cy="797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7983452" y="2306128"/>
            <a:ext cx="4236395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 smtClean="0"/>
              <a:t>to </a:t>
            </a:r>
            <a:r>
              <a:rPr lang="en-US" sz="1600" dirty="0"/>
              <a:t>create a barrier-free </a:t>
            </a:r>
            <a:r>
              <a:rPr lang="en-US" sz="1600" dirty="0" smtClean="0"/>
              <a:t>environment for </a:t>
            </a:r>
            <a:r>
              <a:rPr lang="en-US" sz="1600" dirty="0"/>
              <a:t>this category of citizens, </a:t>
            </a:r>
            <a:endParaRPr lang="en-US" sz="16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/>
              <a:t>t</a:t>
            </a:r>
            <a:r>
              <a:rPr lang="en-US" sz="1600" dirty="0" smtClean="0"/>
              <a:t>o improve </a:t>
            </a:r>
            <a:r>
              <a:rPr lang="en-US" sz="1600" dirty="0"/>
              <a:t>accessibility of the services demanded by disabled persons</a:t>
            </a:r>
            <a:r>
              <a:rPr lang="en-US" sz="1600" dirty="0" smtClean="0"/>
              <a:t>,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/>
              <a:t>t</a:t>
            </a:r>
            <a:r>
              <a:rPr lang="en-US" sz="1600" dirty="0" smtClean="0"/>
              <a:t>o implement </a:t>
            </a:r>
            <a:r>
              <a:rPr lang="en-US" sz="1600" dirty="0"/>
              <a:t>other measures</a:t>
            </a:r>
            <a:endParaRPr lang="ru-RU" sz="1600" dirty="0"/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12"/>
          <a:srcRect l="1" r="-4742" b="78795"/>
          <a:stretch/>
        </p:blipFill>
        <p:spPr>
          <a:xfrm>
            <a:off x="9150314" y="4949544"/>
            <a:ext cx="1000685" cy="896980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12"/>
          <a:srcRect t="25149" b="50089"/>
          <a:stretch/>
        </p:blipFill>
        <p:spPr>
          <a:xfrm>
            <a:off x="10119764" y="4948050"/>
            <a:ext cx="926672" cy="1016001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12"/>
          <a:srcRect t="50619" b="27448"/>
          <a:stretch/>
        </p:blipFill>
        <p:spPr>
          <a:xfrm>
            <a:off x="9141042" y="5759556"/>
            <a:ext cx="926672" cy="899886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12"/>
          <a:srcRect t="77858"/>
          <a:stretch/>
        </p:blipFill>
        <p:spPr>
          <a:xfrm>
            <a:off x="10077284" y="5736548"/>
            <a:ext cx="926672" cy="908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660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="" xmlns:a16="http://schemas.microsoft.com/office/drawing/2014/main" id="{0E1860AA-24CC-5740-B772-E6463C8EBBCB}"/>
              </a:ext>
            </a:extLst>
          </p:cNvPr>
          <p:cNvSpPr txBox="1">
            <a:spLocks/>
          </p:cNvSpPr>
          <p:nvPr/>
        </p:nvSpPr>
        <p:spPr>
          <a:xfrm>
            <a:off x="1879697" y="140080"/>
            <a:ext cx="7572522" cy="81588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kern="1200">
                <a:solidFill>
                  <a:srgbClr val="009193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sz="3200" b="0" dirty="0" smtClean="0">
                <a:solidFill>
                  <a:srgbClr val="E84C22"/>
                </a:solidFill>
              </a:rPr>
              <a:t>Measuring </a:t>
            </a:r>
            <a:r>
              <a:rPr lang="en-US" sz="3200" b="0" dirty="0">
                <a:solidFill>
                  <a:srgbClr val="E84C22"/>
                </a:solidFill>
              </a:rPr>
              <a:t>progress</a:t>
            </a:r>
            <a:endParaRPr lang="en-US" sz="3600" b="0" u="sng" dirty="0">
              <a:solidFill>
                <a:srgbClr val="E84C22"/>
              </a:solidFill>
              <a:latin typeface="Tw Cen MT" panose="020B0602020104020603" pitchFamily="34" charset="77"/>
            </a:endParaRPr>
          </a:p>
        </p:txBody>
      </p:sp>
      <p:grpSp>
        <p:nvGrpSpPr>
          <p:cNvPr id="6" name="Group 8">
            <a:extLst>
              <a:ext uri="{FF2B5EF4-FFF2-40B4-BE49-F238E27FC236}">
                <a16:creationId xmlns="" xmlns:a16="http://schemas.microsoft.com/office/drawing/2014/main" id="{8A3B9FEB-C3DE-4F20-8263-39787A2F6288}"/>
              </a:ext>
            </a:extLst>
          </p:cNvPr>
          <p:cNvGrpSpPr/>
          <p:nvPr/>
        </p:nvGrpSpPr>
        <p:grpSpPr>
          <a:xfrm>
            <a:off x="1172563" y="1316998"/>
            <a:ext cx="2818073" cy="1540453"/>
            <a:chOff x="407369" y="1810594"/>
            <a:chExt cx="2639713" cy="1540453"/>
          </a:xfrm>
        </p:grpSpPr>
        <p:sp>
          <p:nvSpPr>
            <p:cNvPr id="7" name="Rectangle 9">
              <a:extLst>
                <a:ext uri="{FF2B5EF4-FFF2-40B4-BE49-F238E27FC236}">
                  <a16:creationId xmlns="" xmlns:a16="http://schemas.microsoft.com/office/drawing/2014/main" id="{625C95BD-181E-46F3-907E-99B4DE29F203}"/>
                </a:ext>
              </a:extLst>
            </p:cNvPr>
            <p:cNvSpPr/>
            <p:nvPr/>
          </p:nvSpPr>
          <p:spPr>
            <a:xfrm>
              <a:off x="407369" y="1810594"/>
              <a:ext cx="2454154" cy="400110"/>
            </a:xfrm>
            <a:prstGeom prst="rect">
              <a:avLst/>
            </a:prstGeom>
          </p:spPr>
          <p:txBody>
            <a:bodyPr wrap="square" anchor="b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009193"/>
                  </a:solidFill>
                  <a:ea typeface="Calibri" panose="020F0502020204030204" pitchFamily="34" charset="0"/>
                </a:rPr>
                <a:t>Current </a:t>
              </a:r>
              <a:r>
                <a:rPr lang="en-US" sz="2000" b="1" dirty="0">
                  <a:solidFill>
                    <a:srgbClr val="009193"/>
                  </a:solidFill>
                  <a:ea typeface="Calibri" panose="020F0502020204030204" pitchFamily="34" charset="0"/>
                </a:rPr>
                <a:t>state</a:t>
              </a:r>
            </a:p>
          </p:txBody>
        </p:sp>
        <p:sp>
          <p:nvSpPr>
            <p:cNvPr id="8" name="Rectangle 10">
              <a:extLst>
                <a:ext uri="{FF2B5EF4-FFF2-40B4-BE49-F238E27FC236}">
                  <a16:creationId xmlns="" xmlns:a16="http://schemas.microsoft.com/office/drawing/2014/main" id="{9F63CD9A-FF50-484D-ADB7-6C79EBE8659D}"/>
                </a:ext>
              </a:extLst>
            </p:cNvPr>
            <p:cNvSpPr/>
            <p:nvPr/>
          </p:nvSpPr>
          <p:spPr>
            <a:xfrm>
              <a:off x="407370" y="2273829"/>
              <a:ext cx="2639712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1600" b="1" dirty="0">
                  <a:solidFill>
                    <a:srgbClr val="009193"/>
                  </a:solidFill>
                  <a:cs typeface="Times New Roman" panose="02020603050405020304" pitchFamily="18" charset="0"/>
                </a:rPr>
                <a:t>The Eurostat </a:t>
              </a:r>
              <a:r>
                <a:rPr lang="en-US" sz="1600" dirty="0">
                  <a:cs typeface="Times New Roman" panose="02020603050405020304" pitchFamily="18" charset="0"/>
                </a:rPr>
                <a:t>approach was used to assess the current state of all indicators and progress in the absence of a target value</a:t>
              </a:r>
            </a:p>
          </p:txBody>
        </p:sp>
      </p:grpSp>
      <p:grpSp>
        <p:nvGrpSpPr>
          <p:cNvPr id="9" name="Group 11">
            <a:extLst>
              <a:ext uri="{FF2B5EF4-FFF2-40B4-BE49-F238E27FC236}">
                <a16:creationId xmlns="" xmlns:a16="http://schemas.microsoft.com/office/drawing/2014/main" id="{64F7AEA1-7150-4EDB-90E6-509E957F911F}"/>
              </a:ext>
            </a:extLst>
          </p:cNvPr>
          <p:cNvGrpSpPr/>
          <p:nvPr/>
        </p:nvGrpSpPr>
        <p:grpSpPr>
          <a:xfrm>
            <a:off x="8322990" y="1316998"/>
            <a:ext cx="2955579" cy="1331262"/>
            <a:chOff x="6623788" y="-1290718"/>
            <a:chExt cx="3137160" cy="1331262"/>
          </a:xfrm>
        </p:grpSpPr>
        <p:sp>
          <p:nvSpPr>
            <p:cNvPr id="10" name="Rectangle 12">
              <a:extLst>
                <a:ext uri="{FF2B5EF4-FFF2-40B4-BE49-F238E27FC236}">
                  <a16:creationId xmlns="" xmlns:a16="http://schemas.microsoft.com/office/drawing/2014/main" id="{5DBDA351-169E-460C-85C3-788DE5BFAF57}"/>
                </a:ext>
              </a:extLst>
            </p:cNvPr>
            <p:cNvSpPr/>
            <p:nvPr/>
          </p:nvSpPr>
          <p:spPr>
            <a:xfrm>
              <a:off x="6991200" y="-1290718"/>
              <a:ext cx="2204668" cy="400110"/>
            </a:xfrm>
            <a:prstGeom prst="rect">
              <a:avLst/>
            </a:prstGeom>
          </p:spPr>
          <p:txBody>
            <a:bodyPr wrap="square" anchor="b">
              <a:spAutoFit/>
            </a:bodyPr>
            <a:lstStyle/>
            <a:p>
              <a:pPr algn="ctr"/>
              <a:r>
                <a:rPr lang="da-DK" sz="2000" b="1" dirty="0" smtClean="0">
                  <a:solidFill>
                    <a:srgbClr val="009193"/>
                  </a:solidFill>
                  <a:ea typeface="Calibri" panose="020F0502020204030204" pitchFamily="34" charset="0"/>
                </a:rPr>
                <a:t>Progress</a:t>
              </a:r>
              <a:endParaRPr lang="en-US" sz="2000" b="1" dirty="0">
                <a:solidFill>
                  <a:srgbClr val="009193"/>
                </a:solidFill>
                <a:ea typeface="Calibri" panose="020F0502020204030204" pitchFamily="34" charset="0"/>
              </a:endParaRPr>
            </a:p>
          </p:txBody>
        </p:sp>
        <p:sp>
          <p:nvSpPr>
            <p:cNvPr id="11" name="Rectangle 13">
              <a:extLst>
                <a:ext uri="{FF2B5EF4-FFF2-40B4-BE49-F238E27FC236}">
                  <a16:creationId xmlns="" xmlns:a16="http://schemas.microsoft.com/office/drawing/2014/main" id="{8BC29C11-049F-4AF3-AA07-6EA9BA01E5E0}"/>
                </a:ext>
              </a:extLst>
            </p:cNvPr>
            <p:cNvSpPr/>
            <p:nvPr/>
          </p:nvSpPr>
          <p:spPr>
            <a:xfrm>
              <a:off x="6623788" y="-790453"/>
              <a:ext cx="313716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1600" b="1" dirty="0">
                  <a:solidFill>
                    <a:srgbClr val="009193"/>
                  </a:solidFill>
                  <a:cs typeface="Times New Roman" panose="02020603050405020304" pitchFamily="18" charset="0"/>
                </a:rPr>
                <a:t>T</a:t>
              </a:r>
              <a:r>
                <a:rPr lang="en-US" sz="1600" b="1" dirty="0" smtClean="0">
                  <a:solidFill>
                    <a:srgbClr val="009193"/>
                  </a:solidFill>
                  <a:cs typeface="Times New Roman" panose="02020603050405020304" pitchFamily="18" charset="0"/>
                </a:rPr>
                <a:t>he UNESCAP </a:t>
              </a:r>
              <a:r>
                <a:rPr lang="en-US" sz="1600" dirty="0" smtClean="0">
                  <a:cs typeface="Times New Roman" panose="02020603050405020304" pitchFamily="18" charset="0"/>
                </a:rPr>
                <a:t>approach </a:t>
              </a:r>
              <a:r>
                <a:rPr lang="en-US" sz="1600" dirty="0">
                  <a:cs typeface="Times New Roman" panose="02020603050405020304" pitchFamily="18" charset="0"/>
                </a:rPr>
                <a:t>was used </a:t>
              </a:r>
              <a:r>
                <a:rPr lang="en-US" sz="1600" dirty="0" smtClean="0">
                  <a:cs typeface="Times New Roman" panose="02020603050405020304" pitchFamily="18" charset="0"/>
                </a:rPr>
                <a:t>to </a:t>
              </a:r>
              <a:r>
                <a:rPr lang="en-US" sz="1600" dirty="0">
                  <a:cs typeface="Times New Roman" panose="02020603050405020304" pitchFamily="18" charset="0"/>
                </a:rPr>
                <a:t>assess progress in the presence of target value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9C556C77-2E0C-4AB6-BAB7-6EADF95913B3}"/>
              </a:ext>
            </a:extLst>
          </p:cNvPr>
          <p:cNvSpPr txBox="1"/>
          <p:nvPr/>
        </p:nvSpPr>
        <p:spPr>
          <a:xfrm>
            <a:off x="2079780" y="3681718"/>
            <a:ext cx="87309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ko-KR" sz="2200" b="1" dirty="0" smtClean="0">
                <a:solidFill>
                  <a:srgbClr val="009193"/>
                </a:solidFill>
                <a:cs typeface="Times New Roman" panose="02020603050405020304" pitchFamily="18" charset="0"/>
              </a:rPr>
              <a:t>62%</a:t>
            </a:r>
            <a:endParaRPr lang="ko-KR" altLang="en-US" sz="2200" b="1" dirty="0">
              <a:solidFill>
                <a:srgbClr val="009193"/>
              </a:solidFill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244749" y="5347601"/>
            <a:ext cx="25431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spc="-20" dirty="0">
                <a:solidFill>
                  <a:srgbClr val="009193"/>
                </a:solidFill>
                <a:ea typeface="Times New Roman" panose="02020603050405020304" pitchFamily="18" charset="0"/>
              </a:rPr>
              <a:t>progressing </a:t>
            </a:r>
            <a:r>
              <a:rPr lang="en-US" sz="1600" b="1" spc="-20" dirty="0" smtClean="0">
                <a:solidFill>
                  <a:srgbClr val="009193"/>
                </a:solidFill>
                <a:ea typeface="Times New Roman" panose="02020603050405020304" pitchFamily="18" charset="0"/>
              </a:rPr>
              <a:t>towards </a:t>
            </a:r>
            <a:endParaRPr lang="ru-RU" sz="1600" b="1" spc="-20" dirty="0" smtClean="0">
              <a:solidFill>
                <a:srgbClr val="009193"/>
              </a:solidFill>
              <a:ea typeface="Times New Roman" panose="02020603050405020304" pitchFamily="18" charset="0"/>
            </a:endParaRPr>
          </a:p>
          <a:p>
            <a:pPr algn="ctr"/>
            <a:r>
              <a:rPr lang="en-US" sz="1600" b="1" spc="-20" dirty="0" smtClean="0">
                <a:solidFill>
                  <a:srgbClr val="009193"/>
                </a:solidFill>
                <a:ea typeface="Times New Roman" panose="02020603050405020304" pitchFamily="18" charset="0"/>
              </a:rPr>
              <a:t>the </a:t>
            </a:r>
            <a:r>
              <a:rPr lang="en-US" sz="1600" b="1" spc="-20" dirty="0">
                <a:solidFill>
                  <a:srgbClr val="009193"/>
                </a:solidFill>
                <a:ea typeface="Times New Roman" panose="02020603050405020304" pitchFamily="18" charset="0"/>
              </a:rPr>
              <a:t>targets</a:t>
            </a:r>
            <a:endParaRPr lang="ru-RU" sz="1600" b="1" dirty="0">
              <a:solidFill>
                <a:srgbClr val="009193"/>
              </a:solidFill>
            </a:endParaRPr>
          </a:p>
        </p:txBody>
      </p:sp>
      <p:sp>
        <p:nvSpPr>
          <p:cNvPr id="14" name="TextBox 60"/>
          <p:cNvSpPr txBox="1"/>
          <p:nvPr/>
        </p:nvSpPr>
        <p:spPr>
          <a:xfrm>
            <a:off x="8182232" y="5347601"/>
            <a:ext cx="36079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009193"/>
                </a:solidFill>
                <a:cs typeface="Times New Roman" panose="02020603050405020304" pitchFamily="18" charset="0"/>
              </a:rPr>
              <a:t>t</a:t>
            </a:r>
            <a:r>
              <a:rPr lang="en-US" sz="1600" b="1" dirty="0" smtClean="0">
                <a:solidFill>
                  <a:srgbClr val="009193"/>
                </a:solidFill>
                <a:cs typeface="Times New Roman" panose="02020603050405020304" pitchFamily="18" charset="0"/>
              </a:rPr>
              <a:t>arget values have </a:t>
            </a:r>
            <a:r>
              <a:rPr lang="en-US" sz="1600" b="1" dirty="0">
                <a:solidFill>
                  <a:srgbClr val="009193"/>
                </a:solidFill>
                <a:cs typeface="Times New Roman" panose="02020603050405020304" pitchFamily="18" charset="0"/>
              </a:rPr>
              <a:t>been achieved or will be achieved at current levels of </a:t>
            </a:r>
            <a:r>
              <a:rPr lang="en-US" sz="1600" b="1" dirty="0" smtClean="0">
                <a:solidFill>
                  <a:srgbClr val="009193"/>
                </a:solidFill>
                <a:cs typeface="Times New Roman" panose="02020603050405020304" pitchFamily="18" charset="0"/>
              </a:rPr>
              <a:t>effort</a:t>
            </a:r>
            <a:endParaRPr lang="ru-RU" altLang="zh-CN" sz="1600" b="1" dirty="0">
              <a:solidFill>
                <a:srgbClr val="009193"/>
              </a:solidFill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15" name="TextBox 63"/>
          <p:cNvSpPr txBox="1"/>
          <p:nvPr/>
        </p:nvSpPr>
        <p:spPr>
          <a:xfrm>
            <a:off x="8805815" y="3539936"/>
            <a:ext cx="19899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2200" b="1" dirty="0" smtClean="0">
                <a:solidFill>
                  <a:srgbClr val="009193"/>
                </a:solidFill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80%</a:t>
            </a:r>
            <a:endParaRPr lang="zh-CN" altLang="en-US" sz="2200" b="1" dirty="0">
              <a:solidFill>
                <a:srgbClr val="009193"/>
              </a:solidFill>
              <a:ea typeface="微软雅黑" panose="020B0503020204020204" pitchFamily="34" charset="-122"/>
              <a:cs typeface="Times New Roman" panose="02020603050405020304" pitchFamily="18" charset="0"/>
              <a:sym typeface="微软雅黑" panose="020B0503020204020204" pitchFamily="34" charset="-122"/>
            </a:endParaRPr>
          </a:p>
        </p:txBody>
      </p:sp>
      <p:sp>
        <p:nvSpPr>
          <p:cNvPr id="16" name="Rectangle 9">
            <a:extLst>
              <a:ext uri="{FF2B5EF4-FFF2-40B4-BE49-F238E27FC236}">
                <a16:creationId xmlns="" xmlns:a16="http://schemas.microsoft.com/office/drawing/2014/main" id="{625C95BD-181E-46F3-907E-99B4DE29F203}"/>
              </a:ext>
            </a:extLst>
          </p:cNvPr>
          <p:cNvSpPr/>
          <p:nvPr/>
        </p:nvSpPr>
        <p:spPr>
          <a:xfrm>
            <a:off x="4870072" y="1345505"/>
            <a:ext cx="2619976" cy="400110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9193"/>
                </a:solidFill>
                <a:ea typeface="Calibri" panose="020F0502020204030204" pitchFamily="34" charset="0"/>
              </a:rPr>
              <a:t>Significant progress</a:t>
            </a:r>
            <a:endParaRPr lang="en-US" sz="2000" b="1" dirty="0">
              <a:solidFill>
                <a:srgbClr val="009193"/>
              </a:solidFill>
              <a:ea typeface="Calibri" panose="020F0502020204030204" pitchFamily="34" charset="0"/>
            </a:endParaRPr>
          </a:p>
        </p:txBody>
      </p:sp>
      <p:pic>
        <p:nvPicPr>
          <p:cNvPr id="17" name="Picture 4" descr="https://www.belstat.gov.by/upload-belstat/upload-belstat-image/SDG/4_quality_educati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133" y="2490500"/>
            <a:ext cx="1054711" cy="1057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https://www.belstat.gov.by/upload-belstat/upload-belstat-image/SDG/1_no_povert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7728" y="2474687"/>
            <a:ext cx="1062332" cy="1065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 descr="https://www.brest.belstat.gov.by/upload/2020/sx/6_clean_water_sanitatio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9464" y="3431693"/>
            <a:ext cx="1081338" cy="1084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4" descr="https://mfnp.by/wp-content/uploads/2019/11/41-%D1%86%D0%B5%D0%BB%D0%B8-1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72" t="54953"/>
          <a:stretch/>
        </p:blipFill>
        <p:spPr bwMode="auto">
          <a:xfrm>
            <a:off x="5066520" y="4425394"/>
            <a:ext cx="1185888" cy="1086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6" descr="https://tnpa.by/img/17_partnership_for_the_goals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6476" y="4470096"/>
            <a:ext cx="1046061" cy="1048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7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7500" b="51931" l="36875" r="5656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737" t="37376" r="43923" b="48368"/>
          <a:stretch/>
        </p:blipFill>
        <p:spPr bwMode="auto">
          <a:xfrm>
            <a:off x="1618199" y="4182482"/>
            <a:ext cx="1780135" cy="1063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18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6057" b="78049" l="39219" r="80078">
                        <a14:foregroundMark x1="52188" y1="69817" x2="52188" y2="69817"/>
                        <a14:foregroundMark x1="59453" y1="70732" x2="59453" y2="70732"/>
                        <a14:foregroundMark x1="66484" y1="71240" x2="66484" y2="71240"/>
                        <a14:foregroundMark x1="73828" y1="70020" x2="73828" y2="70020"/>
                        <a14:foregroundMark x1="73047" y1="70935" x2="72344" y2="73272"/>
                        <a14:foregroundMark x1="74766" y1="71850" x2="76172" y2="74085"/>
                        <a14:foregroundMark x1="73906" y1="66972" x2="73906" y2="66972"/>
                        <a14:foregroundMark x1="75703" y1="69309" x2="75703" y2="69309"/>
                        <a14:foregroundMark x1="75234" y1="76524" x2="75234" y2="76524"/>
                        <a14:foregroundMark x1="73281" y1="76829" x2="73281" y2="76829"/>
                        <a14:foregroundMark x1="74922" y1="74390" x2="74922" y2="743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737" t="64841" r="19078" b="22164"/>
          <a:stretch/>
        </p:blipFill>
        <p:spPr bwMode="auto">
          <a:xfrm>
            <a:off x="8010677" y="4302485"/>
            <a:ext cx="3560857" cy="823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Slide Number Placeholder 5">
            <a:extLst>
              <a:ext uri="{FF2B5EF4-FFF2-40B4-BE49-F238E27FC236}">
                <a16:creationId xmlns="" xmlns:a16="http://schemas.microsoft.com/office/drawing/2014/main" id="{EEC6422C-24D6-EBE4-3B57-0A25C5DDE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lang="en-US" smtClean="0">
                <a:solidFill>
                  <a:srgbClr val="009193"/>
                </a:solidFill>
              </a:defRPr>
            </a:lvl1pPr>
          </a:lstStyle>
          <a:p>
            <a:r>
              <a:rPr lang="en-US" dirty="0" smtClean="0"/>
              <a:t>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6997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Дилеры – ТЕРМОСИСТЕМЫ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009193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8" b="100000" l="0" r="100000">
                        <a14:foregroundMark x1="41595" y1="36557" x2="46724" y2="53770"/>
                        <a14:foregroundMark x1="23932" y1="50656" x2="13818" y2="55738"/>
                        <a14:foregroundMark x1="30912" y1="69344" x2="24217" y2="75082"/>
                        <a14:foregroundMark x1="77778" y1="72623" x2="72365" y2="80000"/>
                        <a14:foregroundMark x1="79060" y1="47049" x2="78490" y2="51148"/>
                      </a14:backgroundRemoval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4804" y="539974"/>
            <a:ext cx="6466359" cy="581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Группа 5"/>
          <p:cNvGrpSpPr/>
          <p:nvPr/>
        </p:nvGrpSpPr>
        <p:grpSpPr>
          <a:xfrm>
            <a:off x="7978201" y="3532460"/>
            <a:ext cx="1562544" cy="1140204"/>
            <a:chOff x="3177636" y="1125072"/>
            <a:chExt cx="1562544" cy="1140204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3177636" y="1125072"/>
              <a:ext cx="1562544" cy="1140204"/>
              <a:chOff x="3177636" y="1125072"/>
              <a:chExt cx="1562544" cy="1140204"/>
            </a:xfrm>
          </p:grpSpPr>
          <p:pic>
            <p:nvPicPr>
              <p:cNvPr id="18" name="Picture 46" descr="A close up of a sign&#10;&#10;Description generated with very high confidence">
                <a:extLst>
                  <a:ext uri="{FF2B5EF4-FFF2-40B4-BE49-F238E27FC236}">
                    <a16:creationId xmlns="" xmlns:a16="http://schemas.microsoft.com/office/drawing/2014/main" id="{6D86B6FA-05C9-45C3-B4ED-D19EAEDEBD6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42494"/>
              <a:stretch/>
            </p:blipFill>
            <p:spPr>
              <a:xfrm>
                <a:off x="3177636" y="1125072"/>
                <a:ext cx="1562544" cy="1140204"/>
              </a:xfrm>
              <a:prstGeom prst="rect">
                <a:avLst/>
              </a:prstGeom>
            </p:spPr>
          </p:pic>
          <p:sp>
            <p:nvSpPr>
              <p:cNvPr id="19" name="Ромб 18"/>
              <p:cNvSpPr/>
              <p:nvPr/>
            </p:nvSpPr>
            <p:spPr>
              <a:xfrm>
                <a:off x="3563888" y="1304599"/>
                <a:ext cx="806709" cy="756250"/>
              </a:xfrm>
              <a:prstGeom prst="diamond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8" name="Группа 7"/>
            <p:cNvGrpSpPr/>
            <p:nvPr/>
          </p:nvGrpSpPr>
          <p:grpSpPr>
            <a:xfrm rot="10800000">
              <a:off x="3695428" y="1484784"/>
              <a:ext cx="516532" cy="384205"/>
              <a:chOff x="5130983" y="4410237"/>
              <a:chExt cx="1940916" cy="1591109"/>
            </a:xfrm>
            <a:solidFill>
              <a:schemeClr val="accent3"/>
            </a:solidFill>
          </p:grpSpPr>
          <p:sp>
            <p:nvSpPr>
              <p:cNvPr id="9" name="Freeform 41">
                <a:extLst>
                  <a:ext uri="{FF2B5EF4-FFF2-40B4-BE49-F238E27FC236}">
                    <a16:creationId xmlns="" xmlns:a16="http://schemas.microsoft.com/office/drawing/2014/main" id="{97793A8E-B2EC-40DC-93D6-BF7EA25F41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00778" y="4410237"/>
                <a:ext cx="485653" cy="61131"/>
              </a:xfrm>
              <a:custGeom>
                <a:avLst/>
                <a:gdLst>
                  <a:gd name="T0" fmla="*/ 0 w 286"/>
                  <a:gd name="T1" fmla="*/ 0 h 36"/>
                  <a:gd name="T2" fmla="*/ 254 w 286"/>
                  <a:gd name="T3" fmla="*/ 0 h 36"/>
                  <a:gd name="T4" fmla="*/ 254 w 286"/>
                  <a:gd name="T5" fmla="*/ 0 h 36"/>
                  <a:gd name="T6" fmla="*/ 286 w 286"/>
                  <a:gd name="T7" fmla="*/ 36 h 36"/>
                  <a:gd name="T8" fmla="*/ 7 w 286"/>
                  <a:gd name="T9" fmla="*/ 36 h 36"/>
                  <a:gd name="T10" fmla="*/ 0 w 286"/>
                  <a:gd name="T11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6" h="36">
                    <a:moveTo>
                      <a:pt x="0" y="0"/>
                    </a:moveTo>
                    <a:lnTo>
                      <a:pt x="254" y="0"/>
                    </a:lnTo>
                    <a:lnTo>
                      <a:pt x="254" y="0"/>
                    </a:lnTo>
                    <a:lnTo>
                      <a:pt x="286" y="36"/>
                    </a:lnTo>
                    <a:lnTo>
                      <a:pt x="7" y="3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0" name="Freeform 43">
                <a:extLst>
                  <a:ext uri="{FF2B5EF4-FFF2-40B4-BE49-F238E27FC236}">
                    <a16:creationId xmlns="" xmlns:a16="http://schemas.microsoft.com/office/drawing/2014/main" id="{FD6320D9-6E36-4C75-8264-13F283C050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0215" y="4698912"/>
                <a:ext cx="215658" cy="96792"/>
              </a:xfrm>
              <a:custGeom>
                <a:avLst/>
                <a:gdLst>
                  <a:gd name="T0" fmla="*/ 7 w 127"/>
                  <a:gd name="T1" fmla="*/ 0 h 57"/>
                  <a:gd name="T2" fmla="*/ 124 w 127"/>
                  <a:gd name="T3" fmla="*/ 0 h 57"/>
                  <a:gd name="T4" fmla="*/ 127 w 127"/>
                  <a:gd name="T5" fmla="*/ 57 h 57"/>
                  <a:gd name="T6" fmla="*/ 0 w 127"/>
                  <a:gd name="T7" fmla="*/ 57 h 57"/>
                  <a:gd name="T8" fmla="*/ 7 w 127"/>
                  <a:gd name="T9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7" h="57">
                    <a:moveTo>
                      <a:pt x="7" y="0"/>
                    </a:moveTo>
                    <a:lnTo>
                      <a:pt x="124" y="0"/>
                    </a:lnTo>
                    <a:lnTo>
                      <a:pt x="127" y="57"/>
                    </a:lnTo>
                    <a:lnTo>
                      <a:pt x="0" y="57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1" name="Freeform 45">
                <a:extLst>
                  <a:ext uri="{FF2B5EF4-FFF2-40B4-BE49-F238E27FC236}">
                    <a16:creationId xmlns="" xmlns:a16="http://schemas.microsoft.com/office/drawing/2014/main" id="{E3BEB870-D51F-4076-ADDE-285020AC14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09657" y="4410237"/>
                <a:ext cx="492446" cy="61131"/>
              </a:xfrm>
              <a:custGeom>
                <a:avLst/>
                <a:gdLst>
                  <a:gd name="T0" fmla="*/ 283 w 290"/>
                  <a:gd name="T1" fmla="*/ 36 h 36"/>
                  <a:gd name="T2" fmla="*/ 0 w 290"/>
                  <a:gd name="T3" fmla="*/ 36 h 36"/>
                  <a:gd name="T4" fmla="*/ 35 w 290"/>
                  <a:gd name="T5" fmla="*/ 0 h 36"/>
                  <a:gd name="T6" fmla="*/ 290 w 290"/>
                  <a:gd name="T7" fmla="*/ 0 h 36"/>
                  <a:gd name="T8" fmla="*/ 283 w 290"/>
                  <a:gd name="T9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0" h="36">
                    <a:moveTo>
                      <a:pt x="283" y="36"/>
                    </a:moveTo>
                    <a:lnTo>
                      <a:pt x="0" y="36"/>
                    </a:lnTo>
                    <a:lnTo>
                      <a:pt x="35" y="0"/>
                    </a:lnTo>
                    <a:lnTo>
                      <a:pt x="290" y="0"/>
                    </a:lnTo>
                    <a:lnTo>
                      <a:pt x="283" y="3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Freeform 48">
                <a:extLst>
                  <a:ext uri="{FF2B5EF4-FFF2-40B4-BE49-F238E27FC236}">
                    <a16:creationId xmlns="" xmlns:a16="http://schemas.microsoft.com/office/drawing/2014/main" id="{AD52E2B7-95EF-4AFB-8620-FBB393DE16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53994" y="4987587"/>
                <a:ext cx="208865" cy="132451"/>
              </a:xfrm>
              <a:custGeom>
                <a:avLst/>
                <a:gdLst>
                  <a:gd name="T0" fmla="*/ 7 w 35"/>
                  <a:gd name="T1" fmla="*/ 0 h 22"/>
                  <a:gd name="T2" fmla="*/ 35 w 35"/>
                  <a:gd name="T3" fmla="*/ 0 h 22"/>
                  <a:gd name="T4" fmla="*/ 35 w 35"/>
                  <a:gd name="T5" fmla="*/ 21 h 22"/>
                  <a:gd name="T6" fmla="*/ 0 w 35"/>
                  <a:gd name="T7" fmla="*/ 21 h 22"/>
                  <a:gd name="T8" fmla="*/ 7 w 35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22">
                    <a:moveTo>
                      <a:pt x="7" y="0"/>
                    </a:moveTo>
                    <a:cubicBezTo>
                      <a:pt x="35" y="0"/>
                      <a:pt x="35" y="0"/>
                      <a:pt x="35" y="0"/>
                    </a:cubicBezTo>
                    <a:cubicBezTo>
                      <a:pt x="35" y="22"/>
                      <a:pt x="35" y="0"/>
                      <a:pt x="35" y="21"/>
                    </a:cubicBezTo>
                    <a:cubicBezTo>
                      <a:pt x="0" y="21"/>
                      <a:pt x="0" y="21"/>
                      <a:pt x="0" y="21"/>
                    </a:cubicBezTo>
                    <a:lnTo>
                      <a:pt x="7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Freeform 49">
                <a:extLst>
                  <a:ext uri="{FF2B5EF4-FFF2-40B4-BE49-F238E27FC236}">
                    <a16:creationId xmlns="" xmlns:a16="http://schemas.microsoft.com/office/drawing/2014/main" id="{D249CB15-FA70-45D0-B4C5-4EAA944844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30983" y="5016455"/>
                <a:ext cx="378674" cy="168111"/>
              </a:xfrm>
              <a:custGeom>
                <a:avLst/>
                <a:gdLst>
                  <a:gd name="T0" fmla="*/ 63 w 63"/>
                  <a:gd name="T1" fmla="*/ 6 h 28"/>
                  <a:gd name="T2" fmla="*/ 63 w 63"/>
                  <a:gd name="T3" fmla="*/ 28 h 28"/>
                  <a:gd name="T4" fmla="*/ 0 w 63"/>
                  <a:gd name="T5" fmla="*/ 28 h 28"/>
                  <a:gd name="T6" fmla="*/ 16 w 63"/>
                  <a:gd name="T7" fmla="*/ 6 h 28"/>
                  <a:gd name="T8" fmla="*/ 63 w 63"/>
                  <a:gd name="T9" fmla="*/ 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28">
                    <a:moveTo>
                      <a:pt x="63" y="6"/>
                    </a:moveTo>
                    <a:cubicBezTo>
                      <a:pt x="63" y="6"/>
                      <a:pt x="63" y="0"/>
                      <a:pt x="63" y="28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63" y="6"/>
                      <a:pt x="63" y="6"/>
                      <a:pt x="63" y="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Freeform 50">
                <a:extLst>
                  <a:ext uri="{FF2B5EF4-FFF2-40B4-BE49-F238E27FC236}">
                    <a16:creationId xmlns="" xmlns:a16="http://schemas.microsoft.com/office/drawing/2014/main" id="{34D9F423-A722-4EAA-A5A0-B1B75A2CAE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86432" y="5053813"/>
                <a:ext cx="385467" cy="130753"/>
              </a:xfrm>
              <a:custGeom>
                <a:avLst/>
                <a:gdLst>
                  <a:gd name="T0" fmla="*/ 170 w 227"/>
                  <a:gd name="T1" fmla="*/ 0 h 77"/>
                  <a:gd name="T2" fmla="*/ 4 w 227"/>
                  <a:gd name="T3" fmla="*/ 0 h 77"/>
                  <a:gd name="T4" fmla="*/ 0 w 227"/>
                  <a:gd name="T5" fmla="*/ 77 h 77"/>
                  <a:gd name="T6" fmla="*/ 227 w 227"/>
                  <a:gd name="T7" fmla="*/ 77 h 77"/>
                  <a:gd name="T8" fmla="*/ 170 w 227"/>
                  <a:gd name="T9" fmla="*/ 0 h 77"/>
                  <a:gd name="T10" fmla="*/ 170 w 227"/>
                  <a:gd name="T1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7" h="77">
                    <a:moveTo>
                      <a:pt x="170" y="0"/>
                    </a:moveTo>
                    <a:lnTo>
                      <a:pt x="4" y="0"/>
                    </a:lnTo>
                    <a:lnTo>
                      <a:pt x="0" y="77"/>
                    </a:lnTo>
                    <a:lnTo>
                      <a:pt x="227" y="77"/>
                    </a:lnTo>
                    <a:lnTo>
                      <a:pt x="170" y="0"/>
                    </a:lnTo>
                    <a:lnTo>
                      <a:pt x="17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Freeform 58">
                <a:extLst>
                  <a:ext uri="{FF2B5EF4-FFF2-40B4-BE49-F238E27FC236}">
                    <a16:creationId xmlns="" xmlns:a16="http://schemas.microsoft.com/office/drawing/2014/main" id="{011FEF82-4877-43FF-AB5C-73503343ED8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202302" y="4500236"/>
                <a:ext cx="1791484" cy="1501110"/>
              </a:xfrm>
              <a:custGeom>
                <a:avLst/>
                <a:gdLst>
                  <a:gd name="T0" fmla="*/ 0 w 298"/>
                  <a:gd name="T1" fmla="*/ 119 h 250"/>
                  <a:gd name="T2" fmla="*/ 56 w 298"/>
                  <a:gd name="T3" fmla="*/ 119 h 250"/>
                  <a:gd name="T4" fmla="*/ 56 w 298"/>
                  <a:gd name="T5" fmla="*/ 0 h 250"/>
                  <a:gd name="T6" fmla="*/ 126 w 298"/>
                  <a:gd name="T7" fmla="*/ 0 h 250"/>
                  <a:gd name="T8" fmla="*/ 126 w 298"/>
                  <a:gd name="T9" fmla="*/ 48 h 250"/>
                  <a:gd name="T10" fmla="*/ 126 w 298"/>
                  <a:gd name="T11" fmla="*/ 54 h 250"/>
                  <a:gd name="T12" fmla="*/ 172 w 298"/>
                  <a:gd name="T13" fmla="*/ 54 h 250"/>
                  <a:gd name="T14" fmla="*/ 173 w 298"/>
                  <a:gd name="T15" fmla="*/ 0 h 250"/>
                  <a:gd name="T16" fmla="*/ 243 w 298"/>
                  <a:gd name="T17" fmla="*/ 0 h 250"/>
                  <a:gd name="T18" fmla="*/ 243 w 298"/>
                  <a:gd name="T19" fmla="*/ 47 h 250"/>
                  <a:gd name="T20" fmla="*/ 243 w 298"/>
                  <a:gd name="T21" fmla="*/ 105 h 250"/>
                  <a:gd name="T22" fmla="*/ 243 w 298"/>
                  <a:gd name="T23" fmla="*/ 119 h 250"/>
                  <a:gd name="T24" fmla="*/ 298 w 298"/>
                  <a:gd name="T25" fmla="*/ 119 h 250"/>
                  <a:gd name="T26" fmla="*/ 228 w 298"/>
                  <a:gd name="T27" fmla="*/ 178 h 250"/>
                  <a:gd name="T28" fmla="*/ 228 w 298"/>
                  <a:gd name="T29" fmla="*/ 240 h 250"/>
                  <a:gd name="T30" fmla="*/ 199 w 298"/>
                  <a:gd name="T31" fmla="*/ 240 h 250"/>
                  <a:gd name="T32" fmla="*/ 199 w 298"/>
                  <a:gd name="T33" fmla="*/ 203 h 250"/>
                  <a:gd name="T34" fmla="*/ 143 w 298"/>
                  <a:gd name="T35" fmla="*/ 250 h 250"/>
                  <a:gd name="T36" fmla="*/ 0 w 298"/>
                  <a:gd name="T37" fmla="*/ 119 h 250"/>
                  <a:gd name="T38" fmla="*/ 184 w 298"/>
                  <a:gd name="T39" fmla="*/ 81 h 250"/>
                  <a:gd name="T40" fmla="*/ 184 w 298"/>
                  <a:gd name="T41" fmla="*/ 107 h 250"/>
                  <a:gd name="T42" fmla="*/ 229 w 298"/>
                  <a:gd name="T43" fmla="*/ 107 h 250"/>
                  <a:gd name="T44" fmla="*/ 229 w 298"/>
                  <a:gd name="T45" fmla="*/ 62 h 250"/>
                  <a:gd name="T46" fmla="*/ 184 w 298"/>
                  <a:gd name="T47" fmla="*/ 62 h 250"/>
                  <a:gd name="T48" fmla="*/ 184 w 298"/>
                  <a:gd name="T49" fmla="*/ 81 h 250"/>
                  <a:gd name="T50" fmla="*/ 100 w 298"/>
                  <a:gd name="T51" fmla="*/ 62 h 250"/>
                  <a:gd name="T52" fmla="*/ 75 w 298"/>
                  <a:gd name="T53" fmla="*/ 62 h 250"/>
                  <a:gd name="T54" fmla="*/ 70 w 298"/>
                  <a:gd name="T55" fmla="*/ 62 h 250"/>
                  <a:gd name="T56" fmla="*/ 70 w 298"/>
                  <a:gd name="T57" fmla="*/ 107 h 250"/>
                  <a:gd name="T58" fmla="*/ 115 w 298"/>
                  <a:gd name="T59" fmla="*/ 107 h 250"/>
                  <a:gd name="T60" fmla="*/ 115 w 298"/>
                  <a:gd name="T61" fmla="*/ 67 h 250"/>
                  <a:gd name="T62" fmla="*/ 107 w 298"/>
                  <a:gd name="T63" fmla="*/ 62 h 250"/>
                  <a:gd name="T64" fmla="*/ 100 w 298"/>
                  <a:gd name="T65" fmla="*/ 62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98" h="250">
                    <a:moveTo>
                      <a:pt x="0" y="119"/>
                    </a:moveTo>
                    <a:cubicBezTo>
                      <a:pt x="56" y="119"/>
                      <a:pt x="56" y="119"/>
                      <a:pt x="56" y="119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126" y="0"/>
                      <a:pt x="126" y="0"/>
                      <a:pt x="126" y="0"/>
                    </a:cubicBezTo>
                    <a:cubicBezTo>
                      <a:pt x="126" y="13"/>
                      <a:pt x="126" y="30"/>
                      <a:pt x="126" y="48"/>
                    </a:cubicBezTo>
                    <a:cubicBezTo>
                      <a:pt x="126" y="54"/>
                      <a:pt x="126" y="54"/>
                      <a:pt x="126" y="54"/>
                    </a:cubicBezTo>
                    <a:cubicBezTo>
                      <a:pt x="172" y="54"/>
                      <a:pt x="172" y="54"/>
                      <a:pt x="172" y="54"/>
                    </a:cubicBezTo>
                    <a:cubicBezTo>
                      <a:pt x="173" y="0"/>
                      <a:pt x="173" y="0"/>
                      <a:pt x="173" y="0"/>
                    </a:cubicBezTo>
                    <a:cubicBezTo>
                      <a:pt x="243" y="0"/>
                      <a:pt x="243" y="0"/>
                      <a:pt x="243" y="0"/>
                    </a:cubicBezTo>
                    <a:cubicBezTo>
                      <a:pt x="243" y="47"/>
                      <a:pt x="243" y="47"/>
                      <a:pt x="243" y="47"/>
                    </a:cubicBezTo>
                    <a:cubicBezTo>
                      <a:pt x="243" y="93"/>
                      <a:pt x="243" y="93"/>
                      <a:pt x="243" y="105"/>
                    </a:cubicBezTo>
                    <a:cubicBezTo>
                      <a:pt x="243" y="119"/>
                      <a:pt x="243" y="119"/>
                      <a:pt x="243" y="119"/>
                    </a:cubicBezTo>
                    <a:cubicBezTo>
                      <a:pt x="298" y="119"/>
                      <a:pt x="298" y="119"/>
                      <a:pt x="298" y="119"/>
                    </a:cubicBezTo>
                    <a:cubicBezTo>
                      <a:pt x="228" y="178"/>
                      <a:pt x="228" y="178"/>
                      <a:pt x="228" y="178"/>
                    </a:cubicBezTo>
                    <a:cubicBezTo>
                      <a:pt x="228" y="240"/>
                      <a:pt x="228" y="240"/>
                      <a:pt x="228" y="240"/>
                    </a:cubicBezTo>
                    <a:cubicBezTo>
                      <a:pt x="199" y="240"/>
                      <a:pt x="199" y="240"/>
                      <a:pt x="199" y="240"/>
                    </a:cubicBezTo>
                    <a:cubicBezTo>
                      <a:pt x="199" y="203"/>
                      <a:pt x="199" y="203"/>
                      <a:pt x="199" y="203"/>
                    </a:cubicBezTo>
                    <a:cubicBezTo>
                      <a:pt x="143" y="250"/>
                      <a:pt x="143" y="250"/>
                      <a:pt x="143" y="250"/>
                    </a:cubicBezTo>
                    <a:lnTo>
                      <a:pt x="0" y="119"/>
                    </a:lnTo>
                    <a:close/>
                    <a:moveTo>
                      <a:pt x="184" y="81"/>
                    </a:moveTo>
                    <a:cubicBezTo>
                      <a:pt x="184" y="107"/>
                      <a:pt x="184" y="107"/>
                      <a:pt x="184" y="107"/>
                    </a:cubicBezTo>
                    <a:cubicBezTo>
                      <a:pt x="229" y="107"/>
                      <a:pt x="229" y="107"/>
                      <a:pt x="229" y="107"/>
                    </a:cubicBezTo>
                    <a:cubicBezTo>
                      <a:pt x="229" y="62"/>
                      <a:pt x="229" y="62"/>
                      <a:pt x="229" y="62"/>
                    </a:cubicBezTo>
                    <a:cubicBezTo>
                      <a:pt x="184" y="62"/>
                      <a:pt x="184" y="62"/>
                      <a:pt x="184" y="62"/>
                    </a:cubicBezTo>
                    <a:lnTo>
                      <a:pt x="184" y="81"/>
                    </a:lnTo>
                    <a:close/>
                    <a:moveTo>
                      <a:pt x="100" y="62"/>
                    </a:moveTo>
                    <a:cubicBezTo>
                      <a:pt x="92" y="62"/>
                      <a:pt x="82" y="62"/>
                      <a:pt x="75" y="62"/>
                    </a:cubicBezTo>
                    <a:cubicBezTo>
                      <a:pt x="70" y="62"/>
                      <a:pt x="70" y="62"/>
                      <a:pt x="70" y="62"/>
                    </a:cubicBezTo>
                    <a:cubicBezTo>
                      <a:pt x="70" y="107"/>
                      <a:pt x="70" y="107"/>
                      <a:pt x="70" y="107"/>
                    </a:cubicBezTo>
                    <a:cubicBezTo>
                      <a:pt x="115" y="107"/>
                      <a:pt x="115" y="107"/>
                      <a:pt x="115" y="107"/>
                    </a:cubicBezTo>
                    <a:cubicBezTo>
                      <a:pt x="115" y="67"/>
                      <a:pt x="115" y="67"/>
                      <a:pt x="115" y="67"/>
                    </a:cubicBezTo>
                    <a:cubicBezTo>
                      <a:pt x="115" y="62"/>
                      <a:pt x="110" y="62"/>
                      <a:pt x="107" y="62"/>
                    </a:cubicBezTo>
                    <a:lnTo>
                      <a:pt x="100" y="62"/>
                    </a:lnTo>
                    <a:close/>
                  </a:path>
                </a:pathLst>
              </a:custGeom>
              <a:solidFill>
                <a:srgbClr val="00919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Freeform 60">
                <a:extLst>
                  <a:ext uri="{FF2B5EF4-FFF2-40B4-BE49-F238E27FC236}">
                    <a16:creationId xmlns="" xmlns:a16="http://schemas.microsoft.com/office/drawing/2014/main" id="{ABD15311-FB61-45DC-A42D-9B94730504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38324" y="4987587"/>
                <a:ext cx="210563" cy="125659"/>
              </a:xfrm>
              <a:custGeom>
                <a:avLst/>
                <a:gdLst>
                  <a:gd name="T0" fmla="*/ 99 w 124"/>
                  <a:gd name="T1" fmla="*/ 0 h 74"/>
                  <a:gd name="T2" fmla="*/ 0 w 124"/>
                  <a:gd name="T3" fmla="*/ 0 h 74"/>
                  <a:gd name="T4" fmla="*/ 0 w 124"/>
                  <a:gd name="T5" fmla="*/ 74 h 74"/>
                  <a:gd name="T6" fmla="*/ 124 w 124"/>
                  <a:gd name="T7" fmla="*/ 74 h 74"/>
                  <a:gd name="T8" fmla="*/ 99 w 124"/>
                  <a:gd name="T9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" h="74">
                    <a:moveTo>
                      <a:pt x="99" y="0"/>
                    </a:moveTo>
                    <a:lnTo>
                      <a:pt x="0" y="0"/>
                    </a:lnTo>
                    <a:lnTo>
                      <a:pt x="0" y="74"/>
                    </a:lnTo>
                    <a:lnTo>
                      <a:pt x="124" y="74"/>
                    </a:lnTo>
                    <a:lnTo>
                      <a:pt x="99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Freeform 61">
                <a:extLst>
                  <a:ext uri="{FF2B5EF4-FFF2-40B4-BE49-F238E27FC236}">
                    <a16:creationId xmlns="" xmlns:a16="http://schemas.microsoft.com/office/drawing/2014/main" id="{E095D7C9-4EDB-4140-A8FD-F169334CE2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50210" y="5778897"/>
                <a:ext cx="18680" cy="193582"/>
              </a:xfrm>
              <a:custGeom>
                <a:avLst/>
                <a:gdLst>
                  <a:gd name="T0" fmla="*/ 0 w 11"/>
                  <a:gd name="T1" fmla="*/ 11 h 114"/>
                  <a:gd name="T2" fmla="*/ 11 w 11"/>
                  <a:gd name="T3" fmla="*/ 0 h 114"/>
                  <a:gd name="T4" fmla="*/ 11 w 11"/>
                  <a:gd name="T5" fmla="*/ 114 h 114"/>
                  <a:gd name="T6" fmla="*/ 0 w 11"/>
                  <a:gd name="T7" fmla="*/ 11 h 114"/>
                  <a:gd name="T8" fmla="*/ 0 w 11"/>
                  <a:gd name="T9" fmla="*/ 11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14">
                    <a:moveTo>
                      <a:pt x="0" y="11"/>
                    </a:moveTo>
                    <a:lnTo>
                      <a:pt x="11" y="0"/>
                    </a:lnTo>
                    <a:lnTo>
                      <a:pt x="11" y="114"/>
                    </a:lnTo>
                    <a:lnTo>
                      <a:pt x="0" y="11"/>
                    </a:lnTo>
                    <a:lnTo>
                      <a:pt x="0" y="1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sp>
        <p:nvSpPr>
          <p:cNvPr id="20" name="Загнутый угол 19"/>
          <p:cNvSpPr/>
          <p:nvPr/>
        </p:nvSpPr>
        <p:spPr>
          <a:xfrm>
            <a:off x="1292335" y="1137616"/>
            <a:ext cx="4144852" cy="5255558"/>
          </a:xfrm>
          <a:prstGeom prst="foldedCorner">
            <a:avLst>
              <a:gd name="adj" fmla="val 12656"/>
            </a:avLst>
          </a:prstGeom>
          <a:solidFill>
            <a:srgbClr val="FFFFFF"/>
          </a:solidFill>
          <a:ln>
            <a:solidFill>
              <a:srgbClr val="C4C6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pc="-20">
                <a:latin typeface="Bookman Old Style" panose="02050604050505020204" pitchFamily="18" charset="0"/>
                <a:ea typeface="Times New Roman" panose="02020603050405020304" pitchFamily="18" charset="0"/>
              </a:rPr>
              <a:t>covers all 17 Goals and 75 targets</a:t>
            </a:r>
            <a:endParaRPr lang="ru-RU" b="1" spc="-20" dirty="0">
              <a:latin typeface="Bookman Old Style" panose="02050604050505020204" pitchFamily="18" charset="0"/>
              <a:ea typeface="Times New Roman" panose="02020603050405020304" pitchFamily="18" charset="0"/>
            </a:endParaRPr>
          </a:p>
        </p:txBody>
      </p:sp>
      <p:sp>
        <p:nvSpPr>
          <p:cNvPr id="106" name="Прямоугольник 105"/>
          <p:cNvSpPr/>
          <p:nvPr/>
        </p:nvSpPr>
        <p:spPr>
          <a:xfrm>
            <a:off x="7949383" y="3021984"/>
            <a:ext cx="1722395" cy="314499"/>
          </a:xfrm>
          <a:prstGeom prst="rect">
            <a:avLst/>
          </a:prstGeom>
          <a:solidFill>
            <a:srgbClr val="567D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567D7F"/>
              </a:solidFill>
            </a:endParaRPr>
          </a:p>
        </p:txBody>
      </p:sp>
      <p:grpSp>
        <p:nvGrpSpPr>
          <p:cNvPr id="111" name="Группа 110"/>
          <p:cNvGrpSpPr/>
          <p:nvPr/>
        </p:nvGrpSpPr>
        <p:grpSpPr>
          <a:xfrm>
            <a:off x="6202277" y="1387070"/>
            <a:ext cx="4887242" cy="3748165"/>
            <a:chOff x="6063732" y="1198199"/>
            <a:chExt cx="4887242" cy="3748165"/>
          </a:xfrm>
        </p:grpSpPr>
        <p:sp>
          <p:nvSpPr>
            <p:cNvPr id="105" name="Прямоугольник 104"/>
            <p:cNvSpPr/>
            <p:nvPr/>
          </p:nvSpPr>
          <p:spPr>
            <a:xfrm>
              <a:off x="8364255" y="1198199"/>
              <a:ext cx="1722395" cy="314499"/>
            </a:xfrm>
            <a:prstGeom prst="rect">
              <a:avLst/>
            </a:prstGeom>
            <a:solidFill>
              <a:srgbClr val="567D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567D7F"/>
                </a:solidFill>
              </a:endParaRPr>
            </a:p>
          </p:txBody>
        </p:sp>
        <p:sp>
          <p:nvSpPr>
            <p:cNvPr id="107" name="Прямоугольник 106"/>
            <p:cNvSpPr/>
            <p:nvPr/>
          </p:nvSpPr>
          <p:spPr>
            <a:xfrm>
              <a:off x="6063732" y="3418579"/>
              <a:ext cx="1018542" cy="443882"/>
            </a:xfrm>
            <a:prstGeom prst="rect">
              <a:avLst/>
            </a:prstGeom>
            <a:solidFill>
              <a:srgbClr val="567D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567D7F"/>
                </a:solidFill>
              </a:endParaRPr>
            </a:p>
          </p:txBody>
        </p:sp>
        <p:sp>
          <p:nvSpPr>
            <p:cNvPr id="108" name="Прямоугольник 107"/>
            <p:cNvSpPr/>
            <p:nvPr/>
          </p:nvSpPr>
          <p:spPr>
            <a:xfrm>
              <a:off x="10041614" y="3059215"/>
              <a:ext cx="909360" cy="399077"/>
            </a:xfrm>
            <a:prstGeom prst="rect">
              <a:avLst/>
            </a:prstGeom>
            <a:solidFill>
              <a:srgbClr val="567D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567D7F"/>
                </a:solidFill>
              </a:endParaRPr>
            </a:p>
          </p:txBody>
        </p:sp>
        <p:sp>
          <p:nvSpPr>
            <p:cNvPr id="109" name="Прямоугольник 108"/>
            <p:cNvSpPr/>
            <p:nvPr/>
          </p:nvSpPr>
          <p:spPr>
            <a:xfrm>
              <a:off x="9439842" y="4618962"/>
              <a:ext cx="1337961" cy="282390"/>
            </a:xfrm>
            <a:prstGeom prst="rect">
              <a:avLst/>
            </a:prstGeom>
            <a:solidFill>
              <a:srgbClr val="567D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567D7F"/>
                </a:solidFill>
              </a:endParaRPr>
            </a:p>
          </p:txBody>
        </p:sp>
        <p:sp>
          <p:nvSpPr>
            <p:cNvPr id="110" name="Прямоугольник 109"/>
            <p:cNvSpPr/>
            <p:nvPr/>
          </p:nvSpPr>
          <p:spPr>
            <a:xfrm>
              <a:off x="6088443" y="4631865"/>
              <a:ext cx="1722395" cy="314499"/>
            </a:xfrm>
            <a:prstGeom prst="rect">
              <a:avLst/>
            </a:prstGeom>
            <a:solidFill>
              <a:srgbClr val="567D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567D7F"/>
                </a:solidFill>
              </a:endParaRPr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6626822" y="4344742"/>
            <a:ext cx="1562544" cy="1140204"/>
            <a:chOff x="3177636" y="1125072"/>
            <a:chExt cx="1562544" cy="1140204"/>
          </a:xfrm>
        </p:grpSpPr>
        <p:grpSp>
          <p:nvGrpSpPr>
            <p:cNvPr id="36" name="Группа 35"/>
            <p:cNvGrpSpPr/>
            <p:nvPr/>
          </p:nvGrpSpPr>
          <p:grpSpPr>
            <a:xfrm>
              <a:off x="3177636" y="1125072"/>
              <a:ext cx="1562544" cy="1140204"/>
              <a:chOff x="3177636" y="1125072"/>
              <a:chExt cx="1562544" cy="1140204"/>
            </a:xfrm>
          </p:grpSpPr>
          <p:pic>
            <p:nvPicPr>
              <p:cNvPr id="47" name="Picture 46" descr="A close up of a sign&#10;&#10;Description generated with very high confidence">
                <a:extLst>
                  <a:ext uri="{FF2B5EF4-FFF2-40B4-BE49-F238E27FC236}">
                    <a16:creationId xmlns="" xmlns:a16="http://schemas.microsoft.com/office/drawing/2014/main" id="{6D86B6FA-05C9-45C3-B4ED-D19EAEDEBD6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42494"/>
              <a:stretch/>
            </p:blipFill>
            <p:spPr>
              <a:xfrm>
                <a:off x="3177636" y="1125072"/>
                <a:ext cx="1562544" cy="1140204"/>
              </a:xfrm>
              <a:prstGeom prst="rect">
                <a:avLst/>
              </a:prstGeom>
            </p:spPr>
          </p:pic>
          <p:sp>
            <p:nvSpPr>
              <p:cNvPr id="48" name="Ромб 47"/>
              <p:cNvSpPr/>
              <p:nvPr/>
            </p:nvSpPr>
            <p:spPr>
              <a:xfrm>
                <a:off x="3563888" y="1304599"/>
                <a:ext cx="806709" cy="756250"/>
              </a:xfrm>
              <a:prstGeom prst="diamond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7" name="Группа 36"/>
            <p:cNvGrpSpPr/>
            <p:nvPr/>
          </p:nvGrpSpPr>
          <p:grpSpPr>
            <a:xfrm rot="10800000">
              <a:off x="3695428" y="1484784"/>
              <a:ext cx="516532" cy="384205"/>
              <a:chOff x="5130983" y="4410237"/>
              <a:chExt cx="1940916" cy="1591109"/>
            </a:xfrm>
            <a:solidFill>
              <a:schemeClr val="accent3"/>
            </a:solidFill>
          </p:grpSpPr>
          <p:sp>
            <p:nvSpPr>
              <p:cNvPr id="38" name="Freeform 41">
                <a:extLst>
                  <a:ext uri="{FF2B5EF4-FFF2-40B4-BE49-F238E27FC236}">
                    <a16:creationId xmlns="" xmlns:a16="http://schemas.microsoft.com/office/drawing/2014/main" id="{97793A8E-B2EC-40DC-93D6-BF7EA25F41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00778" y="4410237"/>
                <a:ext cx="485653" cy="61131"/>
              </a:xfrm>
              <a:custGeom>
                <a:avLst/>
                <a:gdLst>
                  <a:gd name="T0" fmla="*/ 0 w 286"/>
                  <a:gd name="T1" fmla="*/ 0 h 36"/>
                  <a:gd name="T2" fmla="*/ 254 w 286"/>
                  <a:gd name="T3" fmla="*/ 0 h 36"/>
                  <a:gd name="T4" fmla="*/ 254 w 286"/>
                  <a:gd name="T5" fmla="*/ 0 h 36"/>
                  <a:gd name="T6" fmla="*/ 286 w 286"/>
                  <a:gd name="T7" fmla="*/ 36 h 36"/>
                  <a:gd name="T8" fmla="*/ 7 w 286"/>
                  <a:gd name="T9" fmla="*/ 36 h 36"/>
                  <a:gd name="T10" fmla="*/ 0 w 286"/>
                  <a:gd name="T11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6" h="36">
                    <a:moveTo>
                      <a:pt x="0" y="0"/>
                    </a:moveTo>
                    <a:lnTo>
                      <a:pt x="254" y="0"/>
                    </a:lnTo>
                    <a:lnTo>
                      <a:pt x="254" y="0"/>
                    </a:lnTo>
                    <a:lnTo>
                      <a:pt x="286" y="36"/>
                    </a:lnTo>
                    <a:lnTo>
                      <a:pt x="7" y="3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9" name="Freeform 43">
                <a:extLst>
                  <a:ext uri="{FF2B5EF4-FFF2-40B4-BE49-F238E27FC236}">
                    <a16:creationId xmlns="" xmlns:a16="http://schemas.microsoft.com/office/drawing/2014/main" id="{FD6320D9-6E36-4C75-8264-13F283C050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0215" y="4698912"/>
                <a:ext cx="215658" cy="96792"/>
              </a:xfrm>
              <a:custGeom>
                <a:avLst/>
                <a:gdLst>
                  <a:gd name="T0" fmla="*/ 7 w 127"/>
                  <a:gd name="T1" fmla="*/ 0 h 57"/>
                  <a:gd name="T2" fmla="*/ 124 w 127"/>
                  <a:gd name="T3" fmla="*/ 0 h 57"/>
                  <a:gd name="T4" fmla="*/ 127 w 127"/>
                  <a:gd name="T5" fmla="*/ 57 h 57"/>
                  <a:gd name="T6" fmla="*/ 0 w 127"/>
                  <a:gd name="T7" fmla="*/ 57 h 57"/>
                  <a:gd name="T8" fmla="*/ 7 w 127"/>
                  <a:gd name="T9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7" h="57">
                    <a:moveTo>
                      <a:pt x="7" y="0"/>
                    </a:moveTo>
                    <a:lnTo>
                      <a:pt x="124" y="0"/>
                    </a:lnTo>
                    <a:lnTo>
                      <a:pt x="127" y="57"/>
                    </a:lnTo>
                    <a:lnTo>
                      <a:pt x="0" y="57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40" name="Freeform 45">
                <a:extLst>
                  <a:ext uri="{FF2B5EF4-FFF2-40B4-BE49-F238E27FC236}">
                    <a16:creationId xmlns="" xmlns:a16="http://schemas.microsoft.com/office/drawing/2014/main" id="{E3BEB870-D51F-4076-ADDE-285020AC14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09657" y="4410237"/>
                <a:ext cx="492446" cy="61131"/>
              </a:xfrm>
              <a:custGeom>
                <a:avLst/>
                <a:gdLst>
                  <a:gd name="T0" fmla="*/ 283 w 290"/>
                  <a:gd name="T1" fmla="*/ 36 h 36"/>
                  <a:gd name="T2" fmla="*/ 0 w 290"/>
                  <a:gd name="T3" fmla="*/ 36 h 36"/>
                  <a:gd name="T4" fmla="*/ 35 w 290"/>
                  <a:gd name="T5" fmla="*/ 0 h 36"/>
                  <a:gd name="T6" fmla="*/ 290 w 290"/>
                  <a:gd name="T7" fmla="*/ 0 h 36"/>
                  <a:gd name="T8" fmla="*/ 283 w 290"/>
                  <a:gd name="T9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0" h="36">
                    <a:moveTo>
                      <a:pt x="283" y="36"/>
                    </a:moveTo>
                    <a:lnTo>
                      <a:pt x="0" y="36"/>
                    </a:lnTo>
                    <a:lnTo>
                      <a:pt x="35" y="0"/>
                    </a:lnTo>
                    <a:lnTo>
                      <a:pt x="290" y="0"/>
                    </a:lnTo>
                    <a:lnTo>
                      <a:pt x="283" y="3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41" name="Freeform 48">
                <a:extLst>
                  <a:ext uri="{FF2B5EF4-FFF2-40B4-BE49-F238E27FC236}">
                    <a16:creationId xmlns="" xmlns:a16="http://schemas.microsoft.com/office/drawing/2014/main" id="{AD52E2B7-95EF-4AFB-8620-FBB393DE16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53994" y="4987587"/>
                <a:ext cx="208865" cy="132451"/>
              </a:xfrm>
              <a:custGeom>
                <a:avLst/>
                <a:gdLst>
                  <a:gd name="T0" fmla="*/ 7 w 35"/>
                  <a:gd name="T1" fmla="*/ 0 h 22"/>
                  <a:gd name="T2" fmla="*/ 35 w 35"/>
                  <a:gd name="T3" fmla="*/ 0 h 22"/>
                  <a:gd name="T4" fmla="*/ 35 w 35"/>
                  <a:gd name="T5" fmla="*/ 21 h 22"/>
                  <a:gd name="T6" fmla="*/ 0 w 35"/>
                  <a:gd name="T7" fmla="*/ 21 h 22"/>
                  <a:gd name="T8" fmla="*/ 7 w 35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22">
                    <a:moveTo>
                      <a:pt x="7" y="0"/>
                    </a:moveTo>
                    <a:cubicBezTo>
                      <a:pt x="35" y="0"/>
                      <a:pt x="35" y="0"/>
                      <a:pt x="35" y="0"/>
                    </a:cubicBezTo>
                    <a:cubicBezTo>
                      <a:pt x="35" y="22"/>
                      <a:pt x="35" y="0"/>
                      <a:pt x="35" y="21"/>
                    </a:cubicBezTo>
                    <a:cubicBezTo>
                      <a:pt x="0" y="21"/>
                      <a:pt x="0" y="21"/>
                      <a:pt x="0" y="21"/>
                    </a:cubicBezTo>
                    <a:lnTo>
                      <a:pt x="7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42" name="Freeform 49">
                <a:extLst>
                  <a:ext uri="{FF2B5EF4-FFF2-40B4-BE49-F238E27FC236}">
                    <a16:creationId xmlns="" xmlns:a16="http://schemas.microsoft.com/office/drawing/2014/main" id="{D249CB15-FA70-45D0-B4C5-4EAA944844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30983" y="5016455"/>
                <a:ext cx="378674" cy="168111"/>
              </a:xfrm>
              <a:custGeom>
                <a:avLst/>
                <a:gdLst>
                  <a:gd name="T0" fmla="*/ 63 w 63"/>
                  <a:gd name="T1" fmla="*/ 6 h 28"/>
                  <a:gd name="T2" fmla="*/ 63 w 63"/>
                  <a:gd name="T3" fmla="*/ 28 h 28"/>
                  <a:gd name="T4" fmla="*/ 0 w 63"/>
                  <a:gd name="T5" fmla="*/ 28 h 28"/>
                  <a:gd name="T6" fmla="*/ 16 w 63"/>
                  <a:gd name="T7" fmla="*/ 6 h 28"/>
                  <a:gd name="T8" fmla="*/ 63 w 63"/>
                  <a:gd name="T9" fmla="*/ 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28">
                    <a:moveTo>
                      <a:pt x="63" y="6"/>
                    </a:moveTo>
                    <a:cubicBezTo>
                      <a:pt x="63" y="6"/>
                      <a:pt x="63" y="0"/>
                      <a:pt x="63" y="28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63" y="6"/>
                      <a:pt x="63" y="6"/>
                      <a:pt x="63" y="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43" name="Freeform 50">
                <a:extLst>
                  <a:ext uri="{FF2B5EF4-FFF2-40B4-BE49-F238E27FC236}">
                    <a16:creationId xmlns="" xmlns:a16="http://schemas.microsoft.com/office/drawing/2014/main" id="{34D9F423-A722-4EAA-A5A0-B1B75A2CAE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86432" y="5053813"/>
                <a:ext cx="385467" cy="130753"/>
              </a:xfrm>
              <a:custGeom>
                <a:avLst/>
                <a:gdLst>
                  <a:gd name="T0" fmla="*/ 170 w 227"/>
                  <a:gd name="T1" fmla="*/ 0 h 77"/>
                  <a:gd name="T2" fmla="*/ 4 w 227"/>
                  <a:gd name="T3" fmla="*/ 0 h 77"/>
                  <a:gd name="T4" fmla="*/ 0 w 227"/>
                  <a:gd name="T5" fmla="*/ 77 h 77"/>
                  <a:gd name="T6" fmla="*/ 227 w 227"/>
                  <a:gd name="T7" fmla="*/ 77 h 77"/>
                  <a:gd name="T8" fmla="*/ 170 w 227"/>
                  <a:gd name="T9" fmla="*/ 0 h 77"/>
                  <a:gd name="T10" fmla="*/ 170 w 227"/>
                  <a:gd name="T1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7" h="77">
                    <a:moveTo>
                      <a:pt x="170" y="0"/>
                    </a:moveTo>
                    <a:lnTo>
                      <a:pt x="4" y="0"/>
                    </a:lnTo>
                    <a:lnTo>
                      <a:pt x="0" y="77"/>
                    </a:lnTo>
                    <a:lnTo>
                      <a:pt x="227" y="77"/>
                    </a:lnTo>
                    <a:lnTo>
                      <a:pt x="170" y="0"/>
                    </a:lnTo>
                    <a:lnTo>
                      <a:pt x="17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44" name="Freeform 58">
                <a:extLst>
                  <a:ext uri="{FF2B5EF4-FFF2-40B4-BE49-F238E27FC236}">
                    <a16:creationId xmlns="" xmlns:a16="http://schemas.microsoft.com/office/drawing/2014/main" id="{011FEF82-4877-43FF-AB5C-73503343ED8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202302" y="4500236"/>
                <a:ext cx="1791484" cy="1501110"/>
              </a:xfrm>
              <a:custGeom>
                <a:avLst/>
                <a:gdLst>
                  <a:gd name="T0" fmla="*/ 0 w 298"/>
                  <a:gd name="T1" fmla="*/ 119 h 250"/>
                  <a:gd name="T2" fmla="*/ 56 w 298"/>
                  <a:gd name="T3" fmla="*/ 119 h 250"/>
                  <a:gd name="T4" fmla="*/ 56 w 298"/>
                  <a:gd name="T5" fmla="*/ 0 h 250"/>
                  <a:gd name="T6" fmla="*/ 126 w 298"/>
                  <a:gd name="T7" fmla="*/ 0 h 250"/>
                  <a:gd name="T8" fmla="*/ 126 w 298"/>
                  <a:gd name="T9" fmla="*/ 48 h 250"/>
                  <a:gd name="T10" fmla="*/ 126 w 298"/>
                  <a:gd name="T11" fmla="*/ 54 h 250"/>
                  <a:gd name="T12" fmla="*/ 172 w 298"/>
                  <a:gd name="T13" fmla="*/ 54 h 250"/>
                  <a:gd name="T14" fmla="*/ 173 w 298"/>
                  <a:gd name="T15" fmla="*/ 0 h 250"/>
                  <a:gd name="T16" fmla="*/ 243 w 298"/>
                  <a:gd name="T17" fmla="*/ 0 h 250"/>
                  <a:gd name="T18" fmla="*/ 243 w 298"/>
                  <a:gd name="T19" fmla="*/ 47 h 250"/>
                  <a:gd name="T20" fmla="*/ 243 w 298"/>
                  <a:gd name="T21" fmla="*/ 105 h 250"/>
                  <a:gd name="T22" fmla="*/ 243 w 298"/>
                  <a:gd name="T23" fmla="*/ 119 h 250"/>
                  <a:gd name="T24" fmla="*/ 298 w 298"/>
                  <a:gd name="T25" fmla="*/ 119 h 250"/>
                  <a:gd name="T26" fmla="*/ 228 w 298"/>
                  <a:gd name="T27" fmla="*/ 178 h 250"/>
                  <a:gd name="T28" fmla="*/ 228 w 298"/>
                  <a:gd name="T29" fmla="*/ 240 h 250"/>
                  <a:gd name="T30" fmla="*/ 199 w 298"/>
                  <a:gd name="T31" fmla="*/ 240 h 250"/>
                  <a:gd name="T32" fmla="*/ 199 w 298"/>
                  <a:gd name="T33" fmla="*/ 203 h 250"/>
                  <a:gd name="T34" fmla="*/ 143 w 298"/>
                  <a:gd name="T35" fmla="*/ 250 h 250"/>
                  <a:gd name="T36" fmla="*/ 0 w 298"/>
                  <a:gd name="T37" fmla="*/ 119 h 250"/>
                  <a:gd name="T38" fmla="*/ 184 w 298"/>
                  <a:gd name="T39" fmla="*/ 81 h 250"/>
                  <a:gd name="T40" fmla="*/ 184 w 298"/>
                  <a:gd name="T41" fmla="*/ 107 h 250"/>
                  <a:gd name="T42" fmla="*/ 229 w 298"/>
                  <a:gd name="T43" fmla="*/ 107 h 250"/>
                  <a:gd name="T44" fmla="*/ 229 w 298"/>
                  <a:gd name="T45" fmla="*/ 62 h 250"/>
                  <a:gd name="T46" fmla="*/ 184 w 298"/>
                  <a:gd name="T47" fmla="*/ 62 h 250"/>
                  <a:gd name="T48" fmla="*/ 184 w 298"/>
                  <a:gd name="T49" fmla="*/ 81 h 250"/>
                  <a:gd name="T50" fmla="*/ 100 w 298"/>
                  <a:gd name="T51" fmla="*/ 62 h 250"/>
                  <a:gd name="T52" fmla="*/ 75 w 298"/>
                  <a:gd name="T53" fmla="*/ 62 h 250"/>
                  <a:gd name="T54" fmla="*/ 70 w 298"/>
                  <a:gd name="T55" fmla="*/ 62 h 250"/>
                  <a:gd name="T56" fmla="*/ 70 w 298"/>
                  <a:gd name="T57" fmla="*/ 107 h 250"/>
                  <a:gd name="T58" fmla="*/ 115 w 298"/>
                  <a:gd name="T59" fmla="*/ 107 h 250"/>
                  <a:gd name="T60" fmla="*/ 115 w 298"/>
                  <a:gd name="T61" fmla="*/ 67 h 250"/>
                  <a:gd name="T62" fmla="*/ 107 w 298"/>
                  <a:gd name="T63" fmla="*/ 62 h 250"/>
                  <a:gd name="T64" fmla="*/ 100 w 298"/>
                  <a:gd name="T65" fmla="*/ 62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98" h="250">
                    <a:moveTo>
                      <a:pt x="0" y="119"/>
                    </a:moveTo>
                    <a:cubicBezTo>
                      <a:pt x="56" y="119"/>
                      <a:pt x="56" y="119"/>
                      <a:pt x="56" y="119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126" y="0"/>
                      <a:pt x="126" y="0"/>
                      <a:pt x="126" y="0"/>
                    </a:cubicBezTo>
                    <a:cubicBezTo>
                      <a:pt x="126" y="13"/>
                      <a:pt x="126" y="30"/>
                      <a:pt x="126" y="48"/>
                    </a:cubicBezTo>
                    <a:cubicBezTo>
                      <a:pt x="126" y="54"/>
                      <a:pt x="126" y="54"/>
                      <a:pt x="126" y="54"/>
                    </a:cubicBezTo>
                    <a:cubicBezTo>
                      <a:pt x="172" y="54"/>
                      <a:pt x="172" y="54"/>
                      <a:pt x="172" y="54"/>
                    </a:cubicBezTo>
                    <a:cubicBezTo>
                      <a:pt x="173" y="0"/>
                      <a:pt x="173" y="0"/>
                      <a:pt x="173" y="0"/>
                    </a:cubicBezTo>
                    <a:cubicBezTo>
                      <a:pt x="243" y="0"/>
                      <a:pt x="243" y="0"/>
                      <a:pt x="243" y="0"/>
                    </a:cubicBezTo>
                    <a:cubicBezTo>
                      <a:pt x="243" y="47"/>
                      <a:pt x="243" y="47"/>
                      <a:pt x="243" y="47"/>
                    </a:cubicBezTo>
                    <a:cubicBezTo>
                      <a:pt x="243" y="93"/>
                      <a:pt x="243" y="93"/>
                      <a:pt x="243" y="105"/>
                    </a:cubicBezTo>
                    <a:cubicBezTo>
                      <a:pt x="243" y="119"/>
                      <a:pt x="243" y="119"/>
                      <a:pt x="243" y="119"/>
                    </a:cubicBezTo>
                    <a:cubicBezTo>
                      <a:pt x="298" y="119"/>
                      <a:pt x="298" y="119"/>
                      <a:pt x="298" y="119"/>
                    </a:cubicBezTo>
                    <a:cubicBezTo>
                      <a:pt x="228" y="178"/>
                      <a:pt x="228" y="178"/>
                      <a:pt x="228" y="178"/>
                    </a:cubicBezTo>
                    <a:cubicBezTo>
                      <a:pt x="228" y="240"/>
                      <a:pt x="228" y="240"/>
                      <a:pt x="228" y="240"/>
                    </a:cubicBezTo>
                    <a:cubicBezTo>
                      <a:pt x="199" y="240"/>
                      <a:pt x="199" y="240"/>
                      <a:pt x="199" y="240"/>
                    </a:cubicBezTo>
                    <a:cubicBezTo>
                      <a:pt x="199" y="203"/>
                      <a:pt x="199" y="203"/>
                      <a:pt x="199" y="203"/>
                    </a:cubicBezTo>
                    <a:cubicBezTo>
                      <a:pt x="143" y="250"/>
                      <a:pt x="143" y="250"/>
                      <a:pt x="143" y="250"/>
                    </a:cubicBezTo>
                    <a:lnTo>
                      <a:pt x="0" y="119"/>
                    </a:lnTo>
                    <a:close/>
                    <a:moveTo>
                      <a:pt x="184" y="81"/>
                    </a:moveTo>
                    <a:cubicBezTo>
                      <a:pt x="184" y="107"/>
                      <a:pt x="184" y="107"/>
                      <a:pt x="184" y="107"/>
                    </a:cubicBezTo>
                    <a:cubicBezTo>
                      <a:pt x="229" y="107"/>
                      <a:pt x="229" y="107"/>
                      <a:pt x="229" y="107"/>
                    </a:cubicBezTo>
                    <a:cubicBezTo>
                      <a:pt x="229" y="62"/>
                      <a:pt x="229" y="62"/>
                      <a:pt x="229" y="62"/>
                    </a:cubicBezTo>
                    <a:cubicBezTo>
                      <a:pt x="184" y="62"/>
                      <a:pt x="184" y="62"/>
                      <a:pt x="184" y="62"/>
                    </a:cubicBezTo>
                    <a:lnTo>
                      <a:pt x="184" y="81"/>
                    </a:lnTo>
                    <a:close/>
                    <a:moveTo>
                      <a:pt x="100" y="62"/>
                    </a:moveTo>
                    <a:cubicBezTo>
                      <a:pt x="92" y="62"/>
                      <a:pt x="82" y="62"/>
                      <a:pt x="75" y="62"/>
                    </a:cubicBezTo>
                    <a:cubicBezTo>
                      <a:pt x="70" y="62"/>
                      <a:pt x="70" y="62"/>
                      <a:pt x="70" y="62"/>
                    </a:cubicBezTo>
                    <a:cubicBezTo>
                      <a:pt x="70" y="107"/>
                      <a:pt x="70" y="107"/>
                      <a:pt x="70" y="107"/>
                    </a:cubicBezTo>
                    <a:cubicBezTo>
                      <a:pt x="115" y="107"/>
                      <a:pt x="115" y="107"/>
                      <a:pt x="115" y="107"/>
                    </a:cubicBezTo>
                    <a:cubicBezTo>
                      <a:pt x="115" y="67"/>
                      <a:pt x="115" y="67"/>
                      <a:pt x="115" y="67"/>
                    </a:cubicBezTo>
                    <a:cubicBezTo>
                      <a:pt x="115" y="62"/>
                      <a:pt x="110" y="62"/>
                      <a:pt x="107" y="62"/>
                    </a:cubicBezTo>
                    <a:lnTo>
                      <a:pt x="100" y="62"/>
                    </a:lnTo>
                    <a:close/>
                  </a:path>
                </a:pathLst>
              </a:custGeom>
              <a:solidFill>
                <a:srgbClr val="00919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45" name="Freeform 60">
                <a:extLst>
                  <a:ext uri="{FF2B5EF4-FFF2-40B4-BE49-F238E27FC236}">
                    <a16:creationId xmlns="" xmlns:a16="http://schemas.microsoft.com/office/drawing/2014/main" id="{ABD15311-FB61-45DC-A42D-9B94730504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38324" y="4987587"/>
                <a:ext cx="210563" cy="125659"/>
              </a:xfrm>
              <a:custGeom>
                <a:avLst/>
                <a:gdLst>
                  <a:gd name="T0" fmla="*/ 99 w 124"/>
                  <a:gd name="T1" fmla="*/ 0 h 74"/>
                  <a:gd name="T2" fmla="*/ 0 w 124"/>
                  <a:gd name="T3" fmla="*/ 0 h 74"/>
                  <a:gd name="T4" fmla="*/ 0 w 124"/>
                  <a:gd name="T5" fmla="*/ 74 h 74"/>
                  <a:gd name="T6" fmla="*/ 124 w 124"/>
                  <a:gd name="T7" fmla="*/ 74 h 74"/>
                  <a:gd name="T8" fmla="*/ 99 w 124"/>
                  <a:gd name="T9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" h="74">
                    <a:moveTo>
                      <a:pt x="99" y="0"/>
                    </a:moveTo>
                    <a:lnTo>
                      <a:pt x="0" y="0"/>
                    </a:lnTo>
                    <a:lnTo>
                      <a:pt x="0" y="74"/>
                    </a:lnTo>
                    <a:lnTo>
                      <a:pt x="124" y="74"/>
                    </a:lnTo>
                    <a:lnTo>
                      <a:pt x="99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46" name="Freeform 61">
                <a:extLst>
                  <a:ext uri="{FF2B5EF4-FFF2-40B4-BE49-F238E27FC236}">
                    <a16:creationId xmlns="" xmlns:a16="http://schemas.microsoft.com/office/drawing/2014/main" id="{E095D7C9-4EDB-4140-A8FD-F169334CE2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50210" y="5778897"/>
                <a:ext cx="18680" cy="193582"/>
              </a:xfrm>
              <a:custGeom>
                <a:avLst/>
                <a:gdLst>
                  <a:gd name="T0" fmla="*/ 0 w 11"/>
                  <a:gd name="T1" fmla="*/ 11 h 114"/>
                  <a:gd name="T2" fmla="*/ 11 w 11"/>
                  <a:gd name="T3" fmla="*/ 0 h 114"/>
                  <a:gd name="T4" fmla="*/ 11 w 11"/>
                  <a:gd name="T5" fmla="*/ 114 h 114"/>
                  <a:gd name="T6" fmla="*/ 0 w 11"/>
                  <a:gd name="T7" fmla="*/ 11 h 114"/>
                  <a:gd name="T8" fmla="*/ 0 w 11"/>
                  <a:gd name="T9" fmla="*/ 11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14">
                    <a:moveTo>
                      <a:pt x="0" y="11"/>
                    </a:moveTo>
                    <a:lnTo>
                      <a:pt x="11" y="0"/>
                    </a:lnTo>
                    <a:lnTo>
                      <a:pt x="11" y="114"/>
                    </a:lnTo>
                    <a:lnTo>
                      <a:pt x="0" y="11"/>
                    </a:lnTo>
                    <a:lnTo>
                      <a:pt x="0" y="1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21" name="Группа 20"/>
          <p:cNvGrpSpPr/>
          <p:nvPr/>
        </p:nvGrpSpPr>
        <p:grpSpPr>
          <a:xfrm>
            <a:off x="6043495" y="2938014"/>
            <a:ext cx="1562544" cy="1082897"/>
            <a:chOff x="3177636" y="1125072"/>
            <a:chExt cx="1562544" cy="1140204"/>
          </a:xfrm>
        </p:grpSpPr>
        <p:grpSp>
          <p:nvGrpSpPr>
            <p:cNvPr id="22" name="Группа 21"/>
            <p:cNvGrpSpPr/>
            <p:nvPr/>
          </p:nvGrpSpPr>
          <p:grpSpPr>
            <a:xfrm>
              <a:off x="3177636" y="1125072"/>
              <a:ext cx="1562544" cy="1140204"/>
              <a:chOff x="3177636" y="1125072"/>
              <a:chExt cx="1562544" cy="1140204"/>
            </a:xfrm>
          </p:grpSpPr>
          <p:pic>
            <p:nvPicPr>
              <p:cNvPr id="33" name="Picture 46" descr="A close up of a sign&#10;&#10;Description generated with very high confidence">
                <a:extLst>
                  <a:ext uri="{FF2B5EF4-FFF2-40B4-BE49-F238E27FC236}">
                    <a16:creationId xmlns="" xmlns:a16="http://schemas.microsoft.com/office/drawing/2014/main" id="{6D86B6FA-05C9-45C3-B4ED-D19EAEDEBD6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42494"/>
              <a:stretch/>
            </p:blipFill>
            <p:spPr>
              <a:xfrm>
                <a:off x="3177636" y="1125072"/>
                <a:ext cx="1562544" cy="1140204"/>
              </a:xfrm>
              <a:prstGeom prst="rect">
                <a:avLst/>
              </a:prstGeom>
            </p:spPr>
          </p:pic>
          <p:sp>
            <p:nvSpPr>
              <p:cNvPr id="34" name="Ромб 33"/>
              <p:cNvSpPr/>
              <p:nvPr/>
            </p:nvSpPr>
            <p:spPr>
              <a:xfrm>
                <a:off x="3563888" y="1304599"/>
                <a:ext cx="806709" cy="756250"/>
              </a:xfrm>
              <a:prstGeom prst="diamond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3" name="Группа 22"/>
            <p:cNvGrpSpPr/>
            <p:nvPr/>
          </p:nvGrpSpPr>
          <p:grpSpPr>
            <a:xfrm rot="10800000">
              <a:off x="3695428" y="1484784"/>
              <a:ext cx="516532" cy="384205"/>
              <a:chOff x="5130983" y="4410237"/>
              <a:chExt cx="1940916" cy="1591109"/>
            </a:xfrm>
            <a:solidFill>
              <a:schemeClr val="accent3"/>
            </a:solidFill>
          </p:grpSpPr>
          <p:sp>
            <p:nvSpPr>
              <p:cNvPr id="24" name="Freeform 41">
                <a:extLst>
                  <a:ext uri="{FF2B5EF4-FFF2-40B4-BE49-F238E27FC236}">
                    <a16:creationId xmlns="" xmlns:a16="http://schemas.microsoft.com/office/drawing/2014/main" id="{97793A8E-B2EC-40DC-93D6-BF7EA25F41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00778" y="4410237"/>
                <a:ext cx="485653" cy="61131"/>
              </a:xfrm>
              <a:custGeom>
                <a:avLst/>
                <a:gdLst>
                  <a:gd name="T0" fmla="*/ 0 w 286"/>
                  <a:gd name="T1" fmla="*/ 0 h 36"/>
                  <a:gd name="T2" fmla="*/ 254 w 286"/>
                  <a:gd name="T3" fmla="*/ 0 h 36"/>
                  <a:gd name="T4" fmla="*/ 254 w 286"/>
                  <a:gd name="T5" fmla="*/ 0 h 36"/>
                  <a:gd name="T6" fmla="*/ 286 w 286"/>
                  <a:gd name="T7" fmla="*/ 36 h 36"/>
                  <a:gd name="T8" fmla="*/ 7 w 286"/>
                  <a:gd name="T9" fmla="*/ 36 h 36"/>
                  <a:gd name="T10" fmla="*/ 0 w 286"/>
                  <a:gd name="T11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6" h="36">
                    <a:moveTo>
                      <a:pt x="0" y="0"/>
                    </a:moveTo>
                    <a:lnTo>
                      <a:pt x="254" y="0"/>
                    </a:lnTo>
                    <a:lnTo>
                      <a:pt x="254" y="0"/>
                    </a:lnTo>
                    <a:lnTo>
                      <a:pt x="286" y="36"/>
                    </a:lnTo>
                    <a:lnTo>
                      <a:pt x="7" y="3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5" name="Freeform 43">
                <a:extLst>
                  <a:ext uri="{FF2B5EF4-FFF2-40B4-BE49-F238E27FC236}">
                    <a16:creationId xmlns="" xmlns:a16="http://schemas.microsoft.com/office/drawing/2014/main" id="{FD6320D9-6E36-4C75-8264-13F283C050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0215" y="4698912"/>
                <a:ext cx="215658" cy="96792"/>
              </a:xfrm>
              <a:custGeom>
                <a:avLst/>
                <a:gdLst>
                  <a:gd name="T0" fmla="*/ 7 w 127"/>
                  <a:gd name="T1" fmla="*/ 0 h 57"/>
                  <a:gd name="T2" fmla="*/ 124 w 127"/>
                  <a:gd name="T3" fmla="*/ 0 h 57"/>
                  <a:gd name="T4" fmla="*/ 127 w 127"/>
                  <a:gd name="T5" fmla="*/ 57 h 57"/>
                  <a:gd name="T6" fmla="*/ 0 w 127"/>
                  <a:gd name="T7" fmla="*/ 57 h 57"/>
                  <a:gd name="T8" fmla="*/ 7 w 127"/>
                  <a:gd name="T9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7" h="57">
                    <a:moveTo>
                      <a:pt x="7" y="0"/>
                    </a:moveTo>
                    <a:lnTo>
                      <a:pt x="124" y="0"/>
                    </a:lnTo>
                    <a:lnTo>
                      <a:pt x="127" y="57"/>
                    </a:lnTo>
                    <a:lnTo>
                      <a:pt x="0" y="57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6" name="Freeform 45">
                <a:extLst>
                  <a:ext uri="{FF2B5EF4-FFF2-40B4-BE49-F238E27FC236}">
                    <a16:creationId xmlns="" xmlns:a16="http://schemas.microsoft.com/office/drawing/2014/main" id="{E3BEB870-D51F-4076-ADDE-285020AC14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09657" y="4410237"/>
                <a:ext cx="492446" cy="61131"/>
              </a:xfrm>
              <a:custGeom>
                <a:avLst/>
                <a:gdLst>
                  <a:gd name="T0" fmla="*/ 283 w 290"/>
                  <a:gd name="T1" fmla="*/ 36 h 36"/>
                  <a:gd name="T2" fmla="*/ 0 w 290"/>
                  <a:gd name="T3" fmla="*/ 36 h 36"/>
                  <a:gd name="T4" fmla="*/ 35 w 290"/>
                  <a:gd name="T5" fmla="*/ 0 h 36"/>
                  <a:gd name="T6" fmla="*/ 290 w 290"/>
                  <a:gd name="T7" fmla="*/ 0 h 36"/>
                  <a:gd name="T8" fmla="*/ 283 w 290"/>
                  <a:gd name="T9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0" h="36">
                    <a:moveTo>
                      <a:pt x="283" y="36"/>
                    </a:moveTo>
                    <a:lnTo>
                      <a:pt x="0" y="36"/>
                    </a:lnTo>
                    <a:lnTo>
                      <a:pt x="35" y="0"/>
                    </a:lnTo>
                    <a:lnTo>
                      <a:pt x="290" y="0"/>
                    </a:lnTo>
                    <a:lnTo>
                      <a:pt x="283" y="3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7" name="Freeform 48">
                <a:extLst>
                  <a:ext uri="{FF2B5EF4-FFF2-40B4-BE49-F238E27FC236}">
                    <a16:creationId xmlns="" xmlns:a16="http://schemas.microsoft.com/office/drawing/2014/main" id="{AD52E2B7-95EF-4AFB-8620-FBB393DE16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53994" y="4987587"/>
                <a:ext cx="208865" cy="132451"/>
              </a:xfrm>
              <a:custGeom>
                <a:avLst/>
                <a:gdLst>
                  <a:gd name="T0" fmla="*/ 7 w 35"/>
                  <a:gd name="T1" fmla="*/ 0 h 22"/>
                  <a:gd name="T2" fmla="*/ 35 w 35"/>
                  <a:gd name="T3" fmla="*/ 0 h 22"/>
                  <a:gd name="T4" fmla="*/ 35 w 35"/>
                  <a:gd name="T5" fmla="*/ 21 h 22"/>
                  <a:gd name="T6" fmla="*/ 0 w 35"/>
                  <a:gd name="T7" fmla="*/ 21 h 22"/>
                  <a:gd name="T8" fmla="*/ 7 w 35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22">
                    <a:moveTo>
                      <a:pt x="7" y="0"/>
                    </a:moveTo>
                    <a:cubicBezTo>
                      <a:pt x="35" y="0"/>
                      <a:pt x="35" y="0"/>
                      <a:pt x="35" y="0"/>
                    </a:cubicBezTo>
                    <a:cubicBezTo>
                      <a:pt x="35" y="22"/>
                      <a:pt x="35" y="0"/>
                      <a:pt x="35" y="21"/>
                    </a:cubicBezTo>
                    <a:cubicBezTo>
                      <a:pt x="0" y="21"/>
                      <a:pt x="0" y="21"/>
                      <a:pt x="0" y="21"/>
                    </a:cubicBezTo>
                    <a:lnTo>
                      <a:pt x="7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8" name="Freeform 49">
                <a:extLst>
                  <a:ext uri="{FF2B5EF4-FFF2-40B4-BE49-F238E27FC236}">
                    <a16:creationId xmlns="" xmlns:a16="http://schemas.microsoft.com/office/drawing/2014/main" id="{D249CB15-FA70-45D0-B4C5-4EAA944844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30983" y="5016455"/>
                <a:ext cx="378674" cy="168111"/>
              </a:xfrm>
              <a:custGeom>
                <a:avLst/>
                <a:gdLst>
                  <a:gd name="T0" fmla="*/ 63 w 63"/>
                  <a:gd name="T1" fmla="*/ 6 h 28"/>
                  <a:gd name="T2" fmla="*/ 63 w 63"/>
                  <a:gd name="T3" fmla="*/ 28 h 28"/>
                  <a:gd name="T4" fmla="*/ 0 w 63"/>
                  <a:gd name="T5" fmla="*/ 28 h 28"/>
                  <a:gd name="T6" fmla="*/ 16 w 63"/>
                  <a:gd name="T7" fmla="*/ 6 h 28"/>
                  <a:gd name="T8" fmla="*/ 63 w 63"/>
                  <a:gd name="T9" fmla="*/ 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28">
                    <a:moveTo>
                      <a:pt x="63" y="6"/>
                    </a:moveTo>
                    <a:cubicBezTo>
                      <a:pt x="63" y="6"/>
                      <a:pt x="63" y="0"/>
                      <a:pt x="63" y="28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63" y="6"/>
                      <a:pt x="63" y="6"/>
                      <a:pt x="63" y="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9" name="Freeform 50">
                <a:extLst>
                  <a:ext uri="{FF2B5EF4-FFF2-40B4-BE49-F238E27FC236}">
                    <a16:creationId xmlns="" xmlns:a16="http://schemas.microsoft.com/office/drawing/2014/main" id="{34D9F423-A722-4EAA-A5A0-B1B75A2CAE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86432" y="5053813"/>
                <a:ext cx="385467" cy="130753"/>
              </a:xfrm>
              <a:custGeom>
                <a:avLst/>
                <a:gdLst>
                  <a:gd name="T0" fmla="*/ 170 w 227"/>
                  <a:gd name="T1" fmla="*/ 0 h 77"/>
                  <a:gd name="T2" fmla="*/ 4 w 227"/>
                  <a:gd name="T3" fmla="*/ 0 h 77"/>
                  <a:gd name="T4" fmla="*/ 0 w 227"/>
                  <a:gd name="T5" fmla="*/ 77 h 77"/>
                  <a:gd name="T6" fmla="*/ 227 w 227"/>
                  <a:gd name="T7" fmla="*/ 77 h 77"/>
                  <a:gd name="T8" fmla="*/ 170 w 227"/>
                  <a:gd name="T9" fmla="*/ 0 h 77"/>
                  <a:gd name="T10" fmla="*/ 170 w 227"/>
                  <a:gd name="T1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7" h="77">
                    <a:moveTo>
                      <a:pt x="170" y="0"/>
                    </a:moveTo>
                    <a:lnTo>
                      <a:pt x="4" y="0"/>
                    </a:lnTo>
                    <a:lnTo>
                      <a:pt x="0" y="77"/>
                    </a:lnTo>
                    <a:lnTo>
                      <a:pt x="227" y="77"/>
                    </a:lnTo>
                    <a:lnTo>
                      <a:pt x="170" y="0"/>
                    </a:lnTo>
                    <a:lnTo>
                      <a:pt x="17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0" name="Freeform 58">
                <a:extLst>
                  <a:ext uri="{FF2B5EF4-FFF2-40B4-BE49-F238E27FC236}">
                    <a16:creationId xmlns="" xmlns:a16="http://schemas.microsoft.com/office/drawing/2014/main" id="{011FEF82-4877-43FF-AB5C-73503343ED8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202302" y="4500236"/>
                <a:ext cx="1791484" cy="1501110"/>
              </a:xfrm>
              <a:custGeom>
                <a:avLst/>
                <a:gdLst>
                  <a:gd name="T0" fmla="*/ 0 w 298"/>
                  <a:gd name="T1" fmla="*/ 119 h 250"/>
                  <a:gd name="T2" fmla="*/ 56 w 298"/>
                  <a:gd name="T3" fmla="*/ 119 h 250"/>
                  <a:gd name="T4" fmla="*/ 56 w 298"/>
                  <a:gd name="T5" fmla="*/ 0 h 250"/>
                  <a:gd name="T6" fmla="*/ 126 w 298"/>
                  <a:gd name="T7" fmla="*/ 0 h 250"/>
                  <a:gd name="T8" fmla="*/ 126 w 298"/>
                  <a:gd name="T9" fmla="*/ 48 h 250"/>
                  <a:gd name="T10" fmla="*/ 126 w 298"/>
                  <a:gd name="T11" fmla="*/ 54 h 250"/>
                  <a:gd name="T12" fmla="*/ 172 w 298"/>
                  <a:gd name="T13" fmla="*/ 54 h 250"/>
                  <a:gd name="T14" fmla="*/ 173 w 298"/>
                  <a:gd name="T15" fmla="*/ 0 h 250"/>
                  <a:gd name="T16" fmla="*/ 243 w 298"/>
                  <a:gd name="T17" fmla="*/ 0 h 250"/>
                  <a:gd name="T18" fmla="*/ 243 w 298"/>
                  <a:gd name="T19" fmla="*/ 47 h 250"/>
                  <a:gd name="T20" fmla="*/ 243 w 298"/>
                  <a:gd name="T21" fmla="*/ 105 h 250"/>
                  <a:gd name="T22" fmla="*/ 243 w 298"/>
                  <a:gd name="T23" fmla="*/ 119 h 250"/>
                  <a:gd name="T24" fmla="*/ 298 w 298"/>
                  <a:gd name="T25" fmla="*/ 119 h 250"/>
                  <a:gd name="T26" fmla="*/ 228 w 298"/>
                  <a:gd name="T27" fmla="*/ 178 h 250"/>
                  <a:gd name="T28" fmla="*/ 228 w 298"/>
                  <a:gd name="T29" fmla="*/ 240 h 250"/>
                  <a:gd name="T30" fmla="*/ 199 w 298"/>
                  <a:gd name="T31" fmla="*/ 240 h 250"/>
                  <a:gd name="T32" fmla="*/ 199 w 298"/>
                  <a:gd name="T33" fmla="*/ 203 h 250"/>
                  <a:gd name="T34" fmla="*/ 143 w 298"/>
                  <a:gd name="T35" fmla="*/ 250 h 250"/>
                  <a:gd name="T36" fmla="*/ 0 w 298"/>
                  <a:gd name="T37" fmla="*/ 119 h 250"/>
                  <a:gd name="T38" fmla="*/ 184 w 298"/>
                  <a:gd name="T39" fmla="*/ 81 h 250"/>
                  <a:gd name="T40" fmla="*/ 184 w 298"/>
                  <a:gd name="T41" fmla="*/ 107 h 250"/>
                  <a:gd name="T42" fmla="*/ 229 w 298"/>
                  <a:gd name="T43" fmla="*/ 107 h 250"/>
                  <a:gd name="T44" fmla="*/ 229 w 298"/>
                  <a:gd name="T45" fmla="*/ 62 h 250"/>
                  <a:gd name="T46" fmla="*/ 184 w 298"/>
                  <a:gd name="T47" fmla="*/ 62 h 250"/>
                  <a:gd name="T48" fmla="*/ 184 w 298"/>
                  <a:gd name="T49" fmla="*/ 81 h 250"/>
                  <a:gd name="T50" fmla="*/ 100 w 298"/>
                  <a:gd name="T51" fmla="*/ 62 h 250"/>
                  <a:gd name="T52" fmla="*/ 75 w 298"/>
                  <a:gd name="T53" fmla="*/ 62 h 250"/>
                  <a:gd name="T54" fmla="*/ 70 w 298"/>
                  <a:gd name="T55" fmla="*/ 62 h 250"/>
                  <a:gd name="T56" fmla="*/ 70 w 298"/>
                  <a:gd name="T57" fmla="*/ 107 h 250"/>
                  <a:gd name="T58" fmla="*/ 115 w 298"/>
                  <a:gd name="T59" fmla="*/ 107 h 250"/>
                  <a:gd name="T60" fmla="*/ 115 w 298"/>
                  <a:gd name="T61" fmla="*/ 67 h 250"/>
                  <a:gd name="T62" fmla="*/ 107 w 298"/>
                  <a:gd name="T63" fmla="*/ 62 h 250"/>
                  <a:gd name="T64" fmla="*/ 100 w 298"/>
                  <a:gd name="T65" fmla="*/ 62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98" h="250">
                    <a:moveTo>
                      <a:pt x="0" y="119"/>
                    </a:moveTo>
                    <a:cubicBezTo>
                      <a:pt x="56" y="119"/>
                      <a:pt x="56" y="119"/>
                      <a:pt x="56" y="119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126" y="0"/>
                      <a:pt x="126" y="0"/>
                      <a:pt x="126" y="0"/>
                    </a:cubicBezTo>
                    <a:cubicBezTo>
                      <a:pt x="126" y="13"/>
                      <a:pt x="126" y="30"/>
                      <a:pt x="126" y="48"/>
                    </a:cubicBezTo>
                    <a:cubicBezTo>
                      <a:pt x="126" y="54"/>
                      <a:pt x="126" y="54"/>
                      <a:pt x="126" y="54"/>
                    </a:cubicBezTo>
                    <a:cubicBezTo>
                      <a:pt x="172" y="54"/>
                      <a:pt x="172" y="54"/>
                      <a:pt x="172" y="54"/>
                    </a:cubicBezTo>
                    <a:cubicBezTo>
                      <a:pt x="173" y="0"/>
                      <a:pt x="173" y="0"/>
                      <a:pt x="173" y="0"/>
                    </a:cubicBezTo>
                    <a:cubicBezTo>
                      <a:pt x="243" y="0"/>
                      <a:pt x="243" y="0"/>
                      <a:pt x="243" y="0"/>
                    </a:cubicBezTo>
                    <a:cubicBezTo>
                      <a:pt x="243" y="47"/>
                      <a:pt x="243" y="47"/>
                      <a:pt x="243" y="47"/>
                    </a:cubicBezTo>
                    <a:cubicBezTo>
                      <a:pt x="243" y="93"/>
                      <a:pt x="243" y="93"/>
                      <a:pt x="243" y="105"/>
                    </a:cubicBezTo>
                    <a:cubicBezTo>
                      <a:pt x="243" y="119"/>
                      <a:pt x="243" y="119"/>
                      <a:pt x="243" y="119"/>
                    </a:cubicBezTo>
                    <a:cubicBezTo>
                      <a:pt x="298" y="119"/>
                      <a:pt x="298" y="119"/>
                      <a:pt x="298" y="119"/>
                    </a:cubicBezTo>
                    <a:cubicBezTo>
                      <a:pt x="228" y="178"/>
                      <a:pt x="228" y="178"/>
                      <a:pt x="228" y="178"/>
                    </a:cubicBezTo>
                    <a:cubicBezTo>
                      <a:pt x="228" y="240"/>
                      <a:pt x="228" y="240"/>
                      <a:pt x="228" y="240"/>
                    </a:cubicBezTo>
                    <a:cubicBezTo>
                      <a:pt x="199" y="240"/>
                      <a:pt x="199" y="240"/>
                      <a:pt x="199" y="240"/>
                    </a:cubicBezTo>
                    <a:cubicBezTo>
                      <a:pt x="199" y="203"/>
                      <a:pt x="199" y="203"/>
                      <a:pt x="199" y="203"/>
                    </a:cubicBezTo>
                    <a:cubicBezTo>
                      <a:pt x="143" y="250"/>
                      <a:pt x="143" y="250"/>
                      <a:pt x="143" y="250"/>
                    </a:cubicBezTo>
                    <a:lnTo>
                      <a:pt x="0" y="119"/>
                    </a:lnTo>
                    <a:close/>
                    <a:moveTo>
                      <a:pt x="184" y="81"/>
                    </a:moveTo>
                    <a:cubicBezTo>
                      <a:pt x="184" y="107"/>
                      <a:pt x="184" y="107"/>
                      <a:pt x="184" y="107"/>
                    </a:cubicBezTo>
                    <a:cubicBezTo>
                      <a:pt x="229" y="107"/>
                      <a:pt x="229" y="107"/>
                      <a:pt x="229" y="107"/>
                    </a:cubicBezTo>
                    <a:cubicBezTo>
                      <a:pt x="229" y="62"/>
                      <a:pt x="229" y="62"/>
                      <a:pt x="229" y="62"/>
                    </a:cubicBezTo>
                    <a:cubicBezTo>
                      <a:pt x="184" y="62"/>
                      <a:pt x="184" y="62"/>
                      <a:pt x="184" y="62"/>
                    </a:cubicBezTo>
                    <a:lnTo>
                      <a:pt x="184" y="81"/>
                    </a:lnTo>
                    <a:close/>
                    <a:moveTo>
                      <a:pt x="100" y="62"/>
                    </a:moveTo>
                    <a:cubicBezTo>
                      <a:pt x="92" y="62"/>
                      <a:pt x="82" y="62"/>
                      <a:pt x="75" y="62"/>
                    </a:cubicBezTo>
                    <a:cubicBezTo>
                      <a:pt x="70" y="62"/>
                      <a:pt x="70" y="62"/>
                      <a:pt x="70" y="62"/>
                    </a:cubicBezTo>
                    <a:cubicBezTo>
                      <a:pt x="70" y="107"/>
                      <a:pt x="70" y="107"/>
                      <a:pt x="70" y="107"/>
                    </a:cubicBezTo>
                    <a:cubicBezTo>
                      <a:pt x="115" y="107"/>
                      <a:pt x="115" y="107"/>
                      <a:pt x="115" y="107"/>
                    </a:cubicBezTo>
                    <a:cubicBezTo>
                      <a:pt x="115" y="67"/>
                      <a:pt x="115" y="67"/>
                      <a:pt x="115" y="67"/>
                    </a:cubicBezTo>
                    <a:cubicBezTo>
                      <a:pt x="115" y="62"/>
                      <a:pt x="110" y="62"/>
                      <a:pt x="107" y="62"/>
                    </a:cubicBezTo>
                    <a:lnTo>
                      <a:pt x="100" y="62"/>
                    </a:lnTo>
                    <a:close/>
                  </a:path>
                </a:pathLst>
              </a:custGeom>
              <a:solidFill>
                <a:srgbClr val="00919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1" name="Freeform 60">
                <a:extLst>
                  <a:ext uri="{FF2B5EF4-FFF2-40B4-BE49-F238E27FC236}">
                    <a16:creationId xmlns="" xmlns:a16="http://schemas.microsoft.com/office/drawing/2014/main" id="{ABD15311-FB61-45DC-A42D-9B94730504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38324" y="4987587"/>
                <a:ext cx="210563" cy="125659"/>
              </a:xfrm>
              <a:custGeom>
                <a:avLst/>
                <a:gdLst>
                  <a:gd name="T0" fmla="*/ 99 w 124"/>
                  <a:gd name="T1" fmla="*/ 0 h 74"/>
                  <a:gd name="T2" fmla="*/ 0 w 124"/>
                  <a:gd name="T3" fmla="*/ 0 h 74"/>
                  <a:gd name="T4" fmla="*/ 0 w 124"/>
                  <a:gd name="T5" fmla="*/ 74 h 74"/>
                  <a:gd name="T6" fmla="*/ 124 w 124"/>
                  <a:gd name="T7" fmla="*/ 74 h 74"/>
                  <a:gd name="T8" fmla="*/ 99 w 124"/>
                  <a:gd name="T9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" h="74">
                    <a:moveTo>
                      <a:pt x="99" y="0"/>
                    </a:moveTo>
                    <a:lnTo>
                      <a:pt x="0" y="0"/>
                    </a:lnTo>
                    <a:lnTo>
                      <a:pt x="0" y="74"/>
                    </a:lnTo>
                    <a:lnTo>
                      <a:pt x="124" y="74"/>
                    </a:lnTo>
                    <a:lnTo>
                      <a:pt x="99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2" name="Freeform 61">
                <a:extLst>
                  <a:ext uri="{FF2B5EF4-FFF2-40B4-BE49-F238E27FC236}">
                    <a16:creationId xmlns="" xmlns:a16="http://schemas.microsoft.com/office/drawing/2014/main" id="{E095D7C9-4EDB-4140-A8FD-F169334CE2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50210" y="5778897"/>
                <a:ext cx="18680" cy="193582"/>
              </a:xfrm>
              <a:custGeom>
                <a:avLst/>
                <a:gdLst>
                  <a:gd name="T0" fmla="*/ 0 w 11"/>
                  <a:gd name="T1" fmla="*/ 11 h 114"/>
                  <a:gd name="T2" fmla="*/ 11 w 11"/>
                  <a:gd name="T3" fmla="*/ 0 h 114"/>
                  <a:gd name="T4" fmla="*/ 11 w 11"/>
                  <a:gd name="T5" fmla="*/ 114 h 114"/>
                  <a:gd name="T6" fmla="*/ 0 w 11"/>
                  <a:gd name="T7" fmla="*/ 11 h 114"/>
                  <a:gd name="T8" fmla="*/ 0 w 11"/>
                  <a:gd name="T9" fmla="*/ 11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14">
                    <a:moveTo>
                      <a:pt x="0" y="11"/>
                    </a:moveTo>
                    <a:lnTo>
                      <a:pt x="11" y="0"/>
                    </a:lnTo>
                    <a:lnTo>
                      <a:pt x="11" y="114"/>
                    </a:lnTo>
                    <a:lnTo>
                      <a:pt x="0" y="11"/>
                    </a:lnTo>
                    <a:lnTo>
                      <a:pt x="0" y="1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77" name="Группа 76"/>
          <p:cNvGrpSpPr/>
          <p:nvPr/>
        </p:nvGrpSpPr>
        <p:grpSpPr>
          <a:xfrm>
            <a:off x="7736831" y="2366854"/>
            <a:ext cx="1575109" cy="1140204"/>
            <a:chOff x="3177636" y="1125072"/>
            <a:chExt cx="1562544" cy="1140204"/>
          </a:xfrm>
        </p:grpSpPr>
        <p:grpSp>
          <p:nvGrpSpPr>
            <p:cNvPr id="78" name="Группа 77"/>
            <p:cNvGrpSpPr/>
            <p:nvPr/>
          </p:nvGrpSpPr>
          <p:grpSpPr>
            <a:xfrm>
              <a:off x="3177636" y="1125072"/>
              <a:ext cx="1562544" cy="1140204"/>
              <a:chOff x="3177636" y="1125072"/>
              <a:chExt cx="1562544" cy="1140204"/>
            </a:xfrm>
          </p:grpSpPr>
          <p:pic>
            <p:nvPicPr>
              <p:cNvPr id="89" name="Picture 46" descr="A close up of a sign&#10;&#10;Description generated with very high confidence">
                <a:extLst>
                  <a:ext uri="{FF2B5EF4-FFF2-40B4-BE49-F238E27FC236}">
                    <a16:creationId xmlns="" xmlns:a16="http://schemas.microsoft.com/office/drawing/2014/main" id="{6D86B6FA-05C9-45C3-B4ED-D19EAEDEBD6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42494"/>
              <a:stretch/>
            </p:blipFill>
            <p:spPr>
              <a:xfrm>
                <a:off x="3177636" y="1125072"/>
                <a:ext cx="1562544" cy="1140204"/>
              </a:xfrm>
              <a:prstGeom prst="rect">
                <a:avLst/>
              </a:prstGeom>
            </p:spPr>
          </p:pic>
          <p:sp>
            <p:nvSpPr>
              <p:cNvPr id="90" name="Ромб 89"/>
              <p:cNvSpPr/>
              <p:nvPr/>
            </p:nvSpPr>
            <p:spPr>
              <a:xfrm>
                <a:off x="3563888" y="1304599"/>
                <a:ext cx="806709" cy="756250"/>
              </a:xfrm>
              <a:prstGeom prst="diamond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79" name="Группа 78"/>
            <p:cNvGrpSpPr/>
            <p:nvPr/>
          </p:nvGrpSpPr>
          <p:grpSpPr>
            <a:xfrm rot="10800000">
              <a:off x="3695428" y="1484784"/>
              <a:ext cx="516532" cy="384205"/>
              <a:chOff x="5130983" y="4410237"/>
              <a:chExt cx="1940916" cy="1591109"/>
            </a:xfrm>
            <a:solidFill>
              <a:schemeClr val="accent3"/>
            </a:solidFill>
          </p:grpSpPr>
          <p:sp>
            <p:nvSpPr>
              <p:cNvPr id="80" name="Freeform 41">
                <a:extLst>
                  <a:ext uri="{FF2B5EF4-FFF2-40B4-BE49-F238E27FC236}">
                    <a16:creationId xmlns="" xmlns:a16="http://schemas.microsoft.com/office/drawing/2014/main" id="{97793A8E-B2EC-40DC-93D6-BF7EA25F41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00778" y="4410237"/>
                <a:ext cx="485653" cy="61131"/>
              </a:xfrm>
              <a:custGeom>
                <a:avLst/>
                <a:gdLst>
                  <a:gd name="T0" fmla="*/ 0 w 286"/>
                  <a:gd name="T1" fmla="*/ 0 h 36"/>
                  <a:gd name="T2" fmla="*/ 254 w 286"/>
                  <a:gd name="T3" fmla="*/ 0 h 36"/>
                  <a:gd name="T4" fmla="*/ 254 w 286"/>
                  <a:gd name="T5" fmla="*/ 0 h 36"/>
                  <a:gd name="T6" fmla="*/ 286 w 286"/>
                  <a:gd name="T7" fmla="*/ 36 h 36"/>
                  <a:gd name="T8" fmla="*/ 7 w 286"/>
                  <a:gd name="T9" fmla="*/ 36 h 36"/>
                  <a:gd name="T10" fmla="*/ 0 w 286"/>
                  <a:gd name="T11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6" h="36">
                    <a:moveTo>
                      <a:pt x="0" y="0"/>
                    </a:moveTo>
                    <a:lnTo>
                      <a:pt x="254" y="0"/>
                    </a:lnTo>
                    <a:lnTo>
                      <a:pt x="254" y="0"/>
                    </a:lnTo>
                    <a:lnTo>
                      <a:pt x="286" y="36"/>
                    </a:lnTo>
                    <a:lnTo>
                      <a:pt x="7" y="3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81" name="Freeform 43">
                <a:extLst>
                  <a:ext uri="{FF2B5EF4-FFF2-40B4-BE49-F238E27FC236}">
                    <a16:creationId xmlns="" xmlns:a16="http://schemas.microsoft.com/office/drawing/2014/main" id="{FD6320D9-6E36-4C75-8264-13F283C050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0215" y="4698912"/>
                <a:ext cx="215658" cy="96792"/>
              </a:xfrm>
              <a:custGeom>
                <a:avLst/>
                <a:gdLst>
                  <a:gd name="T0" fmla="*/ 7 w 127"/>
                  <a:gd name="T1" fmla="*/ 0 h 57"/>
                  <a:gd name="T2" fmla="*/ 124 w 127"/>
                  <a:gd name="T3" fmla="*/ 0 h 57"/>
                  <a:gd name="T4" fmla="*/ 127 w 127"/>
                  <a:gd name="T5" fmla="*/ 57 h 57"/>
                  <a:gd name="T6" fmla="*/ 0 w 127"/>
                  <a:gd name="T7" fmla="*/ 57 h 57"/>
                  <a:gd name="T8" fmla="*/ 7 w 127"/>
                  <a:gd name="T9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7" h="57">
                    <a:moveTo>
                      <a:pt x="7" y="0"/>
                    </a:moveTo>
                    <a:lnTo>
                      <a:pt x="124" y="0"/>
                    </a:lnTo>
                    <a:lnTo>
                      <a:pt x="127" y="57"/>
                    </a:lnTo>
                    <a:lnTo>
                      <a:pt x="0" y="57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82" name="Freeform 45">
                <a:extLst>
                  <a:ext uri="{FF2B5EF4-FFF2-40B4-BE49-F238E27FC236}">
                    <a16:creationId xmlns="" xmlns:a16="http://schemas.microsoft.com/office/drawing/2014/main" id="{E3BEB870-D51F-4076-ADDE-285020AC14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09657" y="4410237"/>
                <a:ext cx="492446" cy="61131"/>
              </a:xfrm>
              <a:custGeom>
                <a:avLst/>
                <a:gdLst>
                  <a:gd name="T0" fmla="*/ 283 w 290"/>
                  <a:gd name="T1" fmla="*/ 36 h 36"/>
                  <a:gd name="T2" fmla="*/ 0 w 290"/>
                  <a:gd name="T3" fmla="*/ 36 h 36"/>
                  <a:gd name="T4" fmla="*/ 35 w 290"/>
                  <a:gd name="T5" fmla="*/ 0 h 36"/>
                  <a:gd name="T6" fmla="*/ 290 w 290"/>
                  <a:gd name="T7" fmla="*/ 0 h 36"/>
                  <a:gd name="T8" fmla="*/ 283 w 290"/>
                  <a:gd name="T9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0" h="36">
                    <a:moveTo>
                      <a:pt x="283" y="36"/>
                    </a:moveTo>
                    <a:lnTo>
                      <a:pt x="0" y="36"/>
                    </a:lnTo>
                    <a:lnTo>
                      <a:pt x="35" y="0"/>
                    </a:lnTo>
                    <a:lnTo>
                      <a:pt x="290" y="0"/>
                    </a:lnTo>
                    <a:lnTo>
                      <a:pt x="283" y="3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83" name="Freeform 48">
                <a:extLst>
                  <a:ext uri="{FF2B5EF4-FFF2-40B4-BE49-F238E27FC236}">
                    <a16:creationId xmlns="" xmlns:a16="http://schemas.microsoft.com/office/drawing/2014/main" id="{AD52E2B7-95EF-4AFB-8620-FBB393DE16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53994" y="4987587"/>
                <a:ext cx="208865" cy="132451"/>
              </a:xfrm>
              <a:custGeom>
                <a:avLst/>
                <a:gdLst>
                  <a:gd name="T0" fmla="*/ 7 w 35"/>
                  <a:gd name="T1" fmla="*/ 0 h 22"/>
                  <a:gd name="T2" fmla="*/ 35 w 35"/>
                  <a:gd name="T3" fmla="*/ 0 h 22"/>
                  <a:gd name="T4" fmla="*/ 35 w 35"/>
                  <a:gd name="T5" fmla="*/ 21 h 22"/>
                  <a:gd name="T6" fmla="*/ 0 w 35"/>
                  <a:gd name="T7" fmla="*/ 21 h 22"/>
                  <a:gd name="T8" fmla="*/ 7 w 35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22">
                    <a:moveTo>
                      <a:pt x="7" y="0"/>
                    </a:moveTo>
                    <a:cubicBezTo>
                      <a:pt x="35" y="0"/>
                      <a:pt x="35" y="0"/>
                      <a:pt x="35" y="0"/>
                    </a:cubicBezTo>
                    <a:cubicBezTo>
                      <a:pt x="35" y="22"/>
                      <a:pt x="35" y="0"/>
                      <a:pt x="35" y="21"/>
                    </a:cubicBezTo>
                    <a:cubicBezTo>
                      <a:pt x="0" y="21"/>
                      <a:pt x="0" y="21"/>
                      <a:pt x="0" y="21"/>
                    </a:cubicBezTo>
                    <a:lnTo>
                      <a:pt x="7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84" name="Freeform 49">
                <a:extLst>
                  <a:ext uri="{FF2B5EF4-FFF2-40B4-BE49-F238E27FC236}">
                    <a16:creationId xmlns="" xmlns:a16="http://schemas.microsoft.com/office/drawing/2014/main" id="{D249CB15-FA70-45D0-B4C5-4EAA944844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30983" y="5016455"/>
                <a:ext cx="378674" cy="168111"/>
              </a:xfrm>
              <a:custGeom>
                <a:avLst/>
                <a:gdLst>
                  <a:gd name="T0" fmla="*/ 63 w 63"/>
                  <a:gd name="T1" fmla="*/ 6 h 28"/>
                  <a:gd name="T2" fmla="*/ 63 w 63"/>
                  <a:gd name="T3" fmla="*/ 28 h 28"/>
                  <a:gd name="T4" fmla="*/ 0 w 63"/>
                  <a:gd name="T5" fmla="*/ 28 h 28"/>
                  <a:gd name="T6" fmla="*/ 16 w 63"/>
                  <a:gd name="T7" fmla="*/ 6 h 28"/>
                  <a:gd name="T8" fmla="*/ 63 w 63"/>
                  <a:gd name="T9" fmla="*/ 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28">
                    <a:moveTo>
                      <a:pt x="63" y="6"/>
                    </a:moveTo>
                    <a:cubicBezTo>
                      <a:pt x="63" y="6"/>
                      <a:pt x="63" y="0"/>
                      <a:pt x="63" y="28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63" y="6"/>
                      <a:pt x="63" y="6"/>
                      <a:pt x="63" y="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85" name="Freeform 50">
                <a:extLst>
                  <a:ext uri="{FF2B5EF4-FFF2-40B4-BE49-F238E27FC236}">
                    <a16:creationId xmlns="" xmlns:a16="http://schemas.microsoft.com/office/drawing/2014/main" id="{34D9F423-A722-4EAA-A5A0-B1B75A2CAE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86432" y="5053813"/>
                <a:ext cx="385467" cy="130753"/>
              </a:xfrm>
              <a:custGeom>
                <a:avLst/>
                <a:gdLst>
                  <a:gd name="T0" fmla="*/ 170 w 227"/>
                  <a:gd name="T1" fmla="*/ 0 h 77"/>
                  <a:gd name="T2" fmla="*/ 4 w 227"/>
                  <a:gd name="T3" fmla="*/ 0 h 77"/>
                  <a:gd name="T4" fmla="*/ 0 w 227"/>
                  <a:gd name="T5" fmla="*/ 77 h 77"/>
                  <a:gd name="T6" fmla="*/ 227 w 227"/>
                  <a:gd name="T7" fmla="*/ 77 h 77"/>
                  <a:gd name="T8" fmla="*/ 170 w 227"/>
                  <a:gd name="T9" fmla="*/ 0 h 77"/>
                  <a:gd name="T10" fmla="*/ 170 w 227"/>
                  <a:gd name="T1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7" h="77">
                    <a:moveTo>
                      <a:pt x="170" y="0"/>
                    </a:moveTo>
                    <a:lnTo>
                      <a:pt x="4" y="0"/>
                    </a:lnTo>
                    <a:lnTo>
                      <a:pt x="0" y="77"/>
                    </a:lnTo>
                    <a:lnTo>
                      <a:pt x="227" y="77"/>
                    </a:lnTo>
                    <a:lnTo>
                      <a:pt x="170" y="0"/>
                    </a:lnTo>
                    <a:lnTo>
                      <a:pt x="17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86" name="Freeform 58">
                <a:extLst>
                  <a:ext uri="{FF2B5EF4-FFF2-40B4-BE49-F238E27FC236}">
                    <a16:creationId xmlns="" xmlns:a16="http://schemas.microsoft.com/office/drawing/2014/main" id="{011FEF82-4877-43FF-AB5C-73503343ED8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202302" y="4500236"/>
                <a:ext cx="1791484" cy="1501110"/>
              </a:xfrm>
              <a:custGeom>
                <a:avLst/>
                <a:gdLst>
                  <a:gd name="T0" fmla="*/ 0 w 298"/>
                  <a:gd name="T1" fmla="*/ 119 h 250"/>
                  <a:gd name="T2" fmla="*/ 56 w 298"/>
                  <a:gd name="T3" fmla="*/ 119 h 250"/>
                  <a:gd name="T4" fmla="*/ 56 w 298"/>
                  <a:gd name="T5" fmla="*/ 0 h 250"/>
                  <a:gd name="T6" fmla="*/ 126 w 298"/>
                  <a:gd name="T7" fmla="*/ 0 h 250"/>
                  <a:gd name="T8" fmla="*/ 126 w 298"/>
                  <a:gd name="T9" fmla="*/ 48 h 250"/>
                  <a:gd name="T10" fmla="*/ 126 w 298"/>
                  <a:gd name="T11" fmla="*/ 54 h 250"/>
                  <a:gd name="T12" fmla="*/ 172 w 298"/>
                  <a:gd name="T13" fmla="*/ 54 h 250"/>
                  <a:gd name="T14" fmla="*/ 173 w 298"/>
                  <a:gd name="T15" fmla="*/ 0 h 250"/>
                  <a:gd name="T16" fmla="*/ 243 w 298"/>
                  <a:gd name="T17" fmla="*/ 0 h 250"/>
                  <a:gd name="T18" fmla="*/ 243 w 298"/>
                  <a:gd name="T19" fmla="*/ 47 h 250"/>
                  <a:gd name="T20" fmla="*/ 243 w 298"/>
                  <a:gd name="T21" fmla="*/ 105 h 250"/>
                  <a:gd name="T22" fmla="*/ 243 w 298"/>
                  <a:gd name="T23" fmla="*/ 119 h 250"/>
                  <a:gd name="T24" fmla="*/ 298 w 298"/>
                  <a:gd name="T25" fmla="*/ 119 h 250"/>
                  <a:gd name="T26" fmla="*/ 228 w 298"/>
                  <a:gd name="T27" fmla="*/ 178 h 250"/>
                  <a:gd name="T28" fmla="*/ 228 w 298"/>
                  <a:gd name="T29" fmla="*/ 240 h 250"/>
                  <a:gd name="T30" fmla="*/ 199 w 298"/>
                  <a:gd name="T31" fmla="*/ 240 h 250"/>
                  <a:gd name="T32" fmla="*/ 199 w 298"/>
                  <a:gd name="T33" fmla="*/ 203 h 250"/>
                  <a:gd name="T34" fmla="*/ 143 w 298"/>
                  <a:gd name="T35" fmla="*/ 250 h 250"/>
                  <a:gd name="T36" fmla="*/ 0 w 298"/>
                  <a:gd name="T37" fmla="*/ 119 h 250"/>
                  <a:gd name="T38" fmla="*/ 184 w 298"/>
                  <a:gd name="T39" fmla="*/ 81 h 250"/>
                  <a:gd name="T40" fmla="*/ 184 w 298"/>
                  <a:gd name="T41" fmla="*/ 107 h 250"/>
                  <a:gd name="T42" fmla="*/ 229 w 298"/>
                  <a:gd name="T43" fmla="*/ 107 h 250"/>
                  <a:gd name="T44" fmla="*/ 229 w 298"/>
                  <a:gd name="T45" fmla="*/ 62 h 250"/>
                  <a:gd name="T46" fmla="*/ 184 w 298"/>
                  <a:gd name="T47" fmla="*/ 62 h 250"/>
                  <a:gd name="T48" fmla="*/ 184 w 298"/>
                  <a:gd name="T49" fmla="*/ 81 h 250"/>
                  <a:gd name="T50" fmla="*/ 100 w 298"/>
                  <a:gd name="T51" fmla="*/ 62 h 250"/>
                  <a:gd name="T52" fmla="*/ 75 w 298"/>
                  <a:gd name="T53" fmla="*/ 62 h 250"/>
                  <a:gd name="T54" fmla="*/ 70 w 298"/>
                  <a:gd name="T55" fmla="*/ 62 h 250"/>
                  <a:gd name="T56" fmla="*/ 70 w 298"/>
                  <a:gd name="T57" fmla="*/ 107 h 250"/>
                  <a:gd name="T58" fmla="*/ 115 w 298"/>
                  <a:gd name="T59" fmla="*/ 107 h 250"/>
                  <a:gd name="T60" fmla="*/ 115 w 298"/>
                  <a:gd name="T61" fmla="*/ 67 h 250"/>
                  <a:gd name="T62" fmla="*/ 107 w 298"/>
                  <a:gd name="T63" fmla="*/ 62 h 250"/>
                  <a:gd name="T64" fmla="*/ 100 w 298"/>
                  <a:gd name="T65" fmla="*/ 62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98" h="250">
                    <a:moveTo>
                      <a:pt x="0" y="119"/>
                    </a:moveTo>
                    <a:cubicBezTo>
                      <a:pt x="56" y="119"/>
                      <a:pt x="56" y="119"/>
                      <a:pt x="56" y="119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126" y="0"/>
                      <a:pt x="126" y="0"/>
                      <a:pt x="126" y="0"/>
                    </a:cubicBezTo>
                    <a:cubicBezTo>
                      <a:pt x="126" y="13"/>
                      <a:pt x="126" y="30"/>
                      <a:pt x="126" y="48"/>
                    </a:cubicBezTo>
                    <a:cubicBezTo>
                      <a:pt x="126" y="54"/>
                      <a:pt x="126" y="54"/>
                      <a:pt x="126" y="54"/>
                    </a:cubicBezTo>
                    <a:cubicBezTo>
                      <a:pt x="172" y="54"/>
                      <a:pt x="172" y="54"/>
                      <a:pt x="172" y="54"/>
                    </a:cubicBezTo>
                    <a:cubicBezTo>
                      <a:pt x="173" y="0"/>
                      <a:pt x="173" y="0"/>
                      <a:pt x="173" y="0"/>
                    </a:cubicBezTo>
                    <a:cubicBezTo>
                      <a:pt x="243" y="0"/>
                      <a:pt x="243" y="0"/>
                      <a:pt x="243" y="0"/>
                    </a:cubicBezTo>
                    <a:cubicBezTo>
                      <a:pt x="243" y="47"/>
                      <a:pt x="243" y="47"/>
                      <a:pt x="243" y="47"/>
                    </a:cubicBezTo>
                    <a:cubicBezTo>
                      <a:pt x="243" y="93"/>
                      <a:pt x="243" y="93"/>
                      <a:pt x="243" y="105"/>
                    </a:cubicBezTo>
                    <a:cubicBezTo>
                      <a:pt x="243" y="119"/>
                      <a:pt x="243" y="119"/>
                      <a:pt x="243" y="119"/>
                    </a:cubicBezTo>
                    <a:cubicBezTo>
                      <a:pt x="298" y="119"/>
                      <a:pt x="298" y="119"/>
                      <a:pt x="298" y="119"/>
                    </a:cubicBezTo>
                    <a:cubicBezTo>
                      <a:pt x="228" y="178"/>
                      <a:pt x="228" y="178"/>
                      <a:pt x="228" y="178"/>
                    </a:cubicBezTo>
                    <a:cubicBezTo>
                      <a:pt x="228" y="240"/>
                      <a:pt x="228" y="240"/>
                      <a:pt x="228" y="240"/>
                    </a:cubicBezTo>
                    <a:cubicBezTo>
                      <a:pt x="199" y="240"/>
                      <a:pt x="199" y="240"/>
                      <a:pt x="199" y="240"/>
                    </a:cubicBezTo>
                    <a:cubicBezTo>
                      <a:pt x="199" y="203"/>
                      <a:pt x="199" y="203"/>
                      <a:pt x="199" y="203"/>
                    </a:cubicBezTo>
                    <a:cubicBezTo>
                      <a:pt x="143" y="250"/>
                      <a:pt x="143" y="250"/>
                      <a:pt x="143" y="250"/>
                    </a:cubicBezTo>
                    <a:lnTo>
                      <a:pt x="0" y="119"/>
                    </a:lnTo>
                    <a:close/>
                    <a:moveTo>
                      <a:pt x="184" y="81"/>
                    </a:moveTo>
                    <a:cubicBezTo>
                      <a:pt x="184" y="107"/>
                      <a:pt x="184" y="107"/>
                      <a:pt x="184" y="107"/>
                    </a:cubicBezTo>
                    <a:cubicBezTo>
                      <a:pt x="229" y="107"/>
                      <a:pt x="229" y="107"/>
                      <a:pt x="229" y="107"/>
                    </a:cubicBezTo>
                    <a:cubicBezTo>
                      <a:pt x="229" y="62"/>
                      <a:pt x="229" y="62"/>
                      <a:pt x="229" y="62"/>
                    </a:cubicBezTo>
                    <a:cubicBezTo>
                      <a:pt x="184" y="62"/>
                      <a:pt x="184" y="62"/>
                      <a:pt x="184" y="62"/>
                    </a:cubicBezTo>
                    <a:lnTo>
                      <a:pt x="184" y="81"/>
                    </a:lnTo>
                    <a:close/>
                    <a:moveTo>
                      <a:pt x="100" y="62"/>
                    </a:moveTo>
                    <a:cubicBezTo>
                      <a:pt x="92" y="62"/>
                      <a:pt x="82" y="62"/>
                      <a:pt x="75" y="62"/>
                    </a:cubicBezTo>
                    <a:cubicBezTo>
                      <a:pt x="70" y="62"/>
                      <a:pt x="70" y="62"/>
                      <a:pt x="70" y="62"/>
                    </a:cubicBezTo>
                    <a:cubicBezTo>
                      <a:pt x="70" y="107"/>
                      <a:pt x="70" y="107"/>
                      <a:pt x="70" y="107"/>
                    </a:cubicBezTo>
                    <a:cubicBezTo>
                      <a:pt x="115" y="107"/>
                      <a:pt x="115" y="107"/>
                      <a:pt x="115" y="107"/>
                    </a:cubicBezTo>
                    <a:cubicBezTo>
                      <a:pt x="115" y="67"/>
                      <a:pt x="115" y="67"/>
                      <a:pt x="115" y="67"/>
                    </a:cubicBezTo>
                    <a:cubicBezTo>
                      <a:pt x="115" y="62"/>
                      <a:pt x="110" y="62"/>
                      <a:pt x="107" y="62"/>
                    </a:cubicBezTo>
                    <a:lnTo>
                      <a:pt x="100" y="62"/>
                    </a:lnTo>
                    <a:close/>
                  </a:path>
                </a:pathLst>
              </a:custGeom>
              <a:solidFill>
                <a:srgbClr val="00919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87" name="Freeform 60">
                <a:extLst>
                  <a:ext uri="{FF2B5EF4-FFF2-40B4-BE49-F238E27FC236}">
                    <a16:creationId xmlns="" xmlns:a16="http://schemas.microsoft.com/office/drawing/2014/main" id="{ABD15311-FB61-45DC-A42D-9B94730504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38324" y="4987587"/>
                <a:ext cx="210563" cy="125659"/>
              </a:xfrm>
              <a:custGeom>
                <a:avLst/>
                <a:gdLst>
                  <a:gd name="T0" fmla="*/ 99 w 124"/>
                  <a:gd name="T1" fmla="*/ 0 h 74"/>
                  <a:gd name="T2" fmla="*/ 0 w 124"/>
                  <a:gd name="T3" fmla="*/ 0 h 74"/>
                  <a:gd name="T4" fmla="*/ 0 w 124"/>
                  <a:gd name="T5" fmla="*/ 74 h 74"/>
                  <a:gd name="T6" fmla="*/ 124 w 124"/>
                  <a:gd name="T7" fmla="*/ 74 h 74"/>
                  <a:gd name="T8" fmla="*/ 99 w 124"/>
                  <a:gd name="T9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" h="74">
                    <a:moveTo>
                      <a:pt x="99" y="0"/>
                    </a:moveTo>
                    <a:lnTo>
                      <a:pt x="0" y="0"/>
                    </a:lnTo>
                    <a:lnTo>
                      <a:pt x="0" y="74"/>
                    </a:lnTo>
                    <a:lnTo>
                      <a:pt x="124" y="74"/>
                    </a:lnTo>
                    <a:lnTo>
                      <a:pt x="99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88" name="Freeform 61">
                <a:extLst>
                  <a:ext uri="{FF2B5EF4-FFF2-40B4-BE49-F238E27FC236}">
                    <a16:creationId xmlns="" xmlns:a16="http://schemas.microsoft.com/office/drawing/2014/main" id="{E095D7C9-4EDB-4140-A8FD-F169334CE2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50210" y="5778897"/>
                <a:ext cx="18680" cy="193582"/>
              </a:xfrm>
              <a:custGeom>
                <a:avLst/>
                <a:gdLst>
                  <a:gd name="T0" fmla="*/ 0 w 11"/>
                  <a:gd name="T1" fmla="*/ 11 h 114"/>
                  <a:gd name="T2" fmla="*/ 11 w 11"/>
                  <a:gd name="T3" fmla="*/ 0 h 114"/>
                  <a:gd name="T4" fmla="*/ 11 w 11"/>
                  <a:gd name="T5" fmla="*/ 114 h 114"/>
                  <a:gd name="T6" fmla="*/ 0 w 11"/>
                  <a:gd name="T7" fmla="*/ 11 h 114"/>
                  <a:gd name="T8" fmla="*/ 0 w 11"/>
                  <a:gd name="T9" fmla="*/ 11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14">
                    <a:moveTo>
                      <a:pt x="0" y="11"/>
                    </a:moveTo>
                    <a:lnTo>
                      <a:pt x="11" y="0"/>
                    </a:lnTo>
                    <a:lnTo>
                      <a:pt x="11" y="114"/>
                    </a:lnTo>
                    <a:lnTo>
                      <a:pt x="0" y="11"/>
                    </a:lnTo>
                    <a:lnTo>
                      <a:pt x="0" y="1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91" name="Группа 90"/>
          <p:cNvGrpSpPr/>
          <p:nvPr/>
        </p:nvGrpSpPr>
        <p:grpSpPr>
          <a:xfrm>
            <a:off x="8562197" y="1042266"/>
            <a:ext cx="1562544" cy="1140204"/>
            <a:chOff x="3177636" y="1125072"/>
            <a:chExt cx="1562544" cy="1140204"/>
          </a:xfrm>
        </p:grpSpPr>
        <p:grpSp>
          <p:nvGrpSpPr>
            <p:cNvPr id="92" name="Группа 91"/>
            <p:cNvGrpSpPr/>
            <p:nvPr/>
          </p:nvGrpSpPr>
          <p:grpSpPr>
            <a:xfrm>
              <a:off x="3177636" y="1125072"/>
              <a:ext cx="1562544" cy="1140204"/>
              <a:chOff x="3177636" y="1125072"/>
              <a:chExt cx="1562544" cy="1140204"/>
            </a:xfrm>
          </p:grpSpPr>
          <p:pic>
            <p:nvPicPr>
              <p:cNvPr id="103" name="Picture 46" descr="A close up of a sign&#10;&#10;Description generated with very high confidence">
                <a:extLst>
                  <a:ext uri="{FF2B5EF4-FFF2-40B4-BE49-F238E27FC236}">
                    <a16:creationId xmlns="" xmlns:a16="http://schemas.microsoft.com/office/drawing/2014/main" id="{6D86B6FA-05C9-45C3-B4ED-D19EAEDEBD6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42494"/>
              <a:stretch/>
            </p:blipFill>
            <p:spPr>
              <a:xfrm>
                <a:off x="3177636" y="1125072"/>
                <a:ext cx="1562544" cy="1140204"/>
              </a:xfrm>
              <a:prstGeom prst="rect">
                <a:avLst/>
              </a:prstGeom>
            </p:spPr>
          </p:pic>
          <p:sp>
            <p:nvSpPr>
              <p:cNvPr id="104" name="Ромб 103"/>
              <p:cNvSpPr/>
              <p:nvPr/>
            </p:nvSpPr>
            <p:spPr>
              <a:xfrm>
                <a:off x="3563888" y="1304599"/>
                <a:ext cx="806709" cy="756250"/>
              </a:xfrm>
              <a:prstGeom prst="diamond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93" name="Группа 92"/>
            <p:cNvGrpSpPr/>
            <p:nvPr/>
          </p:nvGrpSpPr>
          <p:grpSpPr>
            <a:xfrm rot="10800000">
              <a:off x="3695428" y="1484784"/>
              <a:ext cx="516532" cy="384205"/>
              <a:chOff x="5130983" y="4410237"/>
              <a:chExt cx="1940916" cy="1591109"/>
            </a:xfrm>
            <a:solidFill>
              <a:schemeClr val="accent3"/>
            </a:solidFill>
          </p:grpSpPr>
          <p:sp>
            <p:nvSpPr>
              <p:cNvPr id="94" name="Freeform 41">
                <a:extLst>
                  <a:ext uri="{FF2B5EF4-FFF2-40B4-BE49-F238E27FC236}">
                    <a16:creationId xmlns="" xmlns:a16="http://schemas.microsoft.com/office/drawing/2014/main" id="{97793A8E-B2EC-40DC-93D6-BF7EA25F41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00778" y="4410237"/>
                <a:ext cx="485653" cy="61131"/>
              </a:xfrm>
              <a:custGeom>
                <a:avLst/>
                <a:gdLst>
                  <a:gd name="T0" fmla="*/ 0 w 286"/>
                  <a:gd name="T1" fmla="*/ 0 h 36"/>
                  <a:gd name="T2" fmla="*/ 254 w 286"/>
                  <a:gd name="T3" fmla="*/ 0 h 36"/>
                  <a:gd name="T4" fmla="*/ 254 w 286"/>
                  <a:gd name="T5" fmla="*/ 0 h 36"/>
                  <a:gd name="T6" fmla="*/ 286 w 286"/>
                  <a:gd name="T7" fmla="*/ 36 h 36"/>
                  <a:gd name="T8" fmla="*/ 7 w 286"/>
                  <a:gd name="T9" fmla="*/ 36 h 36"/>
                  <a:gd name="T10" fmla="*/ 0 w 286"/>
                  <a:gd name="T11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6" h="36">
                    <a:moveTo>
                      <a:pt x="0" y="0"/>
                    </a:moveTo>
                    <a:lnTo>
                      <a:pt x="254" y="0"/>
                    </a:lnTo>
                    <a:lnTo>
                      <a:pt x="254" y="0"/>
                    </a:lnTo>
                    <a:lnTo>
                      <a:pt x="286" y="36"/>
                    </a:lnTo>
                    <a:lnTo>
                      <a:pt x="7" y="3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95" name="Freeform 43">
                <a:extLst>
                  <a:ext uri="{FF2B5EF4-FFF2-40B4-BE49-F238E27FC236}">
                    <a16:creationId xmlns="" xmlns:a16="http://schemas.microsoft.com/office/drawing/2014/main" id="{FD6320D9-6E36-4C75-8264-13F283C050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0215" y="4698912"/>
                <a:ext cx="215658" cy="96792"/>
              </a:xfrm>
              <a:custGeom>
                <a:avLst/>
                <a:gdLst>
                  <a:gd name="T0" fmla="*/ 7 w 127"/>
                  <a:gd name="T1" fmla="*/ 0 h 57"/>
                  <a:gd name="T2" fmla="*/ 124 w 127"/>
                  <a:gd name="T3" fmla="*/ 0 h 57"/>
                  <a:gd name="T4" fmla="*/ 127 w 127"/>
                  <a:gd name="T5" fmla="*/ 57 h 57"/>
                  <a:gd name="T6" fmla="*/ 0 w 127"/>
                  <a:gd name="T7" fmla="*/ 57 h 57"/>
                  <a:gd name="T8" fmla="*/ 7 w 127"/>
                  <a:gd name="T9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7" h="57">
                    <a:moveTo>
                      <a:pt x="7" y="0"/>
                    </a:moveTo>
                    <a:lnTo>
                      <a:pt x="124" y="0"/>
                    </a:lnTo>
                    <a:lnTo>
                      <a:pt x="127" y="57"/>
                    </a:lnTo>
                    <a:lnTo>
                      <a:pt x="0" y="57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96" name="Freeform 45">
                <a:extLst>
                  <a:ext uri="{FF2B5EF4-FFF2-40B4-BE49-F238E27FC236}">
                    <a16:creationId xmlns="" xmlns:a16="http://schemas.microsoft.com/office/drawing/2014/main" id="{E3BEB870-D51F-4076-ADDE-285020AC14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09657" y="4410237"/>
                <a:ext cx="492446" cy="61131"/>
              </a:xfrm>
              <a:custGeom>
                <a:avLst/>
                <a:gdLst>
                  <a:gd name="T0" fmla="*/ 283 w 290"/>
                  <a:gd name="T1" fmla="*/ 36 h 36"/>
                  <a:gd name="T2" fmla="*/ 0 w 290"/>
                  <a:gd name="T3" fmla="*/ 36 h 36"/>
                  <a:gd name="T4" fmla="*/ 35 w 290"/>
                  <a:gd name="T5" fmla="*/ 0 h 36"/>
                  <a:gd name="T6" fmla="*/ 290 w 290"/>
                  <a:gd name="T7" fmla="*/ 0 h 36"/>
                  <a:gd name="T8" fmla="*/ 283 w 290"/>
                  <a:gd name="T9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0" h="36">
                    <a:moveTo>
                      <a:pt x="283" y="36"/>
                    </a:moveTo>
                    <a:lnTo>
                      <a:pt x="0" y="36"/>
                    </a:lnTo>
                    <a:lnTo>
                      <a:pt x="35" y="0"/>
                    </a:lnTo>
                    <a:lnTo>
                      <a:pt x="290" y="0"/>
                    </a:lnTo>
                    <a:lnTo>
                      <a:pt x="283" y="3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97" name="Freeform 48">
                <a:extLst>
                  <a:ext uri="{FF2B5EF4-FFF2-40B4-BE49-F238E27FC236}">
                    <a16:creationId xmlns="" xmlns:a16="http://schemas.microsoft.com/office/drawing/2014/main" id="{AD52E2B7-95EF-4AFB-8620-FBB393DE16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53994" y="4987587"/>
                <a:ext cx="208865" cy="132451"/>
              </a:xfrm>
              <a:custGeom>
                <a:avLst/>
                <a:gdLst>
                  <a:gd name="T0" fmla="*/ 7 w 35"/>
                  <a:gd name="T1" fmla="*/ 0 h 22"/>
                  <a:gd name="T2" fmla="*/ 35 w 35"/>
                  <a:gd name="T3" fmla="*/ 0 h 22"/>
                  <a:gd name="T4" fmla="*/ 35 w 35"/>
                  <a:gd name="T5" fmla="*/ 21 h 22"/>
                  <a:gd name="T6" fmla="*/ 0 w 35"/>
                  <a:gd name="T7" fmla="*/ 21 h 22"/>
                  <a:gd name="T8" fmla="*/ 7 w 35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22">
                    <a:moveTo>
                      <a:pt x="7" y="0"/>
                    </a:moveTo>
                    <a:cubicBezTo>
                      <a:pt x="35" y="0"/>
                      <a:pt x="35" y="0"/>
                      <a:pt x="35" y="0"/>
                    </a:cubicBezTo>
                    <a:cubicBezTo>
                      <a:pt x="35" y="22"/>
                      <a:pt x="35" y="0"/>
                      <a:pt x="35" y="21"/>
                    </a:cubicBezTo>
                    <a:cubicBezTo>
                      <a:pt x="0" y="21"/>
                      <a:pt x="0" y="21"/>
                      <a:pt x="0" y="21"/>
                    </a:cubicBezTo>
                    <a:lnTo>
                      <a:pt x="7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98" name="Freeform 49">
                <a:extLst>
                  <a:ext uri="{FF2B5EF4-FFF2-40B4-BE49-F238E27FC236}">
                    <a16:creationId xmlns="" xmlns:a16="http://schemas.microsoft.com/office/drawing/2014/main" id="{D249CB15-FA70-45D0-B4C5-4EAA944844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30983" y="5016455"/>
                <a:ext cx="378674" cy="168111"/>
              </a:xfrm>
              <a:custGeom>
                <a:avLst/>
                <a:gdLst>
                  <a:gd name="T0" fmla="*/ 63 w 63"/>
                  <a:gd name="T1" fmla="*/ 6 h 28"/>
                  <a:gd name="T2" fmla="*/ 63 w 63"/>
                  <a:gd name="T3" fmla="*/ 28 h 28"/>
                  <a:gd name="T4" fmla="*/ 0 w 63"/>
                  <a:gd name="T5" fmla="*/ 28 h 28"/>
                  <a:gd name="T6" fmla="*/ 16 w 63"/>
                  <a:gd name="T7" fmla="*/ 6 h 28"/>
                  <a:gd name="T8" fmla="*/ 63 w 63"/>
                  <a:gd name="T9" fmla="*/ 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28">
                    <a:moveTo>
                      <a:pt x="63" y="6"/>
                    </a:moveTo>
                    <a:cubicBezTo>
                      <a:pt x="63" y="6"/>
                      <a:pt x="63" y="0"/>
                      <a:pt x="63" y="28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63" y="6"/>
                      <a:pt x="63" y="6"/>
                      <a:pt x="63" y="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99" name="Freeform 50">
                <a:extLst>
                  <a:ext uri="{FF2B5EF4-FFF2-40B4-BE49-F238E27FC236}">
                    <a16:creationId xmlns="" xmlns:a16="http://schemas.microsoft.com/office/drawing/2014/main" id="{34D9F423-A722-4EAA-A5A0-B1B75A2CAE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86432" y="5053813"/>
                <a:ext cx="385467" cy="130753"/>
              </a:xfrm>
              <a:custGeom>
                <a:avLst/>
                <a:gdLst>
                  <a:gd name="T0" fmla="*/ 170 w 227"/>
                  <a:gd name="T1" fmla="*/ 0 h 77"/>
                  <a:gd name="T2" fmla="*/ 4 w 227"/>
                  <a:gd name="T3" fmla="*/ 0 h 77"/>
                  <a:gd name="T4" fmla="*/ 0 w 227"/>
                  <a:gd name="T5" fmla="*/ 77 h 77"/>
                  <a:gd name="T6" fmla="*/ 227 w 227"/>
                  <a:gd name="T7" fmla="*/ 77 h 77"/>
                  <a:gd name="T8" fmla="*/ 170 w 227"/>
                  <a:gd name="T9" fmla="*/ 0 h 77"/>
                  <a:gd name="T10" fmla="*/ 170 w 227"/>
                  <a:gd name="T1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7" h="77">
                    <a:moveTo>
                      <a:pt x="170" y="0"/>
                    </a:moveTo>
                    <a:lnTo>
                      <a:pt x="4" y="0"/>
                    </a:lnTo>
                    <a:lnTo>
                      <a:pt x="0" y="77"/>
                    </a:lnTo>
                    <a:lnTo>
                      <a:pt x="227" y="77"/>
                    </a:lnTo>
                    <a:lnTo>
                      <a:pt x="170" y="0"/>
                    </a:lnTo>
                    <a:lnTo>
                      <a:pt x="17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00" name="Freeform 58">
                <a:extLst>
                  <a:ext uri="{FF2B5EF4-FFF2-40B4-BE49-F238E27FC236}">
                    <a16:creationId xmlns="" xmlns:a16="http://schemas.microsoft.com/office/drawing/2014/main" id="{011FEF82-4877-43FF-AB5C-73503343ED8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202302" y="4500236"/>
                <a:ext cx="1791484" cy="1501110"/>
              </a:xfrm>
              <a:custGeom>
                <a:avLst/>
                <a:gdLst>
                  <a:gd name="T0" fmla="*/ 0 w 298"/>
                  <a:gd name="T1" fmla="*/ 119 h 250"/>
                  <a:gd name="T2" fmla="*/ 56 w 298"/>
                  <a:gd name="T3" fmla="*/ 119 h 250"/>
                  <a:gd name="T4" fmla="*/ 56 w 298"/>
                  <a:gd name="T5" fmla="*/ 0 h 250"/>
                  <a:gd name="T6" fmla="*/ 126 w 298"/>
                  <a:gd name="T7" fmla="*/ 0 h 250"/>
                  <a:gd name="T8" fmla="*/ 126 w 298"/>
                  <a:gd name="T9" fmla="*/ 48 h 250"/>
                  <a:gd name="T10" fmla="*/ 126 w 298"/>
                  <a:gd name="T11" fmla="*/ 54 h 250"/>
                  <a:gd name="T12" fmla="*/ 172 w 298"/>
                  <a:gd name="T13" fmla="*/ 54 h 250"/>
                  <a:gd name="T14" fmla="*/ 173 w 298"/>
                  <a:gd name="T15" fmla="*/ 0 h 250"/>
                  <a:gd name="T16" fmla="*/ 243 w 298"/>
                  <a:gd name="T17" fmla="*/ 0 h 250"/>
                  <a:gd name="T18" fmla="*/ 243 w 298"/>
                  <a:gd name="T19" fmla="*/ 47 h 250"/>
                  <a:gd name="T20" fmla="*/ 243 w 298"/>
                  <a:gd name="T21" fmla="*/ 105 h 250"/>
                  <a:gd name="T22" fmla="*/ 243 w 298"/>
                  <a:gd name="T23" fmla="*/ 119 h 250"/>
                  <a:gd name="T24" fmla="*/ 298 w 298"/>
                  <a:gd name="T25" fmla="*/ 119 h 250"/>
                  <a:gd name="T26" fmla="*/ 228 w 298"/>
                  <a:gd name="T27" fmla="*/ 178 h 250"/>
                  <a:gd name="T28" fmla="*/ 228 w 298"/>
                  <a:gd name="T29" fmla="*/ 240 h 250"/>
                  <a:gd name="T30" fmla="*/ 199 w 298"/>
                  <a:gd name="T31" fmla="*/ 240 h 250"/>
                  <a:gd name="T32" fmla="*/ 199 w 298"/>
                  <a:gd name="T33" fmla="*/ 203 h 250"/>
                  <a:gd name="T34" fmla="*/ 143 w 298"/>
                  <a:gd name="T35" fmla="*/ 250 h 250"/>
                  <a:gd name="T36" fmla="*/ 0 w 298"/>
                  <a:gd name="T37" fmla="*/ 119 h 250"/>
                  <a:gd name="T38" fmla="*/ 184 w 298"/>
                  <a:gd name="T39" fmla="*/ 81 h 250"/>
                  <a:gd name="T40" fmla="*/ 184 w 298"/>
                  <a:gd name="T41" fmla="*/ 107 h 250"/>
                  <a:gd name="T42" fmla="*/ 229 w 298"/>
                  <a:gd name="T43" fmla="*/ 107 h 250"/>
                  <a:gd name="T44" fmla="*/ 229 w 298"/>
                  <a:gd name="T45" fmla="*/ 62 h 250"/>
                  <a:gd name="T46" fmla="*/ 184 w 298"/>
                  <a:gd name="T47" fmla="*/ 62 h 250"/>
                  <a:gd name="T48" fmla="*/ 184 w 298"/>
                  <a:gd name="T49" fmla="*/ 81 h 250"/>
                  <a:gd name="T50" fmla="*/ 100 w 298"/>
                  <a:gd name="T51" fmla="*/ 62 h 250"/>
                  <a:gd name="T52" fmla="*/ 75 w 298"/>
                  <a:gd name="T53" fmla="*/ 62 h 250"/>
                  <a:gd name="T54" fmla="*/ 70 w 298"/>
                  <a:gd name="T55" fmla="*/ 62 h 250"/>
                  <a:gd name="T56" fmla="*/ 70 w 298"/>
                  <a:gd name="T57" fmla="*/ 107 h 250"/>
                  <a:gd name="T58" fmla="*/ 115 w 298"/>
                  <a:gd name="T59" fmla="*/ 107 h 250"/>
                  <a:gd name="T60" fmla="*/ 115 w 298"/>
                  <a:gd name="T61" fmla="*/ 67 h 250"/>
                  <a:gd name="T62" fmla="*/ 107 w 298"/>
                  <a:gd name="T63" fmla="*/ 62 h 250"/>
                  <a:gd name="T64" fmla="*/ 100 w 298"/>
                  <a:gd name="T65" fmla="*/ 62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98" h="250">
                    <a:moveTo>
                      <a:pt x="0" y="119"/>
                    </a:moveTo>
                    <a:cubicBezTo>
                      <a:pt x="56" y="119"/>
                      <a:pt x="56" y="119"/>
                      <a:pt x="56" y="119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126" y="0"/>
                      <a:pt x="126" y="0"/>
                      <a:pt x="126" y="0"/>
                    </a:cubicBezTo>
                    <a:cubicBezTo>
                      <a:pt x="126" y="13"/>
                      <a:pt x="126" y="30"/>
                      <a:pt x="126" y="48"/>
                    </a:cubicBezTo>
                    <a:cubicBezTo>
                      <a:pt x="126" y="54"/>
                      <a:pt x="126" y="54"/>
                      <a:pt x="126" y="54"/>
                    </a:cubicBezTo>
                    <a:cubicBezTo>
                      <a:pt x="172" y="54"/>
                      <a:pt x="172" y="54"/>
                      <a:pt x="172" y="54"/>
                    </a:cubicBezTo>
                    <a:cubicBezTo>
                      <a:pt x="173" y="0"/>
                      <a:pt x="173" y="0"/>
                      <a:pt x="173" y="0"/>
                    </a:cubicBezTo>
                    <a:cubicBezTo>
                      <a:pt x="243" y="0"/>
                      <a:pt x="243" y="0"/>
                      <a:pt x="243" y="0"/>
                    </a:cubicBezTo>
                    <a:cubicBezTo>
                      <a:pt x="243" y="47"/>
                      <a:pt x="243" y="47"/>
                      <a:pt x="243" y="47"/>
                    </a:cubicBezTo>
                    <a:cubicBezTo>
                      <a:pt x="243" y="93"/>
                      <a:pt x="243" y="93"/>
                      <a:pt x="243" y="105"/>
                    </a:cubicBezTo>
                    <a:cubicBezTo>
                      <a:pt x="243" y="119"/>
                      <a:pt x="243" y="119"/>
                      <a:pt x="243" y="119"/>
                    </a:cubicBezTo>
                    <a:cubicBezTo>
                      <a:pt x="298" y="119"/>
                      <a:pt x="298" y="119"/>
                      <a:pt x="298" y="119"/>
                    </a:cubicBezTo>
                    <a:cubicBezTo>
                      <a:pt x="228" y="178"/>
                      <a:pt x="228" y="178"/>
                      <a:pt x="228" y="178"/>
                    </a:cubicBezTo>
                    <a:cubicBezTo>
                      <a:pt x="228" y="240"/>
                      <a:pt x="228" y="240"/>
                      <a:pt x="228" y="240"/>
                    </a:cubicBezTo>
                    <a:cubicBezTo>
                      <a:pt x="199" y="240"/>
                      <a:pt x="199" y="240"/>
                      <a:pt x="199" y="240"/>
                    </a:cubicBezTo>
                    <a:cubicBezTo>
                      <a:pt x="199" y="203"/>
                      <a:pt x="199" y="203"/>
                      <a:pt x="199" y="203"/>
                    </a:cubicBezTo>
                    <a:cubicBezTo>
                      <a:pt x="143" y="250"/>
                      <a:pt x="143" y="250"/>
                      <a:pt x="143" y="250"/>
                    </a:cubicBezTo>
                    <a:lnTo>
                      <a:pt x="0" y="119"/>
                    </a:lnTo>
                    <a:close/>
                    <a:moveTo>
                      <a:pt x="184" y="81"/>
                    </a:moveTo>
                    <a:cubicBezTo>
                      <a:pt x="184" y="107"/>
                      <a:pt x="184" y="107"/>
                      <a:pt x="184" y="107"/>
                    </a:cubicBezTo>
                    <a:cubicBezTo>
                      <a:pt x="229" y="107"/>
                      <a:pt x="229" y="107"/>
                      <a:pt x="229" y="107"/>
                    </a:cubicBezTo>
                    <a:cubicBezTo>
                      <a:pt x="229" y="62"/>
                      <a:pt x="229" y="62"/>
                      <a:pt x="229" y="62"/>
                    </a:cubicBezTo>
                    <a:cubicBezTo>
                      <a:pt x="184" y="62"/>
                      <a:pt x="184" y="62"/>
                      <a:pt x="184" y="62"/>
                    </a:cubicBezTo>
                    <a:lnTo>
                      <a:pt x="184" y="81"/>
                    </a:lnTo>
                    <a:close/>
                    <a:moveTo>
                      <a:pt x="100" y="62"/>
                    </a:moveTo>
                    <a:cubicBezTo>
                      <a:pt x="92" y="62"/>
                      <a:pt x="82" y="62"/>
                      <a:pt x="75" y="62"/>
                    </a:cubicBezTo>
                    <a:cubicBezTo>
                      <a:pt x="70" y="62"/>
                      <a:pt x="70" y="62"/>
                      <a:pt x="70" y="62"/>
                    </a:cubicBezTo>
                    <a:cubicBezTo>
                      <a:pt x="70" y="107"/>
                      <a:pt x="70" y="107"/>
                      <a:pt x="70" y="107"/>
                    </a:cubicBezTo>
                    <a:cubicBezTo>
                      <a:pt x="115" y="107"/>
                      <a:pt x="115" y="107"/>
                      <a:pt x="115" y="107"/>
                    </a:cubicBezTo>
                    <a:cubicBezTo>
                      <a:pt x="115" y="67"/>
                      <a:pt x="115" y="67"/>
                      <a:pt x="115" y="67"/>
                    </a:cubicBezTo>
                    <a:cubicBezTo>
                      <a:pt x="115" y="62"/>
                      <a:pt x="110" y="62"/>
                      <a:pt x="107" y="62"/>
                    </a:cubicBezTo>
                    <a:lnTo>
                      <a:pt x="100" y="62"/>
                    </a:lnTo>
                    <a:close/>
                  </a:path>
                </a:pathLst>
              </a:custGeom>
              <a:solidFill>
                <a:srgbClr val="00919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01" name="Freeform 60">
                <a:extLst>
                  <a:ext uri="{FF2B5EF4-FFF2-40B4-BE49-F238E27FC236}">
                    <a16:creationId xmlns="" xmlns:a16="http://schemas.microsoft.com/office/drawing/2014/main" id="{ABD15311-FB61-45DC-A42D-9B94730504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38324" y="4987587"/>
                <a:ext cx="210563" cy="125659"/>
              </a:xfrm>
              <a:custGeom>
                <a:avLst/>
                <a:gdLst>
                  <a:gd name="T0" fmla="*/ 99 w 124"/>
                  <a:gd name="T1" fmla="*/ 0 h 74"/>
                  <a:gd name="T2" fmla="*/ 0 w 124"/>
                  <a:gd name="T3" fmla="*/ 0 h 74"/>
                  <a:gd name="T4" fmla="*/ 0 w 124"/>
                  <a:gd name="T5" fmla="*/ 74 h 74"/>
                  <a:gd name="T6" fmla="*/ 124 w 124"/>
                  <a:gd name="T7" fmla="*/ 74 h 74"/>
                  <a:gd name="T8" fmla="*/ 99 w 124"/>
                  <a:gd name="T9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" h="74">
                    <a:moveTo>
                      <a:pt x="99" y="0"/>
                    </a:moveTo>
                    <a:lnTo>
                      <a:pt x="0" y="0"/>
                    </a:lnTo>
                    <a:lnTo>
                      <a:pt x="0" y="74"/>
                    </a:lnTo>
                    <a:lnTo>
                      <a:pt x="124" y="74"/>
                    </a:lnTo>
                    <a:lnTo>
                      <a:pt x="99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02" name="Freeform 61">
                <a:extLst>
                  <a:ext uri="{FF2B5EF4-FFF2-40B4-BE49-F238E27FC236}">
                    <a16:creationId xmlns="" xmlns:a16="http://schemas.microsoft.com/office/drawing/2014/main" id="{E095D7C9-4EDB-4140-A8FD-F169334CE2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50210" y="5778897"/>
                <a:ext cx="18680" cy="193582"/>
              </a:xfrm>
              <a:custGeom>
                <a:avLst/>
                <a:gdLst>
                  <a:gd name="T0" fmla="*/ 0 w 11"/>
                  <a:gd name="T1" fmla="*/ 11 h 114"/>
                  <a:gd name="T2" fmla="*/ 11 w 11"/>
                  <a:gd name="T3" fmla="*/ 0 h 114"/>
                  <a:gd name="T4" fmla="*/ 11 w 11"/>
                  <a:gd name="T5" fmla="*/ 114 h 114"/>
                  <a:gd name="T6" fmla="*/ 0 w 11"/>
                  <a:gd name="T7" fmla="*/ 11 h 114"/>
                  <a:gd name="T8" fmla="*/ 0 w 11"/>
                  <a:gd name="T9" fmla="*/ 11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14">
                    <a:moveTo>
                      <a:pt x="0" y="11"/>
                    </a:moveTo>
                    <a:lnTo>
                      <a:pt x="11" y="0"/>
                    </a:lnTo>
                    <a:lnTo>
                      <a:pt x="11" y="114"/>
                    </a:lnTo>
                    <a:lnTo>
                      <a:pt x="0" y="11"/>
                    </a:lnTo>
                    <a:lnTo>
                      <a:pt x="0" y="1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63" name="Группа 62"/>
          <p:cNvGrpSpPr/>
          <p:nvPr/>
        </p:nvGrpSpPr>
        <p:grpSpPr>
          <a:xfrm>
            <a:off x="9936185" y="2815550"/>
            <a:ext cx="1644538" cy="1140204"/>
            <a:chOff x="3181196" y="1155306"/>
            <a:chExt cx="1562544" cy="1140204"/>
          </a:xfrm>
        </p:grpSpPr>
        <p:grpSp>
          <p:nvGrpSpPr>
            <p:cNvPr id="64" name="Группа 63"/>
            <p:cNvGrpSpPr/>
            <p:nvPr/>
          </p:nvGrpSpPr>
          <p:grpSpPr>
            <a:xfrm>
              <a:off x="3181196" y="1155306"/>
              <a:ext cx="1562544" cy="1140204"/>
              <a:chOff x="3181196" y="1155306"/>
              <a:chExt cx="1562544" cy="1140204"/>
            </a:xfrm>
          </p:grpSpPr>
          <p:pic>
            <p:nvPicPr>
              <p:cNvPr id="75" name="Picture 46" descr="A close up of a sign&#10;&#10;Description generated with very high confidence">
                <a:extLst>
                  <a:ext uri="{FF2B5EF4-FFF2-40B4-BE49-F238E27FC236}">
                    <a16:creationId xmlns="" xmlns:a16="http://schemas.microsoft.com/office/drawing/2014/main" id="{6D86B6FA-05C9-45C3-B4ED-D19EAEDEBD6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42494"/>
              <a:stretch/>
            </p:blipFill>
            <p:spPr>
              <a:xfrm>
                <a:off x="3181196" y="1155306"/>
                <a:ext cx="1562544" cy="1140204"/>
              </a:xfrm>
              <a:prstGeom prst="rect">
                <a:avLst/>
              </a:prstGeom>
            </p:spPr>
          </p:pic>
          <p:sp>
            <p:nvSpPr>
              <p:cNvPr id="76" name="Ромб 75"/>
              <p:cNvSpPr/>
              <p:nvPr/>
            </p:nvSpPr>
            <p:spPr>
              <a:xfrm>
                <a:off x="3553385" y="1348901"/>
                <a:ext cx="806709" cy="756250"/>
              </a:xfrm>
              <a:prstGeom prst="diamond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65" name="Группа 64"/>
            <p:cNvGrpSpPr/>
            <p:nvPr/>
          </p:nvGrpSpPr>
          <p:grpSpPr>
            <a:xfrm rot="10800000">
              <a:off x="3695428" y="1484784"/>
              <a:ext cx="516532" cy="384205"/>
              <a:chOff x="5130983" y="4410237"/>
              <a:chExt cx="1940916" cy="1591109"/>
            </a:xfrm>
            <a:solidFill>
              <a:schemeClr val="accent3"/>
            </a:solidFill>
          </p:grpSpPr>
          <p:sp>
            <p:nvSpPr>
              <p:cNvPr id="66" name="Freeform 41">
                <a:extLst>
                  <a:ext uri="{FF2B5EF4-FFF2-40B4-BE49-F238E27FC236}">
                    <a16:creationId xmlns="" xmlns:a16="http://schemas.microsoft.com/office/drawing/2014/main" id="{97793A8E-B2EC-40DC-93D6-BF7EA25F41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00778" y="4410237"/>
                <a:ext cx="485653" cy="61131"/>
              </a:xfrm>
              <a:custGeom>
                <a:avLst/>
                <a:gdLst>
                  <a:gd name="T0" fmla="*/ 0 w 286"/>
                  <a:gd name="T1" fmla="*/ 0 h 36"/>
                  <a:gd name="T2" fmla="*/ 254 w 286"/>
                  <a:gd name="T3" fmla="*/ 0 h 36"/>
                  <a:gd name="T4" fmla="*/ 254 w 286"/>
                  <a:gd name="T5" fmla="*/ 0 h 36"/>
                  <a:gd name="T6" fmla="*/ 286 w 286"/>
                  <a:gd name="T7" fmla="*/ 36 h 36"/>
                  <a:gd name="T8" fmla="*/ 7 w 286"/>
                  <a:gd name="T9" fmla="*/ 36 h 36"/>
                  <a:gd name="T10" fmla="*/ 0 w 286"/>
                  <a:gd name="T11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6" h="36">
                    <a:moveTo>
                      <a:pt x="0" y="0"/>
                    </a:moveTo>
                    <a:lnTo>
                      <a:pt x="254" y="0"/>
                    </a:lnTo>
                    <a:lnTo>
                      <a:pt x="254" y="0"/>
                    </a:lnTo>
                    <a:lnTo>
                      <a:pt x="286" y="36"/>
                    </a:lnTo>
                    <a:lnTo>
                      <a:pt x="7" y="3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67" name="Freeform 43">
                <a:extLst>
                  <a:ext uri="{FF2B5EF4-FFF2-40B4-BE49-F238E27FC236}">
                    <a16:creationId xmlns="" xmlns:a16="http://schemas.microsoft.com/office/drawing/2014/main" id="{FD6320D9-6E36-4C75-8264-13F283C050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0215" y="4698912"/>
                <a:ext cx="215658" cy="96792"/>
              </a:xfrm>
              <a:custGeom>
                <a:avLst/>
                <a:gdLst>
                  <a:gd name="T0" fmla="*/ 7 w 127"/>
                  <a:gd name="T1" fmla="*/ 0 h 57"/>
                  <a:gd name="T2" fmla="*/ 124 w 127"/>
                  <a:gd name="T3" fmla="*/ 0 h 57"/>
                  <a:gd name="T4" fmla="*/ 127 w 127"/>
                  <a:gd name="T5" fmla="*/ 57 h 57"/>
                  <a:gd name="T6" fmla="*/ 0 w 127"/>
                  <a:gd name="T7" fmla="*/ 57 h 57"/>
                  <a:gd name="T8" fmla="*/ 7 w 127"/>
                  <a:gd name="T9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7" h="57">
                    <a:moveTo>
                      <a:pt x="7" y="0"/>
                    </a:moveTo>
                    <a:lnTo>
                      <a:pt x="124" y="0"/>
                    </a:lnTo>
                    <a:lnTo>
                      <a:pt x="127" y="57"/>
                    </a:lnTo>
                    <a:lnTo>
                      <a:pt x="0" y="57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68" name="Freeform 45">
                <a:extLst>
                  <a:ext uri="{FF2B5EF4-FFF2-40B4-BE49-F238E27FC236}">
                    <a16:creationId xmlns="" xmlns:a16="http://schemas.microsoft.com/office/drawing/2014/main" id="{E3BEB870-D51F-4076-ADDE-285020AC14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09657" y="4410237"/>
                <a:ext cx="492446" cy="61131"/>
              </a:xfrm>
              <a:custGeom>
                <a:avLst/>
                <a:gdLst>
                  <a:gd name="T0" fmla="*/ 283 w 290"/>
                  <a:gd name="T1" fmla="*/ 36 h 36"/>
                  <a:gd name="T2" fmla="*/ 0 w 290"/>
                  <a:gd name="T3" fmla="*/ 36 h 36"/>
                  <a:gd name="T4" fmla="*/ 35 w 290"/>
                  <a:gd name="T5" fmla="*/ 0 h 36"/>
                  <a:gd name="T6" fmla="*/ 290 w 290"/>
                  <a:gd name="T7" fmla="*/ 0 h 36"/>
                  <a:gd name="T8" fmla="*/ 283 w 290"/>
                  <a:gd name="T9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0" h="36">
                    <a:moveTo>
                      <a:pt x="283" y="36"/>
                    </a:moveTo>
                    <a:lnTo>
                      <a:pt x="0" y="36"/>
                    </a:lnTo>
                    <a:lnTo>
                      <a:pt x="35" y="0"/>
                    </a:lnTo>
                    <a:lnTo>
                      <a:pt x="290" y="0"/>
                    </a:lnTo>
                    <a:lnTo>
                      <a:pt x="283" y="3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69" name="Freeform 48">
                <a:extLst>
                  <a:ext uri="{FF2B5EF4-FFF2-40B4-BE49-F238E27FC236}">
                    <a16:creationId xmlns="" xmlns:a16="http://schemas.microsoft.com/office/drawing/2014/main" id="{AD52E2B7-95EF-4AFB-8620-FBB393DE16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53994" y="4987587"/>
                <a:ext cx="208865" cy="132451"/>
              </a:xfrm>
              <a:custGeom>
                <a:avLst/>
                <a:gdLst>
                  <a:gd name="T0" fmla="*/ 7 w 35"/>
                  <a:gd name="T1" fmla="*/ 0 h 22"/>
                  <a:gd name="T2" fmla="*/ 35 w 35"/>
                  <a:gd name="T3" fmla="*/ 0 h 22"/>
                  <a:gd name="T4" fmla="*/ 35 w 35"/>
                  <a:gd name="T5" fmla="*/ 21 h 22"/>
                  <a:gd name="T6" fmla="*/ 0 w 35"/>
                  <a:gd name="T7" fmla="*/ 21 h 22"/>
                  <a:gd name="T8" fmla="*/ 7 w 35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22">
                    <a:moveTo>
                      <a:pt x="7" y="0"/>
                    </a:moveTo>
                    <a:cubicBezTo>
                      <a:pt x="35" y="0"/>
                      <a:pt x="35" y="0"/>
                      <a:pt x="35" y="0"/>
                    </a:cubicBezTo>
                    <a:cubicBezTo>
                      <a:pt x="35" y="22"/>
                      <a:pt x="35" y="0"/>
                      <a:pt x="35" y="21"/>
                    </a:cubicBezTo>
                    <a:cubicBezTo>
                      <a:pt x="0" y="21"/>
                      <a:pt x="0" y="21"/>
                      <a:pt x="0" y="21"/>
                    </a:cubicBezTo>
                    <a:lnTo>
                      <a:pt x="7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70" name="Freeform 49">
                <a:extLst>
                  <a:ext uri="{FF2B5EF4-FFF2-40B4-BE49-F238E27FC236}">
                    <a16:creationId xmlns="" xmlns:a16="http://schemas.microsoft.com/office/drawing/2014/main" id="{D249CB15-FA70-45D0-B4C5-4EAA944844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30983" y="5016455"/>
                <a:ext cx="378674" cy="168111"/>
              </a:xfrm>
              <a:custGeom>
                <a:avLst/>
                <a:gdLst>
                  <a:gd name="T0" fmla="*/ 63 w 63"/>
                  <a:gd name="T1" fmla="*/ 6 h 28"/>
                  <a:gd name="T2" fmla="*/ 63 w 63"/>
                  <a:gd name="T3" fmla="*/ 28 h 28"/>
                  <a:gd name="T4" fmla="*/ 0 w 63"/>
                  <a:gd name="T5" fmla="*/ 28 h 28"/>
                  <a:gd name="T6" fmla="*/ 16 w 63"/>
                  <a:gd name="T7" fmla="*/ 6 h 28"/>
                  <a:gd name="T8" fmla="*/ 63 w 63"/>
                  <a:gd name="T9" fmla="*/ 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28">
                    <a:moveTo>
                      <a:pt x="63" y="6"/>
                    </a:moveTo>
                    <a:cubicBezTo>
                      <a:pt x="63" y="6"/>
                      <a:pt x="63" y="0"/>
                      <a:pt x="63" y="28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63" y="6"/>
                      <a:pt x="63" y="6"/>
                      <a:pt x="63" y="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71" name="Freeform 50">
                <a:extLst>
                  <a:ext uri="{FF2B5EF4-FFF2-40B4-BE49-F238E27FC236}">
                    <a16:creationId xmlns="" xmlns:a16="http://schemas.microsoft.com/office/drawing/2014/main" id="{34D9F423-A722-4EAA-A5A0-B1B75A2CAE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86432" y="5053813"/>
                <a:ext cx="385467" cy="130753"/>
              </a:xfrm>
              <a:custGeom>
                <a:avLst/>
                <a:gdLst>
                  <a:gd name="T0" fmla="*/ 170 w 227"/>
                  <a:gd name="T1" fmla="*/ 0 h 77"/>
                  <a:gd name="T2" fmla="*/ 4 w 227"/>
                  <a:gd name="T3" fmla="*/ 0 h 77"/>
                  <a:gd name="T4" fmla="*/ 0 w 227"/>
                  <a:gd name="T5" fmla="*/ 77 h 77"/>
                  <a:gd name="T6" fmla="*/ 227 w 227"/>
                  <a:gd name="T7" fmla="*/ 77 h 77"/>
                  <a:gd name="T8" fmla="*/ 170 w 227"/>
                  <a:gd name="T9" fmla="*/ 0 h 77"/>
                  <a:gd name="T10" fmla="*/ 170 w 227"/>
                  <a:gd name="T1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7" h="77">
                    <a:moveTo>
                      <a:pt x="170" y="0"/>
                    </a:moveTo>
                    <a:lnTo>
                      <a:pt x="4" y="0"/>
                    </a:lnTo>
                    <a:lnTo>
                      <a:pt x="0" y="77"/>
                    </a:lnTo>
                    <a:lnTo>
                      <a:pt x="227" y="77"/>
                    </a:lnTo>
                    <a:lnTo>
                      <a:pt x="170" y="0"/>
                    </a:lnTo>
                    <a:lnTo>
                      <a:pt x="17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72" name="Freeform 58">
                <a:extLst>
                  <a:ext uri="{FF2B5EF4-FFF2-40B4-BE49-F238E27FC236}">
                    <a16:creationId xmlns="" xmlns:a16="http://schemas.microsoft.com/office/drawing/2014/main" id="{011FEF82-4877-43FF-AB5C-73503343ED8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202302" y="4500236"/>
                <a:ext cx="1791484" cy="1501110"/>
              </a:xfrm>
              <a:custGeom>
                <a:avLst/>
                <a:gdLst>
                  <a:gd name="T0" fmla="*/ 0 w 298"/>
                  <a:gd name="T1" fmla="*/ 119 h 250"/>
                  <a:gd name="T2" fmla="*/ 56 w 298"/>
                  <a:gd name="T3" fmla="*/ 119 h 250"/>
                  <a:gd name="T4" fmla="*/ 56 w 298"/>
                  <a:gd name="T5" fmla="*/ 0 h 250"/>
                  <a:gd name="T6" fmla="*/ 126 w 298"/>
                  <a:gd name="T7" fmla="*/ 0 h 250"/>
                  <a:gd name="T8" fmla="*/ 126 w 298"/>
                  <a:gd name="T9" fmla="*/ 48 h 250"/>
                  <a:gd name="T10" fmla="*/ 126 w 298"/>
                  <a:gd name="T11" fmla="*/ 54 h 250"/>
                  <a:gd name="T12" fmla="*/ 172 w 298"/>
                  <a:gd name="T13" fmla="*/ 54 h 250"/>
                  <a:gd name="T14" fmla="*/ 173 w 298"/>
                  <a:gd name="T15" fmla="*/ 0 h 250"/>
                  <a:gd name="T16" fmla="*/ 243 w 298"/>
                  <a:gd name="T17" fmla="*/ 0 h 250"/>
                  <a:gd name="T18" fmla="*/ 243 w 298"/>
                  <a:gd name="T19" fmla="*/ 47 h 250"/>
                  <a:gd name="T20" fmla="*/ 243 w 298"/>
                  <a:gd name="T21" fmla="*/ 105 h 250"/>
                  <a:gd name="T22" fmla="*/ 243 w 298"/>
                  <a:gd name="T23" fmla="*/ 119 h 250"/>
                  <a:gd name="T24" fmla="*/ 298 w 298"/>
                  <a:gd name="T25" fmla="*/ 119 h 250"/>
                  <a:gd name="T26" fmla="*/ 228 w 298"/>
                  <a:gd name="T27" fmla="*/ 178 h 250"/>
                  <a:gd name="T28" fmla="*/ 228 w 298"/>
                  <a:gd name="T29" fmla="*/ 240 h 250"/>
                  <a:gd name="T30" fmla="*/ 199 w 298"/>
                  <a:gd name="T31" fmla="*/ 240 h 250"/>
                  <a:gd name="T32" fmla="*/ 199 w 298"/>
                  <a:gd name="T33" fmla="*/ 203 h 250"/>
                  <a:gd name="T34" fmla="*/ 143 w 298"/>
                  <a:gd name="T35" fmla="*/ 250 h 250"/>
                  <a:gd name="T36" fmla="*/ 0 w 298"/>
                  <a:gd name="T37" fmla="*/ 119 h 250"/>
                  <a:gd name="T38" fmla="*/ 184 w 298"/>
                  <a:gd name="T39" fmla="*/ 81 h 250"/>
                  <a:gd name="T40" fmla="*/ 184 w 298"/>
                  <a:gd name="T41" fmla="*/ 107 h 250"/>
                  <a:gd name="T42" fmla="*/ 229 w 298"/>
                  <a:gd name="T43" fmla="*/ 107 h 250"/>
                  <a:gd name="T44" fmla="*/ 229 w 298"/>
                  <a:gd name="T45" fmla="*/ 62 h 250"/>
                  <a:gd name="T46" fmla="*/ 184 w 298"/>
                  <a:gd name="T47" fmla="*/ 62 h 250"/>
                  <a:gd name="T48" fmla="*/ 184 w 298"/>
                  <a:gd name="T49" fmla="*/ 81 h 250"/>
                  <a:gd name="T50" fmla="*/ 100 w 298"/>
                  <a:gd name="T51" fmla="*/ 62 h 250"/>
                  <a:gd name="T52" fmla="*/ 75 w 298"/>
                  <a:gd name="T53" fmla="*/ 62 h 250"/>
                  <a:gd name="T54" fmla="*/ 70 w 298"/>
                  <a:gd name="T55" fmla="*/ 62 h 250"/>
                  <a:gd name="T56" fmla="*/ 70 w 298"/>
                  <a:gd name="T57" fmla="*/ 107 h 250"/>
                  <a:gd name="T58" fmla="*/ 115 w 298"/>
                  <a:gd name="T59" fmla="*/ 107 h 250"/>
                  <a:gd name="T60" fmla="*/ 115 w 298"/>
                  <a:gd name="T61" fmla="*/ 67 h 250"/>
                  <a:gd name="T62" fmla="*/ 107 w 298"/>
                  <a:gd name="T63" fmla="*/ 62 h 250"/>
                  <a:gd name="T64" fmla="*/ 100 w 298"/>
                  <a:gd name="T65" fmla="*/ 62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98" h="250">
                    <a:moveTo>
                      <a:pt x="0" y="119"/>
                    </a:moveTo>
                    <a:cubicBezTo>
                      <a:pt x="56" y="119"/>
                      <a:pt x="56" y="119"/>
                      <a:pt x="56" y="119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126" y="0"/>
                      <a:pt x="126" y="0"/>
                      <a:pt x="126" y="0"/>
                    </a:cubicBezTo>
                    <a:cubicBezTo>
                      <a:pt x="126" y="13"/>
                      <a:pt x="126" y="30"/>
                      <a:pt x="126" y="48"/>
                    </a:cubicBezTo>
                    <a:cubicBezTo>
                      <a:pt x="126" y="54"/>
                      <a:pt x="126" y="54"/>
                      <a:pt x="126" y="54"/>
                    </a:cubicBezTo>
                    <a:cubicBezTo>
                      <a:pt x="172" y="54"/>
                      <a:pt x="172" y="54"/>
                      <a:pt x="172" y="54"/>
                    </a:cubicBezTo>
                    <a:cubicBezTo>
                      <a:pt x="173" y="0"/>
                      <a:pt x="173" y="0"/>
                      <a:pt x="173" y="0"/>
                    </a:cubicBezTo>
                    <a:cubicBezTo>
                      <a:pt x="243" y="0"/>
                      <a:pt x="243" y="0"/>
                      <a:pt x="243" y="0"/>
                    </a:cubicBezTo>
                    <a:cubicBezTo>
                      <a:pt x="243" y="47"/>
                      <a:pt x="243" y="47"/>
                      <a:pt x="243" y="47"/>
                    </a:cubicBezTo>
                    <a:cubicBezTo>
                      <a:pt x="243" y="93"/>
                      <a:pt x="243" y="93"/>
                      <a:pt x="243" y="105"/>
                    </a:cubicBezTo>
                    <a:cubicBezTo>
                      <a:pt x="243" y="119"/>
                      <a:pt x="243" y="119"/>
                      <a:pt x="243" y="119"/>
                    </a:cubicBezTo>
                    <a:cubicBezTo>
                      <a:pt x="298" y="119"/>
                      <a:pt x="298" y="119"/>
                      <a:pt x="298" y="119"/>
                    </a:cubicBezTo>
                    <a:cubicBezTo>
                      <a:pt x="228" y="178"/>
                      <a:pt x="228" y="178"/>
                      <a:pt x="228" y="178"/>
                    </a:cubicBezTo>
                    <a:cubicBezTo>
                      <a:pt x="228" y="240"/>
                      <a:pt x="228" y="240"/>
                      <a:pt x="228" y="240"/>
                    </a:cubicBezTo>
                    <a:cubicBezTo>
                      <a:pt x="199" y="240"/>
                      <a:pt x="199" y="240"/>
                      <a:pt x="199" y="240"/>
                    </a:cubicBezTo>
                    <a:cubicBezTo>
                      <a:pt x="199" y="203"/>
                      <a:pt x="199" y="203"/>
                      <a:pt x="199" y="203"/>
                    </a:cubicBezTo>
                    <a:cubicBezTo>
                      <a:pt x="143" y="250"/>
                      <a:pt x="143" y="250"/>
                      <a:pt x="143" y="250"/>
                    </a:cubicBezTo>
                    <a:lnTo>
                      <a:pt x="0" y="119"/>
                    </a:lnTo>
                    <a:close/>
                    <a:moveTo>
                      <a:pt x="184" y="81"/>
                    </a:moveTo>
                    <a:cubicBezTo>
                      <a:pt x="184" y="107"/>
                      <a:pt x="184" y="107"/>
                      <a:pt x="184" y="107"/>
                    </a:cubicBezTo>
                    <a:cubicBezTo>
                      <a:pt x="229" y="107"/>
                      <a:pt x="229" y="107"/>
                      <a:pt x="229" y="107"/>
                    </a:cubicBezTo>
                    <a:cubicBezTo>
                      <a:pt x="229" y="62"/>
                      <a:pt x="229" y="62"/>
                      <a:pt x="229" y="62"/>
                    </a:cubicBezTo>
                    <a:cubicBezTo>
                      <a:pt x="184" y="62"/>
                      <a:pt x="184" y="62"/>
                      <a:pt x="184" y="62"/>
                    </a:cubicBezTo>
                    <a:lnTo>
                      <a:pt x="184" y="81"/>
                    </a:lnTo>
                    <a:close/>
                    <a:moveTo>
                      <a:pt x="100" y="62"/>
                    </a:moveTo>
                    <a:cubicBezTo>
                      <a:pt x="92" y="62"/>
                      <a:pt x="82" y="62"/>
                      <a:pt x="75" y="62"/>
                    </a:cubicBezTo>
                    <a:cubicBezTo>
                      <a:pt x="70" y="62"/>
                      <a:pt x="70" y="62"/>
                      <a:pt x="70" y="62"/>
                    </a:cubicBezTo>
                    <a:cubicBezTo>
                      <a:pt x="70" y="107"/>
                      <a:pt x="70" y="107"/>
                      <a:pt x="70" y="107"/>
                    </a:cubicBezTo>
                    <a:cubicBezTo>
                      <a:pt x="115" y="107"/>
                      <a:pt x="115" y="107"/>
                      <a:pt x="115" y="107"/>
                    </a:cubicBezTo>
                    <a:cubicBezTo>
                      <a:pt x="115" y="67"/>
                      <a:pt x="115" y="67"/>
                      <a:pt x="115" y="67"/>
                    </a:cubicBezTo>
                    <a:cubicBezTo>
                      <a:pt x="115" y="62"/>
                      <a:pt x="110" y="62"/>
                      <a:pt x="107" y="62"/>
                    </a:cubicBezTo>
                    <a:lnTo>
                      <a:pt x="100" y="62"/>
                    </a:lnTo>
                    <a:close/>
                  </a:path>
                </a:pathLst>
              </a:custGeom>
              <a:solidFill>
                <a:srgbClr val="00919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73" name="Freeform 60">
                <a:extLst>
                  <a:ext uri="{FF2B5EF4-FFF2-40B4-BE49-F238E27FC236}">
                    <a16:creationId xmlns="" xmlns:a16="http://schemas.microsoft.com/office/drawing/2014/main" id="{ABD15311-FB61-45DC-A42D-9B94730504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38324" y="4987587"/>
                <a:ext cx="210563" cy="125659"/>
              </a:xfrm>
              <a:custGeom>
                <a:avLst/>
                <a:gdLst>
                  <a:gd name="T0" fmla="*/ 99 w 124"/>
                  <a:gd name="T1" fmla="*/ 0 h 74"/>
                  <a:gd name="T2" fmla="*/ 0 w 124"/>
                  <a:gd name="T3" fmla="*/ 0 h 74"/>
                  <a:gd name="T4" fmla="*/ 0 w 124"/>
                  <a:gd name="T5" fmla="*/ 74 h 74"/>
                  <a:gd name="T6" fmla="*/ 124 w 124"/>
                  <a:gd name="T7" fmla="*/ 74 h 74"/>
                  <a:gd name="T8" fmla="*/ 99 w 124"/>
                  <a:gd name="T9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" h="74">
                    <a:moveTo>
                      <a:pt x="99" y="0"/>
                    </a:moveTo>
                    <a:lnTo>
                      <a:pt x="0" y="0"/>
                    </a:lnTo>
                    <a:lnTo>
                      <a:pt x="0" y="74"/>
                    </a:lnTo>
                    <a:lnTo>
                      <a:pt x="124" y="74"/>
                    </a:lnTo>
                    <a:lnTo>
                      <a:pt x="99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74" name="Freeform 61">
                <a:extLst>
                  <a:ext uri="{FF2B5EF4-FFF2-40B4-BE49-F238E27FC236}">
                    <a16:creationId xmlns="" xmlns:a16="http://schemas.microsoft.com/office/drawing/2014/main" id="{E095D7C9-4EDB-4140-A8FD-F169334CE2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50210" y="5778897"/>
                <a:ext cx="18680" cy="193582"/>
              </a:xfrm>
              <a:custGeom>
                <a:avLst/>
                <a:gdLst>
                  <a:gd name="T0" fmla="*/ 0 w 11"/>
                  <a:gd name="T1" fmla="*/ 11 h 114"/>
                  <a:gd name="T2" fmla="*/ 11 w 11"/>
                  <a:gd name="T3" fmla="*/ 0 h 114"/>
                  <a:gd name="T4" fmla="*/ 11 w 11"/>
                  <a:gd name="T5" fmla="*/ 114 h 114"/>
                  <a:gd name="T6" fmla="*/ 0 w 11"/>
                  <a:gd name="T7" fmla="*/ 11 h 114"/>
                  <a:gd name="T8" fmla="*/ 0 w 11"/>
                  <a:gd name="T9" fmla="*/ 11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14">
                    <a:moveTo>
                      <a:pt x="0" y="11"/>
                    </a:moveTo>
                    <a:lnTo>
                      <a:pt x="11" y="0"/>
                    </a:lnTo>
                    <a:lnTo>
                      <a:pt x="11" y="114"/>
                    </a:lnTo>
                    <a:lnTo>
                      <a:pt x="0" y="11"/>
                    </a:lnTo>
                    <a:lnTo>
                      <a:pt x="0" y="1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49" name="Группа 48"/>
          <p:cNvGrpSpPr/>
          <p:nvPr/>
        </p:nvGrpSpPr>
        <p:grpSpPr>
          <a:xfrm>
            <a:off x="9247353" y="4652620"/>
            <a:ext cx="1562544" cy="1140204"/>
            <a:chOff x="3177636" y="1125072"/>
            <a:chExt cx="1562544" cy="1140204"/>
          </a:xfrm>
        </p:grpSpPr>
        <p:grpSp>
          <p:nvGrpSpPr>
            <p:cNvPr id="50" name="Группа 49"/>
            <p:cNvGrpSpPr/>
            <p:nvPr/>
          </p:nvGrpSpPr>
          <p:grpSpPr>
            <a:xfrm>
              <a:off x="3177636" y="1125072"/>
              <a:ext cx="1562544" cy="1140204"/>
              <a:chOff x="3177636" y="1125072"/>
              <a:chExt cx="1562544" cy="1140204"/>
            </a:xfrm>
          </p:grpSpPr>
          <p:pic>
            <p:nvPicPr>
              <p:cNvPr id="61" name="Picture 46" descr="A close up of a sign&#10;&#10;Description generated with very high confidence">
                <a:extLst>
                  <a:ext uri="{FF2B5EF4-FFF2-40B4-BE49-F238E27FC236}">
                    <a16:creationId xmlns="" xmlns:a16="http://schemas.microsoft.com/office/drawing/2014/main" id="{6D86B6FA-05C9-45C3-B4ED-D19EAEDEBD6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42494"/>
              <a:stretch/>
            </p:blipFill>
            <p:spPr>
              <a:xfrm>
                <a:off x="3177636" y="1125072"/>
                <a:ext cx="1562544" cy="1140204"/>
              </a:xfrm>
              <a:prstGeom prst="rect">
                <a:avLst/>
              </a:prstGeom>
            </p:spPr>
          </p:pic>
          <p:sp>
            <p:nvSpPr>
              <p:cNvPr id="62" name="Ромб 61"/>
              <p:cNvSpPr/>
              <p:nvPr/>
            </p:nvSpPr>
            <p:spPr>
              <a:xfrm>
                <a:off x="3563888" y="1304599"/>
                <a:ext cx="806709" cy="756250"/>
              </a:xfrm>
              <a:prstGeom prst="diamond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51" name="Группа 50"/>
            <p:cNvGrpSpPr/>
            <p:nvPr/>
          </p:nvGrpSpPr>
          <p:grpSpPr>
            <a:xfrm rot="10800000">
              <a:off x="3695428" y="1484784"/>
              <a:ext cx="516532" cy="384205"/>
              <a:chOff x="5130983" y="4410237"/>
              <a:chExt cx="1940916" cy="1591109"/>
            </a:xfrm>
            <a:solidFill>
              <a:schemeClr val="accent3"/>
            </a:solidFill>
          </p:grpSpPr>
          <p:sp>
            <p:nvSpPr>
              <p:cNvPr id="52" name="Freeform 41">
                <a:extLst>
                  <a:ext uri="{FF2B5EF4-FFF2-40B4-BE49-F238E27FC236}">
                    <a16:creationId xmlns="" xmlns:a16="http://schemas.microsoft.com/office/drawing/2014/main" id="{97793A8E-B2EC-40DC-93D6-BF7EA25F41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00778" y="4410237"/>
                <a:ext cx="485653" cy="61131"/>
              </a:xfrm>
              <a:custGeom>
                <a:avLst/>
                <a:gdLst>
                  <a:gd name="T0" fmla="*/ 0 w 286"/>
                  <a:gd name="T1" fmla="*/ 0 h 36"/>
                  <a:gd name="T2" fmla="*/ 254 w 286"/>
                  <a:gd name="T3" fmla="*/ 0 h 36"/>
                  <a:gd name="T4" fmla="*/ 254 w 286"/>
                  <a:gd name="T5" fmla="*/ 0 h 36"/>
                  <a:gd name="T6" fmla="*/ 286 w 286"/>
                  <a:gd name="T7" fmla="*/ 36 h 36"/>
                  <a:gd name="T8" fmla="*/ 7 w 286"/>
                  <a:gd name="T9" fmla="*/ 36 h 36"/>
                  <a:gd name="T10" fmla="*/ 0 w 286"/>
                  <a:gd name="T11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6" h="36">
                    <a:moveTo>
                      <a:pt x="0" y="0"/>
                    </a:moveTo>
                    <a:lnTo>
                      <a:pt x="254" y="0"/>
                    </a:lnTo>
                    <a:lnTo>
                      <a:pt x="254" y="0"/>
                    </a:lnTo>
                    <a:lnTo>
                      <a:pt x="286" y="36"/>
                    </a:lnTo>
                    <a:lnTo>
                      <a:pt x="7" y="3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53" name="Freeform 43">
                <a:extLst>
                  <a:ext uri="{FF2B5EF4-FFF2-40B4-BE49-F238E27FC236}">
                    <a16:creationId xmlns="" xmlns:a16="http://schemas.microsoft.com/office/drawing/2014/main" id="{FD6320D9-6E36-4C75-8264-13F283C050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0215" y="4698912"/>
                <a:ext cx="215658" cy="96792"/>
              </a:xfrm>
              <a:custGeom>
                <a:avLst/>
                <a:gdLst>
                  <a:gd name="T0" fmla="*/ 7 w 127"/>
                  <a:gd name="T1" fmla="*/ 0 h 57"/>
                  <a:gd name="T2" fmla="*/ 124 w 127"/>
                  <a:gd name="T3" fmla="*/ 0 h 57"/>
                  <a:gd name="T4" fmla="*/ 127 w 127"/>
                  <a:gd name="T5" fmla="*/ 57 h 57"/>
                  <a:gd name="T6" fmla="*/ 0 w 127"/>
                  <a:gd name="T7" fmla="*/ 57 h 57"/>
                  <a:gd name="T8" fmla="*/ 7 w 127"/>
                  <a:gd name="T9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7" h="57">
                    <a:moveTo>
                      <a:pt x="7" y="0"/>
                    </a:moveTo>
                    <a:lnTo>
                      <a:pt x="124" y="0"/>
                    </a:lnTo>
                    <a:lnTo>
                      <a:pt x="127" y="57"/>
                    </a:lnTo>
                    <a:lnTo>
                      <a:pt x="0" y="57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54" name="Freeform 45">
                <a:extLst>
                  <a:ext uri="{FF2B5EF4-FFF2-40B4-BE49-F238E27FC236}">
                    <a16:creationId xmlns="" xmlns:a16="http://schemas.microsoft.com/office/drawing/2014/main" id="{E3BEB870-D51F-4076-ADDE-285020AC14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09657" y="4410237"/>
                <a:ext cx="492446" cy="61131"/>
              </a:xfrm>
              <a:custGeom>
                <a:avLst/>
                <a:gdLst>
                  <a:gd name="T0" fmla="*/ 283 w 290"/>
                  <a:gd name="T1" fmla="*/ 36 h 36"/>
                  <a:gd name="T2" fmla="*/ 0 w 290"/>
                  <a:gd name="T3" fmla="*/ 36 h 36"/>
                  <a:gd name="T4" fmla="*/ 35 w 290"/>
                  <a:gd name="T5" fmla="*/ 0 h 36"/>
                  <a:gd name="T6" fmla="*/ 290 w 290"/>
                  <a:gd name="T7" fmla="*/ 0 h 36"/>
                  <a:gd name="T8" fmla="*/ 283 w 290"/>
                  <a:gd name="T9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0" h="36">
                    <a:moveTo>
                      <a:pt x="283" y="36"/>
                    </a:moveTo>
                    <a:lnTo>
                      <a:pt x="0" y="36"/>
                    </a:lnTo>
                    <a:lnTo>
                      <a:pt x="35" y="0"/>
                    </a:lnTo>
                    <a:lnTo>
                      <a:pt x="290" y="0"/>
                    </a:lnTo>
                    <a:lnTo>
                      <a:pt x="283" y="3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55" name="Freeform 48">
                <a:extLst>
                  <a:ext uri="{FF2B5EF4-FFF2-40B4-BE49-F238E27FC236}">
                    <a16:creationId xmlns="" xmlns:a16="http://schemas.microsoft.com/office/drawing/2014/main" id="{AD52E2B7-95EF-4AFB-8620-FBB393DE16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53994" y="4987587"/>
                <a:ext cx="208865" cy="132451"/>
              </a:xfrm>
              <a:custGeom>
                <a:avLst/>
                <a:gdLst>
                  <a:gd name="T0" fmla="*/ 7 w 35"/>
                  <a:gd name="T1" fmla="*/ 0 h 22"/>
                  <a:gd name="T2" fmla="*/ 35 w 35"/>
                  <a:gd name="T3" fmla="*/ 0 h 22"/>
                  <a:gd name="T4" fmla="*/ 35 w 35"/>
                  <a:gd name="T5" fmla="*/ 21 h 22"/>
                  <a:gd name="T6" fmla="*/ 0 w 35"/>
                  <a:gd name="T7" fmla="*/ 21 h 22"/>
                  <a:gd name="T8" fmla="*/ 7 w 35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22">
                    <a:moveTo>
                      <a:pt x="7" y="0"/>
                    </a:moveTo>
                    <a:cubicBezTo>
                      <a:pt x="35" y="0"/>
                      <a:pt x="35" y="0"/>
                      <a:pt x="35" y="0"/>
                    </a:cubicBezTo>
                    <a:cubicBezTo>
                      <a:pt x="35" y="22"/>
                      <a:pt x="35" y="0"/>
                      <a:pt x="35" y="21"/>
                    </a:cubicBezTo>
                    <a:cubicBezTo>
                      <a:pt x="0" y="21"/>
                      <a:pt x="0" y="21"/>
                      <a:pt x="0" y="21"/>
                    </a:cubicBezTo>
                    <a:lnTo>
                      <a:pt x="7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56" name="Freeform 49">
                <a:extLst>
                  <a:ext uri="{FF2B5EF4-FFF2-40B4-BE49-F238E27FC236}">
                    <a16:creationId xmlns="" xmlns:a16="http://schemas.microsoft.com/office/drawing/2014/main" id="{D249CB15-FA70-45D0-B4C5-4EAA944844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30983" y="5016455"/>
                <a:ext cx="378674" cy="168111"/>
              </a:xfrm>
              <a:custGeom>
                <a:avLst/>
                <a:gdLst>
                  <a:gd name="T0" fmla="*/ 63 w 63"/>
                  <a:gd name="T1" fmla="*/ 6 h 28"/>
                  <a:gd name="T2" fmla="*/ 63 w 63"/>
                  <a:gd name="T3" fmla="*/ 28 h 28"/>
                  <a:gd name="T4" fmla="*/ 0 w 63"/>
                  <a:gd name="T5" fmla="*/ 28 h 28"/>
                  <a:gd name="T6" fmla="*/ 16 w 63"/>
                  <a:gd name="T7" fmla="*/ 6 h 28"/>
                  <a:gd name="T8" fmla="*/ 63 w 63"/>
                  <a:gd name="T9" fmla="*/ 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28">
                    <a:moveTo>
                      <a:pt x="63" y="6"/>
                    </a:moveTo>
                    <a:cubicBezTo>
                      <a:pt x="63" y="6"/>
                      <a:pt x="63" y="0"/>
                      <a:pt x="63" y="28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63" y="6"/>
                      <a:pt x="63" y="6"/>
                      <a:pt x="63" y="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57" name="Freeform 50">
                <a:extLst>
                  <a:ext uri="{FF2B5EF4-FFF2-40B4-BE49-F238E27FC236}">
                    <a16:creationId xmlns="" xmlns:a16="http://schemas.microsoft.com/office/drawing/2014/main" id="{34D9F423-A722-4EAA-A5A0-B1B75A2CAE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86432" y="5053813"/>
                <a:ext cx="385467" cy="130753"/>
              </a:xfrm>
              <a:custGeom>
                <a:avLst/>
                <a:gdLst>
                  <a:gd name="T0" fmla="*/ 170 w 227"/>
                  <a:gd name="T1" fmla="*/ 0 h 77"/>
                  <a:gd name="T2" fmla="*/ 4 w 227"/>
                  <a:gd name="T3" fmla="*/ 0 h 77"/>
                  <a:gd name="T4" fmla="*/ 0 w 227"/>
                  <a:gd name="T5" fmla="*/ 77 h 77"/>
                  <a:gd name="T6" fmla="*/ 227 w 227"/>
                  <a:gd name="T7" fmla="*/ 77 h 77"/>
                  <a:gd name="T8" fmla="*/ 170 w 227"/>
                  <a:gd name="T9" fmla="*/ 0 h 77"/>
                  <a:gd name="T10" fmla="*/ 170 w 227"/>
                  <a:gd name="T1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7" h="77">
                    <a:moveTo>
                      <a:pt x="170" y="0"/>
                    </a:moveTo>
                    <a:lnTo>
                      <a:pt x="4" y="0"/>
                    </a:lnTo>
                    <a:lnTo>
                      <a:pt x="0" y="77"/>
                    </a:lnTo>
                    <a:lnTo>
                      <a:pt x="227" y="77"/>
                    </a:lnTo>
                    <a:lnTo>
                      <a:pt x="170" y="0"/>
                    </a:lnTo>
                    <a:lnTo>
                      <a:pt x="17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58" name="Freeform 58">
                <a:extLst>
                  <a:ext uri="{FF2B5EF4-FFF2-40B4-BE49-F238E27FC236}">
                    <a16:creationId xmlns="" xmlns:a16="http://schemas.microsoft.com/office/drawing/2014/main" id="{011FEF82-4877-43FF-AB5C-73503343ED8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202302" y="4500236"/>
                <a:ext cx="1791484" cy="1501110"/>
              </a:xfrm>
              <a:custGeom>
                <a:avLst/>
                <a:gdLst>
                  <a:gd name="T0" fmla="*/ 0 w 298"/>
                  <a:gd name="T1" fmla="*/ 119 h 250"/>
                  <a:gd name="T2" fmla="*/ 56 w 298"/>
                  <a:gd name="T3" fmla="*/ 119 h 250"/>
                  <a:gd name="T4" fmla="*/ 56 w 298"/>
                  <a:gd name="T5" fmla="*/ 0 h 250"/>
                  <a:gd name="T6" fmla="*/ 126 w 298"/>
                  <a:gd name="T7" fmla="*/ 0 h 250"/>
                  <a:gd name="T8" fmla="*/ 126 w 298"/>
                  <a:gd name="T9" fmla="*/ 48 h 250"/>
                  <a:gd name="T10" fmla="*/ 126 w 298"/>
                  <a:gd name="T11" fmla="*/ 54 h 250"/>
                  <a:gd name="T12" fmla="*/ 172 w 298"/>
                  <a:gd name="T13" fmla="*/ 54 h 250"/>
                  <a:gd name="T14" fmla="*/ 173 w 298"/>
                  <a:gd name="T15" fmla="*/ 0 h 250"/>
                  <a:gd name="T16" fmla="*/ 243 w 298"/>
                  <a:gd name="T17" fmla="*/ 0 h 250"/>
                  <a:gd name="T18" fmla="*/ 243 w 298"/>
                  <a:gd name="T19" fmla="*/ 47 h 250"/>
                  <a:gd name="T20" fmla="*/ 243 w 298"/>
                  <a:gd name="T21" fmla="*/ 105 h 250"/>
                  <a:gd name="T22" fmla="*/ 243 w 298"/>
                  <a:gd name="T23" fmla="*/ 119 h 250"/>
                  <a:gd name="T24" fmla="*/ 298 w 298"/>
                  <a:gd name="T25" fmla="*/ 119 h 250"/>
                  <a:gd name="T26" fmla="*/ 228 w 298"/>
                  <a:gd name="T27" fmla="*/ 178 h 250"/>
                  <a:gd name="T28" fmla="*/ 228 w 298"/>
                  <a:gd name="T29" fmla="*/ 240 h 250"/>
                  <a:gd name="T30" fmla="*/ 199 w 298"/>
                  <a:gd name="T31" fmla="*/ 240 h 250"/>
                  <a:gd name="T32" fmla="*/ 199 w 298"/>
                  <a:gd name="T33" fmla="*/ 203 h 250"/>
                  <a:gd name="T34" fmla="*/ 143 w 298"/>
                  <a:gd name="T35" fmla="*/ 250 h 250"/>
                  <a:gd name="T36" fmla="*/ 0 w 298"/>
                  <a:gd name="T37" fmla="*/ 119 h 250"/>
                  <a:gd name="T38" fmla="*/ 184 w 298"/>
                  <a:gd name="T39" fmla="*/ 81 h 250"/>
                  <a:gd name="T40" fmla="*/ 184 w 298"/>
                  <a:gd name="T41" fmla="*/ 107 h 250"/>
                  <a:gd name="T42" fmla="*/ 229 w 298"/>
                  <a:gd name="T43" fmla="*/ 107 h 250"/>
                  <a:gd name="T44" fmla="*/ 229 w 298"/>
                  <a:gd name="T45" fmla="*/ 62 h 250"/>
                  <a:gd name="T46" fmla="*/ 184 w 298"/>
                  <a:gd name="T47" fmla="*/ 62 h 250"/>
                  <a:gd name="T48" fmla="*/ 184 w 298"/>
                  <a:gd name="T49" fmla="*/ 81 h 250"/>
                  <a:gd name="T50" fmla="*/ 100 w 298"/>
                  <a:gd name="T51" fmla="*/ 62 h 250"/>
                  <a:gd name="T52" fmla="*/ 75 w 298"/>
                  <a:gd name="T53" fmla="*/ 62 h 250"/>
                  <a:gd name="T54" fmla="*/ 70 w 298"/>
                  <a:gd name="T55" fmla="*/ 62 h 250"/>
                  <a:gd name="T56" fmla="*/ 70 w 298"/>
                  <a:gd name="T57" fmla="*/ 107 h 250"/>
                  <a:gd name="T58" fmla="*/ 115 w 298"/>
                  <a:gd name="T59" fmla="*/ 107 h 250"/>
                  <a:gd name="T60" fmla="*/ 115 w 298"/>
                  <a:gd name="T61" fmla="*/ 67 h 250"/>
                  <a:gd name="T62" fmla="*/ 107 w 298"/>
                  <a:gd name="T63" fmla="*/ 62 h 250"/>
                  <a:gd name="T64" fmla="*/ 100 w 298"/>
                  <a:gd name="T65" fmla="*/ 62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98" h="250">
                    <a:moveTo>
                      <a:pt x="0" y="119"/>
                    </a:moveTo>
                    <a:cubicBezTo>
                      <a:pt x="56" y="119"/>
                      <a:pt x="56" y="119"/>
                      <a:pt x="56" y="119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126" y="0"/>
                      <a:pt x="126" y="0"/>
                      <a:pt x="126" y="0"/>
                    </a:cubicBezTo>
                    <a:cubicBezTo>
                      <a:pt x="126" y="13"/>
                      <a:pt x="126" y="30"/>
                      <a:pt x="126" y="48"/>
                    </a:cubicBezTo>
                    <a:cubicBezTo>
                      <a:pt x="126" y="54"/>
                      <a:pt x="126" y="54"/>
                      <a:pt x="126" y="54"/>
                    </a:cubicBezTo>
                    <a:cubicBezTo>
                      <a:pt x="172" y="54"/>
                      <a:pt x="172" y="54"/>
                      <a:pt x="172" y="54"/>
                    </a:cubicBezTo>
                    <a:cubicBezTo>
                      <a:pt x="173" y="0"/>
                      <a:pt x="173" y="0"/>
                      <a:pt x="173" y="0"/>
                    </a:cubicBezTo>
                    <a:cubicBezTo>
                      <a:pt x="243" y="0"/>
                      <a:pt x="243" y="0"/>
                      <a:pt x="243" y="0"/>
                    </a:cubicBezTo>
                    <a:cubicBezTo>
                      <a:pt x="243" y="47"/>
                      <a:pt x="243" y="47"/>
                      <a:pt x="243" y="47"/>
                    </a:cubicBezTo>
                    <a:cubicBezTo>
                      <a:pt x="243" y="93"/>
                      <a:pt x="243" y="93"/>
                      <a:pt x="243" y="105"/>
                    </a:cubicBezTo>
                    <a:cubicBezTo>
                      <a:pt x="243" y="119"/>
                      <a:pt x="243" y="119"/>
                      <a:pt x="243" y="119"/>
                    </a:cubicBezTo>
                    <a:cubicBezTo>
                      <a:pt x="298" y="119"/>
                      <a:pt x="298" y="119"/>
                      <a:pt x="298" y="119"/>
                    </a:cubicBezTo>
                    <a:cubicBezTo>
                      <a:pt x="228" y="178"/>
                      <a:pt x="228" y="178"/>
                      <a:pt x="228" y="178"/>
                    </a:cubicBezTo>
                    <a:cubicBezTo>
                      <a:pt x="228" y="240"/>
                      <a:pt x="228" y="240"/>
                      <a:pt x="228" y="240"/>
                    </a:cubicBezTo>
                    <a:cubicBezTo>
                      <a:pt x="199" y="240"/>
                      <a:pt x="199" y="240"/>
                      <a:pt x="199" y="240"/>
                    </a:cubicBezTo>
                    <a:cubicBezTo>
                      <a:pt x="199" y="203"/>
                      <a:pt x="199" y="203"/>
                      <a:pt x="199" y="203"/>
                    </a:cubicBezTo>
                    <a:cubicBezTo>
                      <a:pt x="143" y="250"/>
                      <a:pt x="143" y="250"/>
                      <a:pt x="143" y="250"/>
                    </a:cubicBezTo>
                    <a:lnTo>
                      <a:pt x="0" y="119"/>
                    </a:lnTo>
                    <a:close/>
                    <a:moveTo>
                      <a:pt x="184" y="81"/>
                    </a:moveTo>
                    <a:cubicBezTo>
                      <a:pt x="184" y="107"/>
                      <a:pt x="184" y="107"/>
                      <a:pt x="184" y="107"/>
                    </a:cubicBezTo>
                    <a:cubicBezTo>
                      <a:pt x="229" y="107"/>
                      <a:pt x="229" y="107"/>
                      <a:pt x="229" y="107"/>
                    </a:cubicBezTo>
                    <a:cubicBezTo>
                      <a:pt x="229" y="62"/>
                      <a:pt x="229" y="62"/>
                      <a:pt x="229" y="62"/>
                    </a:cubicBezTo>
                    <a:cubicBezTo>
                      <a:pt x="184" y="62"/>
                      <a:pt x="184" y="62"/>
                      <a:pt x="184" y="62"/>
                    </a:cubicBezTo>
                    <a:lnTo>
                      <a:pt x="184" y="81"/>
                    </a:lnTo>
                    <a:close/>
                    <a:moveTo>
                      <a:pt x="100" y="62"/>
                    </a:moveTo>
                    <a:cubicBezTo>
                      <a:pt x="92" y="62"/>
                      <a:pt x="82" y="62"/>
                      <a:pt x="75" y="62"/>
                    </a:cubicBezTo>
                    <a:cubicBezTo>
                      <a:pt x="70" y="62"/>
                      <a:pt x="70" y="62"/>
                      <a:pt x="70" y="62"/>
                    </a:cubicBezTo>
                    <a:cubicBezTo>
                      <a:pt x="70" y="107"/>
                      <a:pt x="70" y="107"/>
                      <a:pt x="70" y="107"/>
                    </a:cubicBezTo>
                    <a:cubicBezTo>
                      <a:pt x="115" y="107"/>
                      <a:pt x="115" y="107"/>
                      <a:pt x="115" y="107"/>
                    </a:cubicBezTo>
                    <a:cubicBezTo>
                      <a:pt x="115" y="67"/>
                      <a:pt x="115" y="67"/>
                      <a:pt x="115" y="67"/>
                    </a:cubicBezTo>
                    <a:cubicBezTo>
                      <a:pt x="115" y="62"/>
                      <a:pt x="110" y="62"/>
                      <a:pt x="107" y="62"/>
                    </a:cubicBezTo>
                    <a:lnTo>
                      <a:pt x="100" y="62"/>
                    </a:lnTo>
                    <a:close/>
                  </a:path>
                </a:pathLst>
              </a:custGeom>
              <a:solidFill>
                <a:srgbClr val="00919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59" name="Freeform 60">
                <a:extLst>
                  <a:ext uri="{FF2B5EF4-FFF2-40B4-BE49-F238E27FC236}">
                    <a16:creationId xmlns="" xmlns:a16="http://schemas.microsoft.com/office/drawing/2014/main" id="{ABD15311-FB61-45DC-A42D-9B94730504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38324" y="4987587"/>
                <a:ext cx="210563" cy="125659"/>
              </a:xfrm>
              <a:custGeom>
                <a:avLst/>
                <a:gdLst>
                  <a:gd name="T0" fmla="*/ 99 w 124"/>
                  <a:gd name="T1" fmla="*/ 0 h 74"/>
                  <a:gd name="T2" fmla="*/ 0 w 124"/>
                  <a:gd name="T3" fmla="*/ 0 h 74"/>
                  <a:gd name="T4" fmla="*/ 0 w 124"/>
                  <a:gd name="T5" fmla="*/ 74 h 74"/>
                  <a:gd name="T6" fmla="*/ 124 w 124"/>
                  <a:gd name="T7" fmla="*/ 74 h 74"/>
                  <a:gd name="T8" fmla="*/ 99 w 124"/>
                  <a:gd name="T9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" h="74">
                    <a:moveTo>
                      <a:pt x="99" y="0"/>
                    </a:moveTo>
                    <a:lnTo>
                      <a:pt x="0" y="0"/>
                    </a:lnTo>
                    <a:lnTo>
                      <a:pt x="0" y="74"/>
                    </a:lnTo>
                    <a:lnTo>
                      <a:pt x="124" y="74"/>
                    </a:lnTo>
                    <a:lnTo>
                      <a:pt x="99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60" name="Freeform 61">
                <a:extLst>
                  <a:ext uri="{FF2B5EF4-FFF2-40B4-BE49-F238E27FC236}">
                    <a16:creationId xmlns="" xmlns:a16="http://schemas.microsoft.com/office/drawing/2014/main" id="{E095D7C9-4EDB-4140-A8FD-F169334CE2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50210" y="5778897"/>
                <a:ext cx="18680" cy="193582"/>
              </a:xfrm>
              <a:custGeom>
                <a:avLst/>
                <a:gdLst>
                  <a:gd name="T0" fmla="*/ 0 w 11"/>
                  <a:gd name="T1" fmla="*/ 11 h 114"/>
                  <a:gd name="T2" fmla="*/ 11 w 11"/>
                  <a:gd name="T3" fmla="*/ 0 h 114"/>
                  <a:gd name="T4" fmla="*/ 11 w 11"/>
                  <a:gd name="T5" fmla="*/ 114 h 114"/>
                  <a:gd name="T6" fmla="*/ 0 w 11"/>
                  <a:gd name="T7" fmla="*/ 11 h 114"/>
                  <a:gd name="T8" fmla="*/ 0 w 11"/>
                  <a:gd name="T9" fmla="*/ 11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14">
                    <a:moveTo>
                      <a:pt x="0" y="11"/>
                    </a:moveTo>
                    <a:lnTo>
                      <a:pt x="11" y="0"/>
                    </a:lnTo>
                    <a:lnTo>
                      <a:pt x="11" y="114"/>
                    </a:lnTo>
                    <a:lnTo>
                      <a:pt x="0" y="11"/>
                    </a:lnTo>
                    <a:lnTo>
                      <a:pt x="0" y="1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sp>
        <p:nvSpPr>
          <p:cNvPr id="112" name="Прямоугольник 111"/>
          <p:cNvSpPr/>
          <p:nvPr/>
        </p:nvSpPr>
        <p:spPr>
          <a:xfrm>
            <a:off x="2231924" y="-201513"/>
            <a:ext cx="42775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3200" dirty="0">
                <a:solidFill>
                  <a:srgbClr val="E84C22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L</a:t>
            </a:r>
            <a:r>
              <a:rPr lang="en-US" sz="3200" dirty="0" smtClean="0">
                <a:solidFill>
                  <a:srgbClr val="E84C22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ocalization of </a:t>
            </a:r>
            <a:r>
              <a:rPr lang="en-US" sz="3200" dirty="0">
                <a:solidFill>
                  <a:srgbClr val="E84C22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the SDGs </a:t>
            </a:r>
            <a:endParaRPr lang="ru-RU" sz="3200" dirty="0">
              <a:solidFill>
                <a:srgbClr val="E84C22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114" name="Прямоугольник 113"/>
          <p:cNvSpPr/>
          <p:nvPr/>
        </p:nvSpPr>
        <p:spPr>
          <a:xfrm>
            <a:off x="1292334" y="642156"/>
            <a:ext cx="41448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9193"/>
                </a:solidFill>
                <a:ea typeface="Calibri" panose="020F0502020204030204" pitchFamily="34" charset="0"/>
              </a:rPr>
              <a:t>Unified regional list of SDG indicators</a:t>
            </a:r>
            <a:endParaRPr lang="ru-RU" sz="2000" b="1" dirty="0">
              <a:solidFill>
                <a:srgbClr val="009193"/>
              </a:solidFill>
              <a:ea typeface="Calibri" panose="020F0502020204030204" pitchFamily="34" charset="0"/>
            </a:endParaRPr>
          </a:p>
        </p:txBody>
      </p:sp>
      <p:sp>
        <p:nvSpPr>
          <p:cNvPr id="115" name="Прямоугольник 114"/>
          <p:cNvSpPr/>
          <p:nvPr/>
        </p:nvSpPr>
        <p:spPr>
          <a:xfrm>
            <a:off x="2648392" y="2173101"/>
            <a:ext cx="15258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9193"/>
                </a:solidFill>
              </a:rPr>
              <a:t>145 indicators</a:t>
            </a:r>
            <a:endParaRPr lang="ru-RU" b="1" dirty="0">
              <a:solidFill>
                <a:srgbClr val="009193"/>
              </a:solidFill>
            </a:endParaRPr>
          </a:p>
        </p:txBody>
      </p:sp>
      <p:sp>
        <p:nvSpPr>
          <p:cNvPr id="116" name="Прямоугольник 115"/>
          <p:cNvSpPr/>
          <p:nvPr/>
        </p:nvSpPr>
        <p:spPr>
          <a:xfrm>
            <a:off x="1659708" y="2572313"/>
            <a:ext cx="34662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9193"/>
                </a:solidFill>
              </a:rPr>
              <a:t>85</a:t>
            </a:r>
            <a:r>
              <a:rPr lang="en-US" dirty="0"/>
              <a:t> </a:t>
            </a:r>
            <a:r>
              <a:rPr lang="en-US" dirty="0" smtClean="0"/>
              <a:t>correspond </a:t>
            </a:r>
            <a:r>
              <a:rPr lang="en-US" dirty="0"/>
              <a:t>to the indicators </a:t>
            </a:r>
            <a:endParaRPr lang="en-US" dirty="0" smtClean="0"/>
          </a:p>
          <a:p>
            <a:r>
              <a:rPr lang="en-US" dirty="0" smtClean="0"/>
              <a:t>from </a:t>
            </a:r>
            <a:r>
              <a:rPr lang="en-US" dirty="0"/>
              <a:t>the national list</a:t>
            </a:r>
            <a:endParaRPr lang="ru-RU" dirty="0"/>
          </a:p>
        </p:txBody>
      </p:sp>
      <p:sp>
        <p:nvSpPr>
          <p:cNvPr id="118" name="Прямоугольник 117"/>
          <p:cNvSpPr/>
          <p:nvPr/>
        </p:nvSpPr>
        <p:spPr>
          <a:xfrm>
            <a:off x="1640865" y="3219623"/>
            <a:ext cx="34850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9193"/>
                </a:solidFill>
              </a:rPr>
              <a:t>26 </a:t>
            </a:r>
            <a:r>
              <a:rPr lang="en-US" dirty="0"/>
              <a:t>reflect specifics </a:t>
            </a:r>
            <a:r>
              <a:rPr lang="en-US" dirty="0" smtClean="0"/>
              <a:t>of regional</a:t>
            </a:r>
          </a:p>
          <a:p>
            <a:r>
              <a:rPr lang="en-US" dirty="0" smtClean="0"/>
              <a:t>development</a:t>
            </a:r>
            <a:endParaRPr lang="ru-RU" dirty="0"/>
          </a:p>
        </p:txBody>
      </p:sp>
      <p:sp>
        <p:nvSpPr>
          <p:cNvPr id="119" name="Прямоугольник 118"/>
          <p:cNvSpPr/>
          <p:nvPr/>
        </p:nvSpPr>
        <p:spPr>
          <a:xfrm>
            <a:off x="2933292" y="1299671"/>
            <a:ext cx="7846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covers</a:t>
            </a:r>
            <a:endParaRPr lang="ru-RU" dirty="0"/>
          </a:p>
        </p:txBody>
      </p:sp>
      <p:sp>
        <p:nvSpPr>
          <p:cNvPr id="120" name="Прямоугольник 119"/>
          <p:cNvSpPr/>
          <p:nvPr/>
        </p:nvSpPr>
        <p:spPr>
          <a:xfrm>
            <a:off x="1671582" y="1665143"/>
            <a:ext cx="3601061" cy="369332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9193"/>
                </a:solidFill>
              </a:rPr>
              <a:t>17 </a:t>
            </a:r>
            <a:r>
              <a:rPr lang="en-US" b="1" dirty="0" smtClean="0">
                <a:solidFill>
                  <a:srgbClr val="009193"/>
                </a:solidFill>
              </a:rPr>
              <a:t>Goals              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9193"/>
                </a:solidFill>
              </a:rPr>
              <a:t>75 </a:t>
            </a:r>
            <a:r>
              <a:rPr lang="en-US" b="1" dirty="0">
                <a:solidFill>
                  <a:srgbClr val="009193"/>
                </a:solidFill>
              </a:rPr>
              <a:t>targets</a:t>
            </a:r>
            <a:endParaRPr lang="ru-RU" b="1" dirty="0">
              <a:solidFill>
                <a:srgbClr val="009193"/>
              </a:solidFill>
            </a:endParaRPr>
          </a:p>
        </p:txBody>
      </p:sp>
      <p:sp>
        <p:nvSpPr>
          <p:cNvPr id="121" name="Slide Number Placeholder 5">
            <a:extLst>
              <a:ext uri="{FF2B5EF4-FFF2-40B4-BE49-F238E27FC236}">
                <a16:creationId xmlns="" xmlns:a16="http://schemas.microsoft.com/office/drawing/2014/main" id="{EEC6422C-24D6-EBE4-3B57-0A25C5DDE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lang="en-US" smtClean="0">
                <a:solidFill>
                  <a:srgbClr val="009193"/>
                </a:solidFill>
              </a:defRPr>
            </a:lvl1pPr>
          </a:lstStyle>
          <a:p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080212" y="4002902"/>
            <a:ext cx="28405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9193"/>
                </a:solidFill>
              </a:rPr>
              <a:t>Regional </a:t>
            </a:r>
            <a:r>
              <a:rPr lang="en-US" b="1" dirty="0">
                <a:solidFill>
                  <a:srgbClr val="009193"/>
                </a:solidFill>
              </a:rPr>
              <a:t>reporting platform</a:t>
            </a:r>
            <a:endParaRPr lang="ru-RU" b="1" dirty="0">
              <a:solidFill>
                <a:srgbClr val="009193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167" b="95500" l="3125" r="95125">
                        <a14:foregroundMark x1="33000" y1="13833" x2="30875" y2="30667"/>
                        <a14:foregroundMark x1="30250" y1="25500" x2="29625" y2="31167"/>
                        <a14:foregroundMark x1="34625" y1="21333" x2="34500" y2="24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207" y="4254645"/>
            <a:ext cx="2940808" cy="2205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" name="Picture 6" descr="https://avatars.mds.yandex.net/get-zen_doc/148075/pub_5e8496c2383bb92e4fc20228_5e849aa576040914a467e4b0/scale_120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1454" y="4766034"/>
            <a:ext cx="323693" cy="334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89492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="" xmlns:a16="http://schemas.microsoft.com/office/drawing/2014/main" id="{4DCA8E5B-271B-67B8-645B-24E9F3331E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" y="428"/>
            <a:ext cx="12190476" cy="685714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62" y="5284519"/>
            <a:ext cx="12191238" cy="700645"/>
          </a:xfrm>
          <a:prstGeom prst="rect">
            <a:avLst/>
          </a:prstGeom>
          <a:solidFill>
            <a:srgbClr val="9ABE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itle 1">
            <a:extLst>
              <a:ext uri="{FF2B5EF4-FFF2-40B4-BE49-F238E27FC236}">
                <a16:creationId xmlns="" xmlns:a16="http://schemas.microsoft.com/office/drawing/2014/main" id="{DFBC7521-C934-99BE-2C0B-3FB5F5AE78C8}"/>
              </a:ext>
            </a:extLst>
          </p:cNvPr>
          <p:cNvSpPr txBox="1">
            <a:spLocks/>
          </p:cNvSpPr>
          <p:nvPr/>
        </p:nvSpPr>
        <p:spPr>
          <a:xfrm>
            <a:off x="3454611" y="2809692"/>
            <a:ext cx="5421330" cy="12386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accent1"/>
                </a:solidFill>
                <a:latin typeface="Tw Cen MT" panose="020B0602020104020603" pitchFamily="34" charset="0"/>
              </a:rPr>
              <a:t>THANK YOU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="" xmlns:a16="http://schemas.microsoft.com/office/drawing/2014/main" id="{5F75FE5C-0583-5B53-4FE5-77DA2E6DC081}"/>
              </a:ext>
            </a:extLst>
          </p:cNvPr>
          <p:cNvSpPr txBox="1">
            <a:spLocks/>
          </p:cNvSpPr>
          <p:nvPr/>
        </p:nvSpPr>
        <p:spPr>
          <a:xfrm>
            <a:off x="4125484" y="4192899"/>
            <a:ext cx="5514975" cy="6248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rgbClr val="1CADE4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9193"/>
                </a:solidFill>
              </a:rPr>
              <a:t>Elena </a:t>
            </a:r>
            <a:r>
              <a:rPr lang="en-US" dirty="0" err="1">
                <a:solidFill>
                  <a:srgbClr val="009193"/>
                </a:solidFill>
              </a:rPr>
              <a:t>Kukharevich</a:t>
            </a:r>
            <a:endParaRPr lang="en-US" dirty="0">
              <a:solidFill>
                <a:srgbClr val="009193"/>
              </a:solidFill>
            </a:endParaRPr>
          </a:p>
          <a:p>
            <a:r>
              <a:rPr lang="en-US" dirty="0">
                <a:solidFill>
                  <a:srgbClr val="009193"/>
                </a:solidFill>
              </a:rPr>
              <a:t>National Statistical Committee of the Republic of Belarus</a:t>
            </a:r>
          </a:p>
        </p:txBody>
      </p:sp>
      <p:pic>
        <p:nvPicPr>
          <p:cNvPr id="5" name="Picture 46" descr="A close up of a sign&#10;&#10;Description generated with very high confidence">
            <a:extLst>
              <a:ext uri="{FF2B5EF4-FFF2-40B4-BE49-F238E27FC236}">
                <a16:creationId xmlns="" xmlns:a16="http://schemas.microsoft.com/office/drawing/2014/main" id="{6D86B6FA-05C9-45C3-B4ED-D19EAEDEBD6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494"/>
          <a:stretch/>
        </p:blipFill>
        <p:spPr>
          <a:xfrm>
            <a:off x="1467543" y="3110644"/>
            <a:ext cx="2906702" cy="2019920"/>
          </a:xfrm>
          <a:prstGeom prst="rect">
            <a:avLst/>
          </a:prstGeom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4212569" y="4048308"/>
            <a:ext cx="4350859" cy="0"/>
          </a:xfrm>
          <a:prstGeom prst="line">
            <a:avLst/>
          </a:prstGeom>
          <a:ln w="28575">
            <a:solidFill>
              <a:srgbClr val="0091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9640459" y="5505108"/>
            <a:ext cx="24428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intcoop@belstat.gov.by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62" y="5412516"/>
            <a:ext cx="453125" cy="453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4125484" y="5311835"/>
            <a:ext cx="0" cy="700645"/>
          </a:xfrm>
          <a:prstGeom prst="line">
            <a:avLst/>
          </a:prstGeom>
          <a:ln w="381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8563428" y="5303826"/>
            <a:ext cx="0" cy="700645"/>
          </a:xfrm>
          <a:prstGeom prst="line">
            <a:avLst/>
          </a:prstGeom>
          <a:ln w="381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5941" y="5373543"/>
            <a:ext cx="865847" cy="577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797509" y="5496801"/>
            <a:ext cx="32683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https://</a:t>
            </a:r>
            <a:r>
              <a:rPr lang="en-US" b="1" dirty="0" smtClean="0">
                <a:solidFill>
                  <a:schemeClr val="bg1"/>
                </a:solidFill>
              </a:rPr>
              <a:t>www.belstat.gov.by/en</a:t>
            </a:r>
            <a:endParaRPr lang="ru-RU" b="1" dirty="0" smtClean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778004" y="5496801"/>
            <a:ext cx="37269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http://sdgplatform.belstat.gov.by/en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7" name="Picture 6" descr="Разноцветный Минималистичный Монотонный Общий Гражданский Общество ЦУР Twitter Публикация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19813" r="81188">
                        <a14:foregroundMark x1="39375" y1="74667" x2="33938" y2="83333"/>
                        <a14:foregroundMark x1="35250" y1="64556" x2="27750" y2="69000"/>
                        <a14:foregroundMark x1="33750" y1="54222" x2="25250" y2="54556"/>
                        <a14:foregroundMark x1="26188" y1="36111" x2="33938" y2="42889"/>
                        <a14:foregroundMark x1="30938" y1="22111" x2="36188" y2="30444"/>
                        <a14:foregroundMark x1="38438" y1="12444" x2="42375" y2="21778"/>
                        <a14:foregroundMark x1="46938" y1="6333" x2="48438" y2="19444"/>
                        <a14:foregroundMark x1="55750" y1="5667" x2="55000" y2="19111"/>
                        <a14:foregroundMark x1="65563" y1="11778" x2="61063" y2="22444"/>
                        <a14:foregroundMark x1="71938" y1="23111" x2="65188" y2="31111"/>
                        <a14:foregroundMark x1="76875" y1="38556" x2="67625" y2="40222"/>
                        <a14:foregroundMark x1="76875" y1="55889" x2="67625" y2="54556"/>
                        <a14:foregroundMark x1="74563" y1="71333" x2="66500" y2="63222"/>
                        <a14:foregroundMark x1="69688" y1="84667" x2="64063" y2="73333"/>
                        <a14:foregroundMark x1="57625" y1="79333" x2="61250" y2="92333"/>
                        <a14:foregroundMark x1="51812" y1="80667" x2="52000" y2="96111"/>
                        <a14:foregroundMark x1="31688" y1="82667" x2="35625" y2="87333"/>
                        <a14:foregroundMark x1="44500" y1="8000" x2="48625" y2="6000"/>
                        <a14:foregroundMark x1="59562" y1="95333" x2="62187" y2="89667"/>
                        <a14:foregroundMark x1="45813" y1="12111" x2="45625" y2="15778"/>
                        <a14:foregroundMark x1="45094" y1="80669" x2="41545" y2="92193"/>
                        <a14:foregroundMark x1="62812" y1="74597" x2="67347" y2="8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2193" y="5384780"/>
            <a:ext cx="889103" cy="500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28023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d5e6f84-5843-49cc-89a8-d7ee1a915182" xsi:nil="true"/>
    <lcf76f155ced4ddcb4097134ff3c332f xmlns="cd5ca57e-aeff-4ea7-957c-ee39e8386d27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C1DA4F4A995BF479E9488C37B756B51" ma:contentTypeVersion="8" ma:contentTypeDescription="Create a new document." ma:contentTypeScope="" ma:versionID="79ce3b18eeea16c8e5bc0f660afbc086">
  <xsd:schema xmlns:xsd="http://www.w3.org/2001/XMLSchema" xmlns:xs="http://www.w3.org/2001/XMLSchema" xmlns:p="http://schemas.microsoft.com/office/2006/metadata/properties" xmlns:ns2="cd5ca57e-aeff-4ea7-957c-ee39e8386d27" xmlns:ns3="9d5e6f84-5843-49cc-89a8-d7ee1a915182" targetNamespace="http://schemas.microsoft.com/office/2006/metadata/properties" ma:root="true" ma:fieldsID="2c09d4a8c476afae1dfa51d3cac8b136" ns2:_="" ns3:_="">
    <xsd:import namespace="cd5ca57e-aeff-4ea7-957c-ee39e8386d27"/>
    <xsd:import namespace="9d5e6f84-5843-49cc-89a8-d7ee1a91518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5ca57e-aeff-4ea7-957c-ee39e8386d2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f8ebb0a5-c57d-4c3a-bec7-8a38252dd05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e6f84-5843-49cc-89a8-d7ee1a915182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56228fd1-6eef-40f4-b049-6e671a314f8d}" ma:internalName="TaxCatchAll" ma:showField="CatchAllData" ma:web="9d5e6f84-5843-49cc-89a8-d7ee1a91518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6320B34-3B3D-467F-B50E-DA7CAE26A87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80BB25D-2FF7-4279-A760-140AD81464F0}">
  <ds:schemaRefs>
    <ds:schemaRef ds:uri="http://purl.org/dc/dcmitype/"/>
    <ds:schemaRef ds:uri="http://purl.org/dc/terms/"/>
    <ds:schemaRef ds:uri="http://schemas.microsoft.com/office/2006/documentManagement/types"/>
    <ds:schemaRef ds:uri="9d5e6f84-5843-49cc-89a8-d7ee1a915182"/>
    <ds:schemaRef ds:uri="http://schemas.microsoft.com/office/2006/metadata/properties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d75abbe9-4b63-46ba-acaa-ae82d37ec5f4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703F27E-DEED-4A5D-B4EB-E6372F547D4D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177</TotalTime>
  <Words>368</Words>
  <Application>Microsoft Office PowerPoint</Application>
  <PresentationFormat>Произвольный</PresentationFormat>
  <Paragraphs>83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Office Theme</vt:lpstr>
      <vt:lpstr>Презентация PowerPoint</vt:lpstr>
      <vt:lpstr>National list of SDG indicators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Yang Cheng</dc:creator>
  <cp:lastModifiedBy>User</cp:lastModifiedBy>
  <cp:revision>26</cp:revision>
  <dcterms:created xsi:type="dcterms:W3CDTF">2022-05-05T16:01:45Z</dcterms:created>
  <dcterms:modified xsi:type="dcterms:W3CDTF">2022-10-17T07:24:54Z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0x010100DC1DA4F4A995BF479E9488C37B756B51</vt:lpwstr>
  </property>
  <property fmtid="{D5CDD505-2E9C-101B-9397-08002B2CF9AE}" pid="3" name="MediaServiceImageTags">
    <vt:lpwstr/>
  </property>
</Properties>
</file>