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71" r:id="rId5"/>
    <p:sldId id="277" r:id="rId6"/>
    <p:sldId id="257" r:id="rId7"/>
    <p:sldId id="273" r:id="rId8"/>
    <p:sldId id="268" r:id="rId9"/>
    <p:sldId id="274" r:id="rId10"/>
    <p:sldId id="263" r:id="rId11"/>
    <p:sldId id="267" r:id="rId12"/>
    <p:sldId id="266" r:id="rId13"/>
    <p:sldId id="275"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005493"/>
    <a:srgbClr val="FF40FF"/>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72"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Jones" userId="ea2eea63-19d0-4ab2-bfbc-149783ab7850" providerId="ADAL" clId="{F8115287-C4E2-44E6-ACE8-0D4657701D1D}"/>
    <pc:docChg chg="custSel modSld sldOrd">
      <pc:chgData name="Richard Jones" userId="ea2eea63-19d0-4ab2-bfbc-149783ab7850" providerId="ADAL" clId="{F8115287-C4E2-44E6-ACE8-0D4657701D1D}" dt="2022-10-03T20:36:10.894" v="5" actId="478"/>
      <pc:docMkLst>
        <pc:docMk/>
      </pc:docMkLst>
      <pc:sldChg chg="delSp mod">
        <pc:chgData name="Richard Jones" userId="ea2eea63-19d0-4ab2-bfbc-149783ab7850" providerId="ADAL" clId="{F8115287-C4E2-44E6-ACE8-0D4657701D1D}" dt="2022-10-03T20:36:02.712" v="1" actId="478"/>
        <pc:sldMkLst>
          <pc:docMk/>
          <pc:sldMk cId="1809412073" sldId="265"/>
        </pc:sldMkLst>
        <pc:picChg chg="del">
          <ac:chgData name="Richard Jones" userId="ea2eea63-19d0-4ab2-bfbc-149783ab7850" providerId="ADAL" clId="{F8115287-C4E2-44E6-ACE8-0D4657701D1D}" dt="2022-10-03T20:36:00.985" v="0" actId="478"/>
          <ac:picMkLst>
            <pc:docMk/>
            <pc:sldMk cId="1809412073" sldId="265"/>
            <ac:picMk id="6" creationId="{77256255-5E13-B44A-8FBE-B574F4BB3147}"/>
          </ac:picMkLst>
        </pc:picChg>
        <pc:picChg chg="del">
          <ac:chgData name="Richard Jones" userId="ea2eea63-19d0-4ab2-bfbc-149783ab7850" providerId="ADAL" clId="{F8115287-C4E2-44E6-ACE8-0D4657701D1D}" dt="2022-10-03T20:36:02.712" v="1" actId="478"/>
          <ac:picMkLst>
            <pc:docMk/>
            <pc:sldMk cId="1809412073" sldId="265"/>
            <ac:picMk id="9" creationId="{4FBE63E7-2707-3A4F-9CC3-5C1EE106C3B4}"/>
          </ac:picMkLst>
        </pc:picChg>
      </pc:sldChg>
      <pc:sldChg chg="delSp mod">
        <pc:chgData name="Richard Jones" userId="ea2eea63-19d0-4ab2-bfbc-149783ab7850" providerId="ADAL" clId="{F8115287-C4E2-44E6-ACE8-0D4657701D1D}" dt="2022-10-03T20:36:10.894" v="5" actId="478"/>
        <pc:sldMkLst>
          <pc:docMk/>
          <pc:sldMk cId="2739660737" sldId="268"/>
        </pc:sldMkLst>
        <pc:picChg chg="del">
          <ac:chgData name="Richard Jones" userId="ea2eea63-19d0-4ab2-bfbc-149783ab7850" providerId="ADAL" clId="{F8115287-C4E2-44E6-ACE8-0D4657701D1D}" dt="2022-10-03T20:36:09.674" v="4" actId="478"/>
          <ac:picMkLst>
            <pc:docMk/>
            <pc:sldMk cId="2739660737" sldId="268"/>
            <ac:picMk id="6" creationId="{77256255-5E13-B44A-8FBE-B574F4BB3147}"/>
          </ac:picMkLst>
        </pc:picChg>
        <pc:picChg chg="del">
          <ac:chgData name="Richard Jones" userId="ea2eea63-19d0-4ab2-bfbc-149783ab7850" providerId="ADAL" clId="{F8115287-C4E2-44E6-ACE8-0D4657701D1D}" dt="2022-10-03T20:36:10.894" v="5" actId="478"/>
          <ac:picMkLst>
            <pc:docMk/>
            <pc:sldMk cId="2739660737" sldId="268"/>
            <ac:picMk id="9" creationId="{4FBE63E7-2707-3A4F-9CC3-5C1EE106C3B4}"/>
          </ac:picMkLst>
        </pc:picChg>
      </pc:sldChg>
      <pc:sldChg chg="ord">
        <pc:chgData name="Richard Jones" userId="ea2eea63-19d0-4ab2-bfbc-149783ab7850" providerId="ADAL" clId="{F8115287-C4E2-44E6-ACE8-0D4657701D1D}" dt="2022-10-03T20:36:07.672" v="3"/>
        <pc:sldMkLst>
          <pc:docMk/>
          <pc:sldMk cId="1907699771" sldId="273"/>
        </pc:sldMkLst>
      </pc:sldChg>
    </pc:docChg>
  </pc:docChgLst>
  <pc:docChgLst>
    <pc:chgData name="Nthanda Manduwi" userId="68292817-a987-48e8-863a-61937d542322" providerId="ADAL" clId="{9B2C9EE1-9E8F-40CE-A357-75E6DEE076BF}"/>
    <pc:docChg chg="undo custSel modSld">
      <pc:chgData name="Nthanda Manduwi" userId="68292817-a987-48e8-863a-61937d542322" providerId="ADAL" clId="{9B2C9EE1-9E8F-40CE-A357-75E6DEE076BF}" dt="2022-09-26T19:12:31.990" v="1" actId="21"/>
      <pc:docMkLst>
        <pc:docMk/>
      </pc:docMkLst>
      <pc:sldChg chg="addSp delSp mod">
        <pc:chgData name="Nthanda Manduwi" userId="68292817-a987-48e8-863a-61937d542322" providerId="ADAL" clId="{9B2C9EE1-9E8F-40CE-A357-75E6DEE076BF}" dt="2022-09-26T19:12:31.990" v="1" actId="21"/>
        <pc:sldMkLst>
          <pc:docMk/>
          <pc:sldMk cId="3232802368" sldId="261"/>
        </pc:sldMkLst>
        <pc:spChg chg="add del">
          <ac:chgData name="Nthanda Manduwi" userId="68292817-a987-48e8-863a-61937d542322" providerId="ADAL" clId="{9B2C9EE1-9E8F-40CE-A357-75E6DEE076BF}" dt="2022-09-26T19:12:31.990" v="1" actId="21"/>
          <ac:spMkLst>
            <pc:docMk/>
            <pc:sldMk cId="3232802368" sldId="261"/>
            <ac:spMk id="2" creationId="{DB469F69-C310-C949-852E-BFC47B959B32}"/>
          </ac:spMkLst>
        </pc:spChg>
        <pc:spChg chg="add del">
          <ac:chgData name="Nthanda Manduwi" userId="68292817-a987-48e8-863a-61937d542322" providerId="ADAL" clId="{9B2C9EE1-9E8F-40CE-A357-75E6DEE076BF}" dt="2022-09-26T19:12:31.990" v="1" actId="21"/>
          <ac:spMkLst>
            <pc:docMk/>
            <pc:sldMk cId="3232802368" sldId="261"/>
            <ac:spMk id="8" creationId="{6E4115FA-30E0-F54C-A058-5A9C700380BB}"/>
          </ac:spMkLst>
        </pc:spChg>
        <pc:picChg chg="add del">
          <ac:chgData name="Nthanda Manduwi" userId="68292817-a987-48e8-863a-61937d542322" providerId="ADAL" clId="{9B2C9EE1-9E8F-40CE-A357-75E6DEE076BF}" dt="2022-09-26T19:12:31.990" v="1" actId="21"/>
          <ac:picMkLst>
            <pc:docMk/>
            <pc:sldMk cId="3232802368" sldId="261"/>
            <ac:picMk id="6" creationId="{78B46E94-3437-8C4E-B621-B61FF4A5738F}"/>
          </ac:picMkLst>
        </pc:picChg>
        <pc:picChg chg="add del">
          <ac:chgData name="Nthanda Manduwi" userId="68292817-a987-48e8-863a-61937d542322" providerId="ADAL" clId="{9B2C9EE1-9E8F-40CE-A357-75E6DEE076BF}" dt="2022-09-26T19:12:31.990" v="1" actId="21"/>
          <ac:picMkLst>
            <pc:docMk/>
            <pc:sldMk cId="3232802368" sldId="261"/>
            <ac:picMk id="7" creationId="{910D71B8-5A42-B746-8508-8A7077FB96E3}"/>
          </ac:picMkLst>
        </pc:picChg>
      </pc:sldChg>
    </pc:docChg>
  </pc:docChgLst>
  <pc:docChgLst>
    <pc:chgData name="Nthanda Manduwi" userId="68292817-a987-48e8-863a-61937d542322" providerId="ADAL" clId="{9D6722C2-5826-4095-A4A8-527D7740D342}"/>
    <pc:docChg chg="undo custSel modSld modMainMaster">
      <pc:chgData name="Nthanda Manduwi" userId="68292817-a987-48e8-863a-61937d542322" providerId="ADAL" clId="{9D6722C2-5826-4095-A4A8-527D7740D342}" dt="2022-09-08T15:58:17.987" v="173" actId="478"/>
      <pc:docMkLst>
        <pc:docMk/>
      </pc:docMkLst>
      <pc:sldChg chg="delSp modSp mod">
        <pc:chgData name="Nthanda Manduwi" userId="68292817-a987-48e8-863a-61937d542322" providerId="ADAL" clId="{9D6722C2-5826-4095-A4A8-527D7740D342}" dt="2022-09-08T15:57:23.521" v="171" actId="478"/>
        <pc:sldMkLst>
          <pc:docMk/>
          <pc:sldMk cId="246386496" sldId="257"/>
        </pc:sldMkLst>
        <pc:spChg chg="mod">
          <ac:chgData name="Nthanda Manduwi" userId="68292817-a987-48e8-863a-61937d542322" providerId="ADAL" clId="{9D6722C2-5826-4095-A4A8-527D7740D342}" dt="2022-09-07T07:09:09.717" v="140" actId="207"/>
          <ac:spMkLst>
            <pc:docMk/>
            <pc:sldMk cId="246386496" sldId="257"/>
            <ac:spMk id="5" creationId="{0E1860AA-24CC-5740-B772-E6463C8EBBCB}"/>
          </ac:spMkLst>
        </pc:spChg>
        <pc:picChg chg="del">
          <ac:chgData name="Nthanda Manduwi" userId="68292817-a987-48e8-863a-61937d542322" providerId="ADAL" clId="{9D6722C2-5826-4095-A4A8-527D7740D342}" dt="2022-09-08T15:57:23.521" v="171" actId="478"/>
          <ac:picMkLst>
            <pc:docMk/>
            <pc:sldMk cId="246386496" sldId="257"/>
            <ac:picMk id="4" creationId="{95BE71B8-B72B-DE43-B0A8-88DAB91BF5B2}"/>
          </ac:picMkLst>
        </pc:picChg>
      </pc:sldChg>
      <pc:sldChg chg="modSp mod">
        <pc:chgData name="Nthanda Manduwi" userId="68292817-a987-48e8-863a-61937d542322" providerId="ADAL" clId="{9D6722C2-5826-4095-A4A8-527D7740D342}" dt="2022-09-07T07:08:49.430" v="137" actId="207"/>
        <pc:sldMkLst>
          <pc:docMk/>
          <pc:sldMk cId="1809412073" sldId="265"/>
        </pc:sldMkLst>
        <pc:spChg chg="mod">
          <ac:chgData name="Nthanda Manduwi" userId="68292817-a987-48e8-863a-61937d542322" providerId="ADAL" clId="{9D6722C2-5826-4095-A4A8-527D7740D342}" dt="2022-09-07T07:08:49.430" v="137" actId="207"/>
          <ac:spMkLst>
            <pc:docMk/>
            <pc:sldMk cId="1809412073" sldId="265"/>
            <ac:spMk id="5" creationId="{0E1860AA-24CC-5740-B772-E6463C8EBBCB}"/>
          </ac:spMkLst>
        </pc:spChg>
      </pc:sldChg>
      <pc:sldChg chg="modSp mod">
        <pc:chgData name="Nthanda Manduwi" userId="68292817-a987-48e8-863a-61937d542322" providerId="ADAL" clId="{9D6722C2-5826-4095-A4A8-527D7740D342}" dt="2022-09-07T07:09:14.204" v="141" actId="207"/>
        <pc:sldMkLst>
          <pc:docMk/>
          <pc:sldMk cId="2739660737" sldId="268"/>
        </pc:sldMkLst>
        <pc:spChg chg="mod">
          <ac:chgData name="Nthanda Manduwi" userId="68292817-a987-48e8-863a-61937d542322" providerId="ADAL" clId="{9D6722C2-5826-4095-A4A8-527D7740D342}" dt="2022-09-07T07:09:14.204" v="141" actId="207"/>
          <ac:spMkLst>
            <pc:docMk/>
            <pc:sldMk cId="2739660737" sldId="268"/>
            <ac:spMk id="5" creationId="{0E1860AA-24CC-5740-B772-E6463C8EBBCB}"/>
          </ac:spMkLst>
        </pc:spChg>
      </pc:sldChg>
      <pc:sldChg chg="modSp mod">
        <pc:chgData name="Nthanda Manduwi" userId="68292817-a987-48e8-863a-61937d542322" providerId="ADAL" clId="{9D6722C2-5826-4095-A4A8-527D7740D342}" dt="2022-09-07T07:20:47.721" v="162" actId="207"/>
        <pc:sldMkLst>
          <pc:docMk/>
          <pc:sldMk cId="1445906211" sldId="269"/>
        </pc:sldMkLst>
        <pc:spChg chg="mod">
          <ac:chgData name="Nthanda Manduwi" userId="68292817-a987-48e8-863a-61937d542322" providerId="ADAL" clId="{9D6722C2-5826-4095-A4A8-527D7740D342}" dt="2022-09-07T07:20:39.092" v="160" actId="207"/>
          <ac:spMkLst>
            <pc:docMk/>
            <pc:sldMk cId="1445906211" sldId="269"/>
            <ac:spMk id="2" creationId="{8D316F04-B8A5-9F74-A6AA-2132F7FC7B71}"/>
          </ac:spMkLst>
        </pc:spChg>
        <pc:spChg chg="mod">
          <ac:chgData name="Nthanda Manduwi" userId="68292817-a987-48e8-863a-61937d542322" providerId="ADAL" clId="{9D6722C2-5826-4095-A4A8-527D7740D342}" dt="2022-09-07T07:20:42.629" v="161" actId="207"/>
          <ac:spMkLst>
            <pc:docMk/>
            <pc:sldMk cId="1445906211" sldId="269"/>
            <ac:spMk id="3" creationId="{06CCF7B4-9781-87D2-A69B-65A3D5B4EFB8}"/>
          </ac:spMkLst>
        </pc:spChg>
        <pc:spChg chg="mod">
          <ac:chgData name="Nthanda Manduwi" userId="68292817-a987-48e8-863a-61937d542322" providerId="ADAL" clId="{9D6722C2-5826-4095-A4A8-527D7740D342}" dt="2022-09-07T07:20:47.721" v="162" actId="207"/>
          <ac:spMkLst>
            <pc:docMk/>
            <pc:sldMk cId="1445906211" sldId="269"/>
            <ac:spMk id="4" creationId="{319021E5-1E78-F8CA-4E32-7A5C0F7962A6}"/>
          </ac:spMkLst>
        </pc:spChg>
        <pc:spChg chg="mod">
          <ac:chgData name="Nthanda Manduwi" userId="68292817-a987-48e8-863a-61937d542322" providerId="ADAL" clId="{9D6722C2-5826-4095-A4A8-527D7740D342}" dt="2022-09-07T07:20:29.839" v="159" actId="207"/>
          <ac:spMkLst>
            <pc:docMk/>
            <pc:sldMk cId="1445906211" sldId="269"/>
            <ac:spMk id="7" creationId="{C9CF3DE0-99AB-B65A-FCE9-B7B5A5CE26E2}"/>
          </ac:spMkLst>
        </pc:spChg>
        <pc:cxnChg chg="mod">
          <ac:chgData name="Nthanda Manduwi" userId="68292817-a987-48e8-863a-61937d542322" providerId="ADAL" clId="{9D6722C2-5826-4095-A4A8-527D7740D342}" dt="2022-09-07T07:13:12.694" v="144" actId="208"/>
          <ac:cxnSpMkLst>
            <pc:docMk/>
            <pc:sldMk cId="1445906211" sldId="269"/>
            <ac:cxnSpMk id="6" creationId="{1D599BF0-FEC0-5158-8D50-F5AE9714BC45}"/>
          </ac:cxnSpMkLst>
        </pc:cxnChg>
      </pc:sldChg>
      <pc:sldChg chg="delSp modSp mod">
        <pc:chgData name="Nthanda Manduwi" userId="68292817-a987-48e8-863a-61937d542322" providerId="ADAL" clId="{9D6722C2-5826-4095-A4A8-527D7740D342}" dt="2022-09-08T15:57:09.583" v="169" actId="478"/>
        <pc:sldMkLst>
          <pc:docMk/>
          <pc:sldMk cId="619667067" sldId="270"/>
        </pc:sldMkLst>
        <pc:spChg chg="mod">
          <ac:chgData name="Nthanda Manduwi" userId="68292817-a987-48e8-863a-61937d542322" providerId="ADAL" clId="{9D6722C2-5826-4095-A4A8-527D7740D342}" dt="2022-09-07T07:14:04.161" v="153" actId="207"/>
          <ac:spMkLst>
            <pc:docMk/>
            <pc:sldMk cId="619667067" sldId="270"/>
            <ac:spMk id="2" creationId="{DA17C1FF-3F76-033D-52EF-C2048D631EB2}"/>
          </ac:spMkLst>
        </pc:spChg>
        <pc:spChg chg="mod">
          <ac:chgData name="Nthanda Manduwi" userId="68292817-a987-48e8-863a-61937d542322" providerId="ADAL" clId="{9D6722C2-5826-4095-A4A8-527D7740D342}" dt="2022-09-07T07:14:07.357" v="154" actId="207"/>
          <ac:spMkLst>
            <pc:docMk/>
            <pc:sldMk cId="619667067" sldId="270"/>
            <ac:spMk id="3" creationId="{69623BFE-7C66-55FB-E71A-F050A594D44E}"/>
          </ac:spMkLst>
        </pc:spChg>
        <pc:spChg chg="mod">
          <ac:chgData name="Nthanda Manduwi" userId="68292817-a987-48e8-863a-61937d542322" providerId="ADAL" clId="{9D6722C2-5826-4095-A4A8-527D7740D342}" dt="2022-09-07T07:14:13.045" v="155" actId="207"/>
          <ac:spMkLst>
            <pc:docMk/>
            <pc:sldMk cId="619667067" sldId="270"/>
            <ac:spMk id="4" creationId="{2EB64B82-E6DA-ACEA-6549-FF0E295C6D75}"/>
          </ac:spMkLst>
        </pc:spChg>
        <pc:spChg chg="mod">
          <ac:chgData name="Nthanda Manduwi" userId="68292817-a987-48e8-863a-61937d542322" providerId="ADAL" clId="{9D6722C2-5826-4095-A4A8-527D7740D342}" dt="2022-09-07T07:13:55.849" v="152" actId="207"/>
          <ac:spMkLst>
            <pc:docMk/>
            <pc:sldMk cId="619667067" sldId="270"/>
            <ac:spMk id="7" creationId="{69C78A19-69F6-C547-665A-4851F0380990}"/>
          </ac:spMkLst>
        </pc:spChg>
        <pc:cxnChg chg="del mod">
          <ac:chgData name="Nthanda Manduwi" userId="68292817-a987-48e8-863a-61937d542322" providerId="ADAL" clId="{9D6722C2-5826-4095-A4A8-527D7740D342}" dt="2022-09-08T15:57:09.583" v="169" actId="478"/>
          <ac:cxnSpMkLst>
            <pc:docMk/>
            <pc:sldMk cId="619667067" sldId="270"/>
            <ac:cxnSpMk id="6" creationId="{69E61AF3-2716-6BA3-4D20-12E2ED8D83E4}"/>
          </ac:cxnSpMkLst>
        </pc:cxnChg>
      </pc:sldChg>
      <pc:sldChg chg="delSp modSp mod">
        <pc:chgData name="Nthanda Manduwi" userId="68292817-a987-48e8-863a-61937d542322" providerId="ADAL" clId="{9D6722C2-5826-4095-A4A8-527D7740D342}" dt="2022-09-08T15:57:13.318" v="170" actId="478"/>
        <pc:sldMkLst>
          <pc:docMk/>
          <pc:sldMk cId="449668093" sldId="275"/>
        </pc:sldMkLst>
        <pc:spChg chg="mod">
          <ac:chgData name="Nthanda Manduwi" userId="68292817-a987-48e8-863a-61937d542322" providerId="ADAL" clId="{9D6722C2-5826-4095-A4A8-527D7740D342}" dt="2022-09-07T07:21:07.066" v="164" actId="207"/>
          <ac:spMkLst>
            <pc:docMk/>
            <pc:sldMk cId="449668093" sldId="275"/>
            <ac:spMk id="2" creationId="{455315E0-B91F-FD8B-543D-6F49DC068D3C}"/>
          </ac:spMkLst>
        </pc:spChg>
        <pc:spChg chg="mod">
          <ac:chgData name="Nthanda Manduwi" userId="68292817-a987-48e8-863a-61937d542322" providerId="ADAL" clId="{9D6722C2-5826-4095-A4A8-527D7740D342}" dt="2022-09-07T07:21:21.254" v="168" actId="207"/>
          <ac:spMkLst>
            <pc:docMk/>
            <pc:sldMk cId="449668093" sldId="275"/>
            <ac:spMk id="4" creationId="{0BFA17BD-D373-1133-2080-434696C9E252}"/>
          </ac:spMkLst>
        </pc:spChg>
        <pc:picChg chg="del mod">
          <ac:chgData name="Nthanda Manduwi" userId="68292817-a987-48e8-863a-61937d542322" providerId="ADAL" clId="{9D6722C2-5826-4095-A4A8-527D7740D342}" dt="2022-09-07T07:21:13.604" v="167" actId="21"/>
          <ac:picMkLst>
            <pc:docMk/>
            <pc:sldMk cId="449668093" sldId="275"/>
            <ac:picMk id="8" creationId="{00B8F3F5-FD94-3B38-E213-6725C2BE09A0}"/>
          </ac:picMkLst>
        </pc:picChg>
        <pc:cxnChg chg="del mod">
          <ac:chgData name="Nthanda Manduwi" userId="68292817-a987-48e8-863a-61937d542322" providerId="ADAL" clId="{9D6722C2-5826-4095-A4A8-527D7740D342}" dt="2022-09-08T15:57:13.318" v="170" actId="478"/>
          <ac:cxnSpMkLst>
            <pc:docMk/>
            <pc:sldMk cId="449668093" sldId="275"/>
            <ac:cxnSpMk id="6" creationId="{CF85EECA-8D44-2DC7-BB35-F61ACB25DDD2}"/>
          </ac:cxnSpMkLst>
        </pc:cxnChg>
      </pc:sldChg>
      <pc:sldMasterChg chg="addSp modSp mod modSldLayout">
        <pc:chgData name="Nthanda Manduwi" userId="68292817-a987-48e8-863a-61937d542322" providerId="ADAL" clId="{9D6722C2-5826-4095-A4A8-527D7740D342}" dt="2022-09-08T15:58:17.987" v="173" actId="478"/>
        <pc:sldMasterMkLst>
          <pc:docMk/>
          <pc:sldMasterMk cId="4154724525" sldId="2147483648"/>
        </pc:sldMasterMkLst>
        <pc:picChg chg="add mod">
          <ac:chgData name="Nthanda Manduwi" userId="68292817-a987-48e8-863a-61937d542322" providerId="ADAL" clId="{9D6722C2-5826-4095-A4A8-527D7740D342}" dt="2022-09-07T07:12:43.990" v="143" actId="27614"/>
          <ac:picMkLst>
            <pc:docMk/>
            <pc:sldMasterMk cId="4154724525" sldId="2147483648"/>
            <ac:picMk id="9" creationId="{363C5E02-7812-9674-F1E0-C97A931171EA}"/>
          </ac:picMkLst>
        </pc:picChg>
        <pc:sldLayoutChg chg="addSp delSp modSp mod">
          <pc:chgData name="Nthanda Manduwi" userId="68292817-a987-48e8-863a-61937d542322" providerId="ADAL" clId="{9D6722C2-5826-4095-A4A8-527D7740D342}" dt="2022-09-07T07:02:47.082" v="54" actId="208"/>
          <pc:sldLayoutMkLst>
            <pc:docMk/>
            <pc:sldMasterMk cId="4154724525" sldId="2147483648"/>
            <pc:sldLayoutMk cId="3828844167" sldId="2147483649"/>
          </pc:sldLayoutMkLst>
          <pc:spChg chg="add mod">
            <ac:chgData name="Nthanda Manduwi" userId="68292817-a987-48e8-863a-61937d542322" providerId="ADAL" clId="{9D6722C2-5826-4095-A4A8-527D7740D342}" dt="2022-09-07T06:57:53.613" v="14" actId="962"/>
            <ac:spMkLst>
              <pc:docMk/>
              <pc:sldMasterMk cId="4154724525" sldId="2147483648"/>
              <pc:sldLayoutMk cId="3828844167" sldId="2147483649"/>
              <ac:spMk id="6" creationId="{90AD6507-1AEC-0337-4E3D-A1C09698D3F8}"/>
            </ac:spMkLst>
          </pc:spChg>
          <pc:spChg chg="add mod">
            <ac:chgData name="Nthanda Manduwi" userId="68292817-a987-48e8-863a-61937d542322" providerId="ADAL" clId="{9D6722C2-5826-4095-A4A8-527D7740D342}" dt="2022-09-07T06:57:53.613" v="14" actId="962"/>
            <ac:spMkLst>
              <pc:docMk/>
              <pc:sldMasterMk cId="4154724525" sldId="2147483648"/>
              <pc:sldLayoutMk cId="3828844167" sldId="2147483649"/>
              <ac:spMk id="7" creationId="{AE5F4D83-1D4B-5A72-F08B-C83A4D9F3EF7}"/>
            </ac:spMkLst>
          </pc:spChg>
          <pc:spChg chg="add mod">
            <ac:chgData name="Nthanda Manduwi" userId="68292817-a987-48e8-863a-61937d542322" providerId="ADAL" clId="{9D6722C2-5826-4095-A4A8-527D7740D342}" dt="2022-09-07T06:57:53.613" v="14" actId="962"/>
            <ac:spMkLst>
              <pc:docMk/>
              <pc:sldMasterMk cId="4154724525" sldId="2147483648"/>
              <pc:sldLayoutMk cId="3828844167" sldId="2147483649"/>
              <ac:spMk id="8" creationId="{5B62311C-13E9-1C2D-5430-1924841248F6}"/>
            </ac:spMkLst>
          </pc:spChg>
          <pc:spChg chg="add del">
            <ac:chgData name="Nthanda Manduwi" userId="68292817-a987-48e8-863a-61937d542322" providerId="ADAL" clId="{9D6722C2-5826-4095-A4A8-527D7740D342}" dt="2022-09-07T06:57:38.343" v="8" actId="21"/>
            <ac:spMkLst>
              <pc:docMk/>
              <pc:sldMasterMk cId="4154724525" sldId="2147483648"/>
              <pc:sldLayoutMk cId="3828844167" sldId="2147483649"/>
              <ac:spMk id="19" creationId="{E3C314FA-EE57-6CD9-9738-A18584841AF2}"/>
            </ac:spMkLst>
          </pc:spChg>
          <pc:spChg chg="add del">
            <ac:chgData name="Nthanda Manduwi" userId="68292817-a987-48e8-863a-61937d542322" providerId="ADAL" clId="{9D6722C2-5826-4095-A4A8-527D7740D342}" dt="2022-09-07T06:57:38.343" v="8" actId="21"/>
            <ac:spMkLst>
              <pc:docMk/>
              <pc:sldMasterMk cId="4154724525" sldId="2147483648"/>
              <pc:sldLayoutMk cId="3828844167" sldId="2147483649"/>
              <ac:spMk id="20" creationId="{C912447D-C764-BBC1-6537-153B24A4707F}"/>
            </ac:spMkLst>
          </pc:spChg>
          <pc:spChg chg="add del">
            <ac:chgData name="Nthanda Manduwi" userId="68292817-a987-48e8-863a-61937d542322" providerId="ADAL" clId="{9D6722C2-5826-4095-A4A8-527D7740D342}" dt="2022-09-07T06:57:38.343" v="8" actId="21"/>
            <ac:spMkLst>
              <pc:docMk/>
              <pc:sldMasterMk cId="4154724525" sldId="2147483648"/>
              <pc:sldLayoutMk cId="3828844167" sldId="2147483649"/>
              <ac:spMk id="21" creationId="{5CCAB875-D3E7-0E02-8A84-9C93DA572EF1}"/>
            </ac:spMkLst>
          </pc:spChg>
          <pc:picChg chg="add del mod">
            <ac:chgData name="Nthanda Manduwi" userId="68292817-a987-48e8-863a-61937d542322" providerId="ADAL" clId="{9D6722C2-5826-4095-A4A8-527D7740D342}" dt="2022-09-07T06:57:12.317" v="5"/>
            <ac:picMkLst>
              <pc:docMk/>
              <pc:sldMasterMk cId="4154724525" sldId="2147483648"/>
              <pc:sldLayoutMk cId="3828844167" sldId="2147483649"/>
              <ac:picMk id="3" creationId="{124DB0F7-BD03-16D4-2C35-186026557087}"/>
            </ac:picMkLst>
          </pc:picChg>
          <pc:picChg chg="add mod">
            <ac:chgData name="Nthanda Manduwi" userId="68292817-a987-48e8-863a-61937d542322" providerId="ADAL" clId="{9D6722C2-5826-4095-A4A8-527D7740D342}" dt="2022-09-07T06:57:53.613" v="13" actId="27614"/>
            <ac:picMkLst>
              <pc:docMk/>
              <pc:sldMasterMk cId="4154724525" sldId="2147483648"/>
              <pc:sldLayoutMk cId="3828844167" sldId="2147483649"/>
              <ac:picMk id="5" creationId="{6F4FD22D-266C-6920-E2EF-2FE704A9717E}"/>
            </ac:picMkLst>
          </pc:picChg>
          <pc:picChg chg="add mod">
            <ac:chgData name="Nthanda Manduwi" userId="68292817-a987-48e8-863a-61937d542322" providerId="ADAL" clId="{9D6722C2-5826-4095-A4A8-527D7740D342}" dt="2022-09-07T06:57:53.613" v="14" actId="962"/>
            <ac:picMkLst>
              <pc:docMk/>
              <pc:sldMasterMk cId="4154724525" sldId="2147483648"/>
              <pc:sldLayoutMk cId="3828844167" sldId="2147483649"/>
              <ac:picMk id="10" creationId="{32047E35-78DD-80E6-674C-16A82839F8BC}"/>
            </ac:picMkLst>
          </pc:picChg>
          <pc:picChg chg="add mod">
            <ac:chgData name="Nthanda Manduwi" userId="68292817-a987-48e8-863a-61937d542322" providerId="ADAL" clId="{9D6722C2-5826-4095-A4A8-527D7740D342}" dt="2022-09-07T06:57:53.613" v="14" actId="962"/>
            <ac:picMkLst>
              <pc:docMk/>
              <pc:sldMasterMk cId="4154724525" sldId="2147483648"/>
              <pc:sldLayoutMk cId="3828844167" sldId="2147483649"/>
              <ac:picMk id="11" creationId="{DE8732F7-31C9-B71A-207D-00D92CF3F7AD}"/>
            </ac:picMkLst>
          </pc:picChg>
          <pc:picChg chg="add mod">
            <ac:chgData name="Nthanda Manduwi" userId="68292817-a987-48e8-863a-61937d542322" providerId="ADAL" clId="{9D6722C2-5826-4095-A4A8-527D7740D342}" dt="2022-09-07T06:57:53.613" v="14" actId="962"/>
            <ac:picMkLst>
              <pc:docMk/>
              <pc:sldMasterMk cId="4154724525" sldId="2147483648"/>
              <pc:sldLayoutMk cId="3828844167" sldId="2147483649"/>
              <ac:picMk id="12" creationId="{DE941E4E-CA5F-1F82-EBE5-AA0864407E3D}"/>
            </ac:picMkLst>
          </pc:picChg>
          <pc:picChg chg="add del mod">
            <ac:chgData name="Nthanda Manduwi" userId="68292817-a987-48e8-863a-61937d542322" providerId="ADAL" clId="{9D6722C2-5826-4095-A4A8-527D7740D342}" dt="2022-09-07T06:57:44.497" v="10" actId="1076"/>
            <ac:picMkLst>
              <pc:docMk/>
              <pc:sldMasterMk cId="4154724525" sldId="2147483648"/>
              <pc:sldLayoutMk cId="3828844167" sldId="2147483649"/>
              <ac:picMk id="16" creationId="{EDC681CC-EB36-7506-5B70-412A1199A075}"/>
            </ac:picMkLst>
          </pc:picChg>
          <pc:picChg chg="add del">
            <ac:chgData name="Nthanda Manduwi" userId="68292817-a987-48e8-863a-61937d542322" providerId="ADAL" clId="{9D6722C2-5826-4095-A4A8-527D7740D342}" dt="2022-09-07T06:57:38.343" v="8" actId="21"/>
            <ac:picMkLst>
              <pc:docMk/>
              <pc:sldMasterMk cId="4154724525" sldId="2147483648"/>
              <pc:sldLayoutMk cId="3828844167" sldId="2147483649"/>
              <ac:picMk id="24" creationId="{EF250FCB-2F13-D971-DCC0-6C2E779F2508}"/>
            </ac:picMkLst>
          </pc:picChg>
          <pc:picChg chg="add del">
            <ac:chgData name="Nthanda Manduwi" userId="68292817-a987-48e8-863a-61937d542322" providerId="ADAL" clId="{9D6722C2-5826-4095-A4A8-527D7740D342}" dt="2022-09-07T06:57:38.343" v="8" actId="21"/>
            <ac:picMkLst>
              <pc:docMk/>
              <pc:sldMasterMk cId="4154724525" sldId="2147483648"/>
              <pc:sldLayoutMk cId="3828844167" sldId="2147483649"/>
              <ac:picMk id="26" creationId="{7C141033-2E7C-6D7E-4A11-00DC9E97BDAC}"/>
            </ac:picMkLst>
          </pc:picChg>
          <pc:picChg chg="add del">
            <ac:chgData name="Nthanda Manduwi" userId="68292817-a987-48e8-863a-61937d542322" providerId="ADAL" clId="{9D6722C2-5826-4095-A4A8-527D7740D342}" dt="2022-09-07T06:57:38.343" v="8" actId="21"/>
            <ac:picMkLst>
              <pc:docMk/>
              <pc:sldMasterMk cId="4154724525" sldId="2147483648"/>
              <pc:sldLayoutMk cId="3828844167" sldId="2147483649"/>
              <ac:picMk id="27" creationId="{DBC87122-DBB3-DF8A-8F77-04757603F77A}"/>
            </ac:picMkLst>
          </pc:picChg>
          <pc:cxnChg chg="add mod">
            <ac:chgData name="Nthanda Manduwi" userId="68292817-a987-48e8-863a-61937d542322" providerId="ADAL" clId="{9D6722C2-5826-4095-A4A8-527D7740D342}" dt="2022-09-07T07:02:47.082" v="54" actId="208"/>
            <ac:cxnSpMkLst>
              <pc:docMk/>
              <pc:sldMasterMk cId="4154724525" sldId="2147483648"/>
              <pc:sldLayoutMk cId="3828844167" sldId="2147483649"/>
              <ac:cxnSpMk id="9" creationId="{15ACBDFC-8078-76C7-5035-B133A9F26B8C}"/>
            </ac:cxnSpMkLst>
          </pc:cxnChg>
          <pc:cxnChg chg="add del">
            <ac:chgData name="Nthanda Manduwi" userId="68292817-a987-48e8-863a-61937d542322" providerId="ADAL" clId="{9D6722C2-5826-4095-A4A8-527D7740D342}" dt="2022-09-07T06:57:38.343" v="8" actId="21"/>
            <ac:cxnSpMkLst>
              <pc:docMk/>
              <pc:sldMasterMk cId="4154724525" sldId="2147483648"/>
              <pc:sldLayoutMk cId="3828844167" sldId="2147483649"/>
              <ac:cxnSpMk id="23" creationId="{08C12748-6D43-107A-AFC5-86ABB08791C7}"/>
            </ac:cxnSpMkLst>
          </pc:cxnChg>
        </pc:sldLayoutChg>
        <pc:sldLayoutChg chg="addSp delSp modSp mod">
          <pc:chgData name="Nthanda Manduwi" userId="68292817-a987-48e8-863a-61937d542322" providerId="ADAL" clId="{9D6722C2-5826-4095-A4A8-527D7740D342}" dt="2022-09-07T07:03:38.877" v="70"/>
          <pc:sldLayoutMkLst>
            <pc:docMk/>
            <pc:sldMasterMk cId="4154724525" sldId="2147483648"/>
            <pc:sldLayoutMk cId="2943033837" sldId="2147483650"/>
          </pc:sldLayoutMkLst>
          <pc:spChg chg="add mod">
            <ac:chgData name="Nthanda Manduwi" userId="68292817-a987-48e8-863a-61937d542322" providerId="ADAL" clId="{9D6722C2-5826-4095-A4A8-527D7740D342}" dt="2022-09-07T07:03:38.877" v="70"/>
            <ac:spMkLst>
              <pc:docMk/>
              <pc:sldMasterMk cId="4154724525" sldId="2147483648"/>
              <pc:sldLayoutMk cId="2943033837" sldId="2147483650"/>
              <ac:spMk id="4" creationId="{D4ADC6A7-5413-41D4-1870-B3CCFAC1B846}"/>
            </ac:spMkLst>
          </pc:spChg>
          <pc:spChg chg="add mod">
            <ac:chgData name="Nthanda Manduwi" userId="68292817-a987-48e8-863a-61937d542322" providerId="ADAL" clId="{9D6722C2-5826-4095-A4A8-527D7740D342}" dt="2022-09-07T07:03:38.877" v="70"/>
            <ac:spMkLst>
              <pc:docMk/>
              <pc:sldMasterMk cId="4154724525" sldId="2147483648"/>
              <pc:sldLayoutMk cId="2943033837" sldId="2147483650"/>
              <ac:spMk id="5" creationId="{360883C1-6F5D-CF2D-B9C6-54DCC541A9F0}"/>
            </ac:spMkLst>
          </pc:spChg>
          <pc:spChg chg="add mod">
            <ac:chgData name="Nthanda Manduwi" userId="68292817-a987-48e8-863a-61937d542322" providerId="ADAL" clId="{9D6722C2-5826-4095-A4A8-527D7740D342}" dt="2022-09-07T07:03:38.877" v="70"/>
            <ac:spMkLst>
              <pc:docMk/>
              <pc:sldMasterMk cId="4154724525" sldId="2147483648"/>
              <pc:sldLayoutMk cId="2943033837" sldId="2147483650"/>
              <ac:spMk id="6" creationId="{610BFCD2-F8EA-EF92-6057-EDB6A0AF50DC}"/>
            </ac:spMkLst>
          </pc:spChg>
          <pc:spChg chg="add mod">
            <ac:chgData name="Nthanda Manduwi" userId="68292817-a987-48e8-863a-61937d542322" providerId="ADAL" clId="{9D6722C2-5826-4095-A4A8-527D7740D342}" dt="2022-09-07T07:03:38.877" v="70"/>
            <ac:spMkLst>
              <pc:docMk/>
              <pc:sldMasterMk cId="4154724525" sldId="2147483648"/>
              <pc:sldLayoutMk cId="2943033837" sldId="2147483650"/>
              <ac:spMk id="7" creationId="{3CEE65CE-EBF1-5E8A-D21E-6D4273B717F3}"/>
            </ac:spMkLst>
          </pc:spChg>
          <pc:spChg chg="del">
            <ac:chgData name="Nthanda Manduwi" userId="68292817-a987-48e8-863a-61937d542322" providerId="ADAL" clId="{9D6722C2-5826-4095-A4A8-527D7740D342}" dt="2022-09-07T07:03:11.126" v="59" actId="21"/>
            <ac:spMkLst>
              <pc:docMk/>
              <pc:sldMasterMk cId="4154724525" sldId="2147483648"/>
              <pc:sldLayoutMk cId="2943033837" sldId="2147483650"/>
              <ac:spMk id="9" creationId="{3E891626-B5B4-2C88-AE25-F2123CE54788}"/>
            </ac:spMkLst>
          </pc:spChg>
          <pc:spChg chg="add del">
            <ac:chgData name="Nthanda Manduwi" userId="68292817-a987-48e8-863a-61937d542322" providerId="ADAL" clId="{9D6722C2-5826-4095-A4A8-527D7740D342}" dt="2022-09-07T07:03:11.126" v="59" actId="21"/>
            <ac:spMkLst>
              <pc:docMk/>
              <pc:sldMasterMk cId="4154724525" sldId="2147483648"/>
              <pc:sldLayoutMk cId="2943033837" sldId="2147483650"/>
              <ac:spMk id="10" creationId="{551C6435-F65D-F48F-F83E-714453ACC7EB}"/>
            </ac:spMkLst>
          </pc:spChg>
          <pc:spChg chg="add mod">
            <ac:chgData name="Nthanda Manduwi" userId="68292817-a987-48e8-863a-61937d542322" providerId="ADAL" clId="{9D6722C2-5826-4095-A4A8-527D7740D342}" dt="2022-09-07T07:03:38.877" v="70"/>
            <ac:spMkLst>
              <pc:docMk/>
              <pc:sldMasterMk cId="4154724525" sldId="2147483648"/>
              <pc:sldLayoutMk cId="2943033837" sldId="2147483650"/>
              <ac:spMk id="11" creationId="{D8C6EF7F-EAE4-7D20-D0D7-FB53507D18C2}"/>
            </ac:spMkLst>
          </pc:spChg>
          <pc:spChg chg="add del">
            <ac:chgData name="Nthanda Manduwi" userId="68292817-a987-48e8-863a-61937d542322" providerId="ADAL" clId="{9D6722C2-5826-4095-A4A8-527D7740D342}" dt="2022-09-07T07:03:11.126" v="59" actId="21"/>
            <ac:spMkLst>
              <pc:docMk/>
              <pc:sldMasterMk cId="4154724525" sldId="2147483648"/>
              <pc:sldLayoutMk cId="2943033837" sldId="2147483650"/>
              <ac:spMk id="14" creationId="{1AF1ED15-D78C-3100-631E-237B97DCE921}"/>
            </ac:spMkLst>
          </pc:spChg>
          <pc:spChg chg="add del">
            <ac:chgData name="Nthanda Manduwi" userId="68292817-a987-48e8-863a-61937d542322" providerId="ADAL" clId="{9D6722C2-5826-4095-A4A8-527D7740D342}" dt="2022-09-07T07:03:11.126" v="59" actId="21"/>
            <ac:spMkLst>
              <pc:docMk/>
              <pc:sldMasterMk cId="4154724525" sldId="2147483648"/>
              <pc:sldLayoutMk cId="2943033837" sldId="2147483650"/>
              <ac:spMk id="15" creationId="{6E4EBCE2-FFCB-5B64-00EE-C0513FEAF425}"/>
            </ac:spMkLst>
          </pc:spChg>
          <pc:spChg chg="add del">
            <ac:chgData name="Nthanda Manduwi" userId="68292817-a987-48e8-863a-61937d542322" providerId="ADAL" clId="{9D6722C2-5826-4095-A4A8-527D7740D342}" dt="2022-09-07T07:03:11.126" v="59" actId="21"/>
            <ac:spMkLst>
              <pc:docMk/>
              <pc:sldMasterMk cId="4154724525" sldId="2147483648"/>
              <pc:sldLayoutMk cId="2943033837" sldId="2147483650"/>
              <ac:spMk id="16" creationId="{964DEF3E-9B1C-1E86-408F-8BC5DBD40E08}"/>
            </ac:spMkLst>
          </pc:spChg>
          <pc:picChg chg="add mod">
            <ac:chgData name="Nthanda Manduwi" userId="68292817-a987-48e8-863a-61937d542322" providerId="ADAL" clId="{9D6722C2-5826-4095-A4A8-527D7740D342}" dt="2022-09-07T07:03:38.221" v="69" actId="962"/>
            <ac:picMkLst>
              <pc:docMk/>
              <pc:sldMasterMk cId="4154724525" sldId="2147483648"/>
              <pc:sldLayoutMk cId="2943033837" sldId="2147483650"/>
              <ac:picMk id="3" creationId="{0AA9534C-8B93-8455-E0A8-B6D972A2FCB4}"/>
            </ac:picMkLst>
          </pc:picChg>
          <pc:picChg chg="del mod">
            <ac:chgData name="Nthanda Manduwi" userId="68292817-a987-48e8-863a-61937d542322" providerId="ADAL" clId="{9D6722C2-5826-4095-A4A8-527D7740D342}" dt="2022-09-07T07:03:28.278" v="62" actId="478"/>
            <ac:picMkLst>
              <pc:docMk/>
              <pc:sldMasterMk cId="4154724525" sldId="2147483648"/>
              <pc:sldLayoutMk cId="2943033837" sldId="2147483650"/>
              <ac:picMk id="8" creationId="{2876B928-E2F6-86E2-0665-7FD5E31EDF01}"/>
            </ac:picMkLst>
          </pc:picChg>
          <pc:picChg chg="del mod">
            <ac:chgData name="Nthanda Manduwi" userId="68292817-a987-48e8-863a-61937d542322" providerId="ADAL" clId="{9D6722C2-5826-4095-A4A8-527D7740D342}" dt="2022-09-07T07:03:33.027" v="66" actId="478"/>
            <ac:picMkLst>
              <pc:docMk/>
              <pc:sldMasterMk cId="4154724525" sldId="2147483648"/>
              <pc:sldLayoutMk cId="2943033837" sldId="2147483650"/>
              <ac:picMk id="12" creationId="{792E5C71-3B66-E24E-9046-DD3BBDFB4373}"/>
            </ac:picMkLst>
          </pc:picChg>
          <pc:picChg chg="del mod">
            <ac:chgData name="Nthanda Manduwi" userId="68292817-a987-48e8-863a-61937d542322" providerId="ADAL" clId="{9D6722C2-5826-4095-A4A8-527D7740D342}" dt="2022-09-07T07:03:29.566" v="64" actId="478"/>
            <ac:picMkLst>
              <pc:docMk/>
              <pc:sldMasterMk cId="4154724525" sldId="2147483648"/>
              <pc:sldLayoutMk cId="2943033837" sldId="2147483650"/>
              <ac:picMk id="13" creationId="{16C338A6-2A83-4143-BC90-BD4D43B26964}"/>
            </ac:picMkLst>
          </pc:picChg>
        </pc:sldLayoutChg>
        <pc:sldLayoutChg chg="addSp delSp modSp mod">
          <pc:chgData name="Nthanda Manduwi" userId="68292817-a987-48e8-863a-61937d542322" providerId="ADAL" clId="{9D6722C2-5826-4095-A4A8-527D7740D342}" dt="2022-09-07T07:02:24.741" v="52" actId="207"/>
          <pc:sldLayoutMkLst>
            <pc:docMk/>
            <pc:sldMasterMk cId="4154724525" sldId="2147483648"/>
            <pc:sldLayoutMk cId="1861615390" sldId="2147483651"/>
          </pc:sldLayoutMkLst>
          <pc:spChg chg="add mod">
            <ac:chgData name="Nthanda Manduwi" userId="68292817-a987-48e8-863a-61937d542322" providerId="ADAL" clId="{9D6722C2-5826-4095-A4A8-527D7740D342}" dt="2022-09-07T07:01:48.348" v="30" actId="962"/>
            <ac:spMkLst>
              <pc:docMk/>
              <pc:sldMasterMk cId="4154724525" sldId="2147483648"/>
              <pc:sldLayoutMk cId="1861615390" sldId="2147483651"/>
              <ac:spMk id="4" creationId="{BF6DEB8E-DF6D-AB42-29EA-FACABA050216}"/>
            </ac:spMkLst>
          </pc:spChg>
          <pc:spChg chg="add mod">
            <ac:chgData name="Nthanda Manduwi" userId="68292817-a987-48e8-863a-61937d542322" providerId="ADAL" clId="{9D6722C2-5826-4095-A4A8-527D7740D342}" dt="2022-09-07T07:02:13.416" v="49" actId="207"/>
            <ac:spMkLst>
              <pc:docMk/>
              <pc:sldMasterMk cId="4154724525" sldId="2147483648"/>
              <pc:sldLayoutMk cId="1861615390" sldId="2147483651"/>
              <ac:spMk id="5" creationId="{14635D07-84F7-846C-104E-D605DC54D7C6}"/>
            </ac:spMkLst>
          </pc:spChg>
          <pc:spChg chg="add mod">
            <ac:chgData name="Nthanda Manduwi" userId="68292817-a987-48e8-863a-61937d542322" providerId="ADAL" clId="{9D6722C2-5826-4095-A4A8-527D7740D342}" dt="2022-09-07T07:02:17.074" v="50" actId="207"/>
            <ac:spMkLst>
              <pc:docMk/>
              <pc:sldMasterMk cId="4154724525" sldId="2147483648"/>
              <pc:sldLayoutMk cId="1861615390" sldId="2147483651"/>
              <ac:spMk id="6" creationId="{03889816-F6AB-B5AE-46A9-C591BB306CC1}"/>
            </ac:spMkLst>
          </pc:spChg>
          <pc:spChg chg="add mod">
            <ac:chgData name="Nthanda Manduwi" userId="68292817-a987-48e8-863a-61937d542322" providerId="ADAL" clId="{9D6722C2-5826-4095-A4A8-527D7740D342}" dt="2022-09-07T07:02:20.913" v="51" actId="207"/>
            <ac:spMkLst>
              <pc:docMk/>
              <pc:sldMasterMk cId="4154724525" sldId="2147483648"/>
              <pc:sldLayoutMk cId="1861615390" sldId="2147483651"/>
              <ac:spMk id="7" creationId="{48C354F4-6421-865D-1B75-9694C9344852}"/>
            </ac:spMkLst>
          </pc:spChg>
          <pc:spChg chg="add mod">
            <ac:chgData name="Nthanda Manduwi" userId="68292817-a987-48e8-863a-61937d542322" providerId="ADAL" clId="{9D6722C2-5826-4095-A4A8-527D7740D342}" dt="2022-09-07T07:02:24.741" v="52" actId="207"/>
            <ac:spMkLst>
              <pc:docMk/>
              <pc:sldMasterMk cId="4154724525" sldId="2147483648"/>
              <pc:sldLayoutMk cId="1861615390" sldId="2147483651"/>
              <ac:spMk id="8" creationId="{12103AEA-C836-BB70-65E4-9FD48868CB04}"/>
            </ac:spMkLst>
          </pc:spChg>
          <pc:spChg chg="del">
            <ac:chgData name="Nthanda Manduwi" userId="68292817-a987-48e8-863a-61937d542322" providerId="ADAL" clId="{9D6722C2-5826-4095-A4A8-527D7740D342}" dt="2022-09-07T07:01:43.429" v="26" actId="21"/>
            <ac:spMkLst>
              <pc:docMk/>
              <pc:sldMasterMk cId="4154724525" sldId="2147483648"/>
              <pc:sldLayoutMk cId="1861615390" sldId="2147483651"/>
              <ac:spMk id="14" creationId="{10316039-AFCE-AE12-5C7B-BF0184C32B53}"/>
            </ac:spMkLst>
          </pc:spChg>
          <pc:spChg chg="del">
            <ac:chgData name="Nthanda Manduwi" userId="68292817-a987-48e8-863a-61937d542322" providerId="ADAL" clId="{9D6722C2-5826-4095-A4A8-527D7740D342}" dt="2022-09-07T07:01:43.429" v="26" actId="21"/>
            <ac:spMkLst>
              <pc:docMk/>
              <pc:sldMasterMk cId="4154724525" sldId="2147483648"/>
              <pc:sldLayoutMk cId="1861615390" sldId="2147483651"/>
              <ac:spMk id="15" creationId="{C672484D-E54F-1BAF-6F63-A775D2B7347B}"/>
            </ac:spMkLst>
          </pc:spChg>
          <pc:spChg chg="del">
            <ac:chgData name="Nthanda Manduwi" userId="68292817-a987-48e8-863a-61937d542322" providerId="ADAL" clId="{9D6722C2-5826-4095-A4A8-527D7740D342}" dt="2022-09-07T07:01:43.429" v="26" actId="21"/>
            <ac:spMkLst>
              <pc:docMk/>
              <pc:sldMasterMk cId="4154724525" sldId="2147483648"/>
              <pc:sldLayoutMk cId="1861615390" sldId="2147483651"/>
              <ac:spMk id="16" creationId="{090E72BA-6125-AEB5-09D6-5E4533D9CD84}"/>
            </ac:spMkLst>
          </pc:spChg>
          <pc:spChg chg="del">
            <ac:chgData name="Nthanda Manduwi" userId="68292817-a987-48e8-863a-61937d542322" providerId="ADAL" clId="{9D6722C2-5826-4095-A4A8-527D7740D342}" dt="2022-09-07T07:01:43.429" v="26" actId="21"/>
            <ac:spMkLst>
              <pc:docMk/>
              <pc:sldMasterMk cId="4154724525" sldId="2147483648"/>
              <pc:sldLayoutMk cId="1861615390" sldId="2147483651"/>
              <ac:spMk id="17" creationId="{0AE9C239-4B0F-6DD8-74D8-DD6F4BE296AD}"/>
            </ac:spMkLst>
          </pc:spChg>
          <pc:spChg chg="del">
            <ac:chgData name="Nthanda Manduwi" userId="68292817-a987-48e8-863a-61937d542322" providerId="ADAL" clId="{9D6722C2-5826-4095-A4A8-527D7740D342}" dt="2022-09-07T07:01:43.429" v="26" actId="21"/>
            <ac:spMkLst>
              <pc:docMk/>
              <pc:sldMasterMk cId="4154724525" sldId="2147483648"/>
              <pc:sldLayoutMk cId="1861615390" sldId="2147483651"/>
              <ac:spMk id="18" creationId="{1869B1B7-2BD8-EA24-F136-30210BE7711E}"/>
            </ac:spMkLst>
          </pc:spChg>
          <pc:picChg chg="add mod">
            <ac:chgData name="Nthanda Manduwi" userId="68292817-a987-48e8-863a-61937d542322" providerId="ADAL" clId="{9D6722C2-5826-4095-A4A8-527D7740D342}" dt="2022-09-07T07:01:48.347" v="29" actId="27614"/>
            <ac:picMkLst>
              <pc:docMk/>
              <pc:sldMasterMk cId="4154724525" sldId="2147483648"/>
              <pc:sldLayoutMk cId="1861615390" sldId="2147483651"/>
              <ac:picMk id="3" creationId="{D592FA2C-C178-0440-6831-01958213A396}"/>
            </ac:picMkLst>
          </pc:picChg>
        </pc:sldLayoutChg>
        <pc:sldLayoutChg chg="addSp delSp modSp mod">
          <pc:chgData name="Nthanda Manduwi" userId="68292817-a987-48e8-863a-61937d542322" providerId="ADAL" clId="{9D6722C2-5826-4095-A4A8-527D7740D342}" dt="2022-09-07T07:04:03.216" v="81"/>
          <pc:sldLayoutMkLst>
            <pc:docMk/>
            <pc:sldMasterMk cId="4154724525" sldId="2147483648"/>
            <pc:sldLayoutMk cId="2484179550" sldId="2147483652"/>
          </pc:sldLayoutMkLst>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4" creationId="{6F096200-4DDB-1FC4-1DAD-5C296B26759F}"/>
            </ac:spMkLst>
          </pc:spChg>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5" creationId="{36358D52-2935-F906-0477-E0AB6EAEC4B6}"/>
            </ac:spMkLst>
          </pc:spChg>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6" creationId="{8096295F-7499-B244-6FBA-597921C8FABA}"/>
            </ac:spMkLst>
          </pc:spChg>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7" creationId="{7435A3CB-73E1-5C7D-F8AF-A96CE2CBDFCF}"/>
            </ac:spMkLst>
          </pc:spChg>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8" creationId="{B6F90FAF-A071-162C-3CE9-CE914A288024}"/>
            </ac:spMkLst>
          </pc:spChg>
          <pc:spChg chg="add mod">
            <ac:chgData name="Nthanda Manduwi" userId="68292817-a987-48e8-863a-61937d542322" providerId="ADAL" clId="{9D6722C2-5826-4095-A4A8-527D7740D342}" dt="2022-09-07T07:04:03.216" v="81"/>
            <ac:spMkLst>
              <pc:docMk/>
              <pc:sldMasterMk cId="4154724525" sldId="2147483648"/>
              <pc:sldLayoutMk cId="2484179550" sldId="2147483652"/>
              <ac:spMk id="9" creationId="{AA22DE04-B4E9-D76B-921A-23F52BC29284}"/>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3" creationId="{221D715C-A5D6-5C21-B12E-2C6608B4FDB2}"/>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4" creationId="{34DC6F00-79C6-99A3-A1E0-13A455DA0AEE}"/>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5" creationId="{8BE80C1B-EE67-3632-400A-40682B22BF18}"/>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6" creationId="{C806F448-B7D3-91B2-58C2-833C5844E075}"/>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7" creationId="{77DECD61-E670-3083-C870-D12E022EBFE8}"/>
            </ac:spMkLst>
          </pc:spChg>
          <pc:spChg chg="del">
            <ac:chgData name="Nthanda Manduwi" userId="68292817-a987-48e8-863a-61937d542322" providerId="ADAL" clId="{9D6722C2-5826-4095-A4A8-527D7740D342}" dt="2022-09-07T07:03:50.712" v="71" actId="21"/>
            <ac:spMkLst>
              <pc:docMk/>
              <pc:sldMasterMk cId="4154724525" sldId="2147483648"/>
              <pc:sldLayoutMk cId="2484179550" sldId="2147483652"/>
              <ac:spMk id="18" creationId="{DDD272D7-4497-2403-B0CF-E2580FF0D34F}"/>
            </ac:spMkLst>
          </pc:spChg>
          <pc:picChg chg="add mod">
            <ac:chgData name="Nthanda Manduwi" userId="68292817-a987-48e8-863a-61937d542322" providerId="ADAL" clId="{9D6722C2-5826-4095-A4A8-527D7740D342}" dt="2022-09-07T07:04:02.945" v="80" actId="962"/>
            <ac:picMkLst>
              <pc:docMk/>
              <pc:sldMasterMk cId="4154724525" sldId="2147483648"/>
              <pc:sldLayoutMk cId="2484179550" sldId="2147483652"/>
              <ac:picMk id="3" creationId="{7BB8C625-D69A-5E42-CFF0-7ED4D4BB0865}"/>
            </ac:picMkLst>
          </pc:picChg>
          <pc:picChg chg="del mod">
            <ac:chgData name="Nthanda Manduwi" userId="68292817-a987-48e8-863a-61937d542322" providerId="ADAL" clId="{9D6722C2-5826-4095-A4A8-527D7740D342}" dt="2022-09-07T07:03:57.300" v="77" actId="478"/>
            <ac:picMkLst>
              <pc:docMk/>
              <pc:sldMasterMk cId="4154724525" sldId="2147483648"/>
              <pc:sldLayoutMk cId="2484179550" sldId="2147483652"/>
              <ac:picMk id="10" creationId="{08A46273-E24F-EF4A-BE12-A0343F8ABC7A}"/>
            </ac:picMkLst>
          </pc:picChg>
          <pc:picChg chg="del mod">
            <ac:chgData name="Nthanda Manduwi" userId="68292817-a987-48e8-863a-61937d542322" providerId="ADAL" clId="{9D6722C2-5826-4095-A4A8-527D7740D342}" dt="2022-09-07T07:03:54.937" v="75" actId="478"/>
            <ac:picMkLst>
              <pc:docMk/>
              <pc:sldMasterMk cId="4154724525" sldId="2147483648"/>
              <pc:sldLayoutMk cId="2484179550" sldId="2147483652"/>
              <ac:picMk id="11" creationId="{3B0662A8-114F-4890-A4FE-E1774E52C9E9}"/>
            </ac:picMkLst>
          </pc:picChg>
          <pc:picChg chg="del mod">
            <ac:chgData name="Nthanda Manduwi" userId="68292817-a987-48e8-863a-61937d542322" providerId="ADAL" clId="{9D6722C2-5826-4095-A4A8-527D7740D342}" dt="2022-09-07T07:03:52.558" v="73" actId="478"/>
            <ac:picMkLst>
              <pc:docMk/>
              <pc:sldMasterMk cId="4154724525" sldId="2147483648"/>
              <pc:sldLayoutMk cId="2484179550" sldId="2147483652"/>
              <ac:picMk id="12" creationId="{CAA00E6D-FD37-AEB9-42F1-CD082DC7CACB}"/>
            </ac:picMkLst>
          </pc:picChg>
        </pc:sldLayoutChg>
        <pc:sldLayoutChg chg="addSp delSp modSp mod">
          <pc:chgData name="Nthanda Manduwi" userId="68292817-a987-48e8-863a-61937d542322" providerId="ADAL" clId="{9D6722C2-5826-4095-A4A8-527D7740D342}" dt="2022-09-07T07:07:34.714" v="135"/>
          <pc:sldLayoutMkLst>
            <pc:docMk/>
            <pc:sldMasterMk cId="4154724525" sldId="2147483648"/>
            <pc:sldLayoutMk cId="1459292540" sldId="2147483656"/>
          </pc:sldLayoutMkLst>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4" creationId="{96A97C60-B2CC-F6A2-3941-822A8058C6B3}"/>
            </ac:spMkLst>
          </pc:spChg>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5" creationId="{AC3FC954-370F-309A-8769-779BA1481A81}"/>
            </ac:spMkLst>
          </pc:spChg>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6" creationId="{0DB995C2-CD62-B439-C602-100E03ADD441}"/>
            </ac:spMkLst>
          </pc:spChg>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7" creationId="{AB17688C-5EA5-57BF-624D-F1623615051A}"/>
            </ac:spMkLst>
          </pc:spChg>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8" creationId="{E7B6F288-414E-8F29-CE18-6DB2DF244AAA}"/>
            </ac:spMkLst>
          </pc:spChg>
          <pc:spChg chg="add mod">
            <ac:chgData name="Nthanda Manduwi" userId="68292817-a987-48e8-863a-61937d542322" providerId="ADAL" clId="{9D6722C2-5826-4095-A4A8-527D7740D342}" dt="2022-09-07T07:07:34.714" v="135"/>
            <ac:spMkLst>
              <pc:docMk/>
              <pc:sldMasterMk cId="4154724525" sldId="2147483648"/>
              <pc:sldLayoutMk cId="1459292540" sldId="2147483656"/>
              <ac:spMk id="9" creationId="{FDF2FCD8-F6EF-304C-932A-9890B1E8ABE5}"/>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16" creationId="{D6E347CB-45EA-991C-0C6F-75ED64F59113}"/>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17" creationId="{F4F1435A-C26E-E8A8-747F-0501EDA7371C}"/>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18" creationId="{22BDB707-D3DD-AD78-6EE4-BACA52354402}"/>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19" creationId="{F332A2D7-C02F-7A05-2A48-8DEA836892BA}"/>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20" creationId="{6B17A243-C111-F330-0AE3-8D65F517AB79}"/>
            </ac:spMkLst>
          </pc:spChg>
          <pc:spChg chg="del">
            <ac:chgData name="Nthanda Manduwi" userId="68292817-a987-48e8-863a-61937d542322" providerId="ADAL" clId="{9D6722C2-5826-4095-A4A8-527D7740D342}" dt="2022-09-07T07:07:27.359" v="129" actId="21"/>
            <ac:spMkLst>
              <pc:docMk/>
              <pc:sldMasterMk cId="4154724525" sldId="2147483648"/>
              <pc:sldLayoutMk cId="1459292540" sldId="2147483656"/>
              <ac:spMk id="21" creationId="{C4E65D24-7F65-1C54-C133-71AFE8864FBD}"/>
            </ac:spMkLst>
          </pc:spChg>
          <pc:picChg chg="add mod">
            <ac:chgData name="Nthanda Manduwi" userId="68292817-a987-48e8-863a-61937d542322" providerId="ADAL" clId="{9D6722C2-5826-4095-A4A8-527D7740D342}" dt="2022-09-07T07:07:32.586" v="134" actId="962"/>
            <ac:picMkLst>
              <pc:docMk/>
              <pc:sldMasterMk cId="4154724525" sldId="2147483648"/>
              <pc:sldLayoutMk cId="1459292540" sldId="2147483656"/>
              <ac:picMk id="3" creationId="{864A6B29-3D6A-29C8-6F05-1E93D49C5BA2}"/>
            </ac:picMkLst>
          </pc:picChg>
          <pc:picChg chg="del mod">
            <ac:chgData name="Nthanda Manduwi" userId="68292817-a987-48e8-863a-61937d542322" providerId="ADAL" clId="{9D6722C2-5826-4095-A4A8-527D7740D342}" dt="2022-09-07T07:07:28.851" v="131" actId="478"/>
            <ac:picMkLst>
              <pc:docMk/>
              <pc:sldMasterMk cId="4154724525" sldId="2147483648"/>
              <pc:sldLayoutMk cId="1459292540" sldId="2147483656"/>
              <ac:picMk id="15" creationId="{C09BAC72-5D98-EC6B-911B-8DB1CE06DD2D}"/>
            </ac:picMkLst>
          </pc:picChg>
        </pc:sldLayoutChg>
        <pc:sldLayoutChg chg="addSp delSp modSp mod">
          <pc:chgData name="Nthanda Manduwi" userId="68292817-a987-48e8-863a-61937d542322" providerId="ADAL" clId="{9D6722C2-5826-4095-A4A8-527D7740D342}" dt="2022-09-08T15:58:14.793" v="172" actId="478"/>
          <pc:sldLayoutMkLst>
            <pc:docMk/>
            <pc:sldMasterMk cId="4154724525" sldId="2147483648"/>
            <pc:sldLayoutMk cId="906983530" sldId="2147483662"/>
          </pc:sldLayoutMkLst>
          <pc:spChg chg="add del mod">
            <ac:chgData name="Nthanda Manduwi" userId="68292817-a987-48e8-863a-61937d542322" providerId="ADAL" clId="{9D6722C2-5826-4095-A4A8-527D7740D342}" dt="2022-09-07T07:07:16.616" v="127" actId="21"/>
            <ac:spMkLst>
              <pc:docMk/>
              <pc:sldMasterMk cId="4154724525" sldId="2147483648"/>
              <pc:sldLayoutMk cId="906983530" sldId="2147483662"/>
              <ac:spMk id="4" creationId="{A8535FB2-38C9-E8C6-316B-B20F69C6BC3C}"/>
            </ac:spMkLst>
          </pc:spChg>
          <pc:spChg chg="add del mod">
            <ac:chgData name="Nthanda Manduwi" userId="68292817-a987-48e8-863a-61937d542322" providerId="ADAL" clId="{9D6722C2-5826-4095-A4A8-527D7740D342}" dt="2022-09-07T07:07:16.616" v="127" actId="21"/>
            <ac:spMkLst>
              <pc:docMk/>
              <pc:sldMasterMk cId="4154724525" sldId="2147483648"/>
              <pc:sldLayoutMk cId="906983530" sldId="2147483662"/>
              <ac:spMk id="5" creationId="{0A3A6AA9-B5A4-B82B-EFA2-31E6BC83857F}"/>
            </ac:spMkLst>
          </pc:spChg>
          <pc:spChg chg="add del mod">
            <ac:chgData name="Nthanda Manduwi" userId="68292817-a987-48e8-863a-61937d542322" providerId="ADAL" clId="{9D6722C2-5826-4095-A4A8-527D7740D342}" dt="2022-09-07T07:07:16.616" v="127" actId="21"/>
            <ac:spMkLst>
              <pc:docMk/>
              <pc:sldMasterMk cId="4154724525" sldId="2147483648"/>
              <pc:sldLayoutMk cId="906983530" sldId="2147483662"/>
              <ac:spMk id="6" creationId="{BBDB7ACB-68CC-D160-6A90-04B142608284}"/>
            </ac:spMkLst>
          </pc:spChg>
          <pc:spChg chg="add del mod">
            <ac:chgData name="Nthanda Manduwi" userId="68292817-a987-48e8-863a-61937d542322" providerId="ADAL" clId="{9D6722C2-5826-4095-A4A8-527D7740D342}" dt="2022-09-07T07:07:16.616" v="127" actId="21"/>
            <ac:spMkLst>
              <pc:docMk/>
              <pc:sldMasterMk cId="4154724525" sldId="2147483648"/>
              <pc:sldLayoutMk cId="906983530" sldId="2147483662"/>
              <ac:spMk id="7" creationId="{1B87CB8A-E735-06A3-F80E-A7FC63CEDE90}"/>
            </ac:spMkLst>
          </pc:spChg>
          <pc:spChg chg="del">
            <ac:chgData name="Nthanda Manduwi" userId="68292817-a987-48e8-863a-61937d542322" providerId="ADAL" clId="{9D6722C2-5826-4095-A4A8-527D7740D342}" dt="2022-09-07T07:04:18.943" v="82" actId="21"/>
            <ac:spMkLst>
              <pc:docMk/>
              <pc:sldMasterMk cId="4154724525" sldId="2147483648"/>
              <pc:sldLayoutMk cId="906983530" sldId="2147483662"/>
              <ac:spMk id="9" creationId="{3E891626-B5B4-2C88-AE25-F2123CE54788}"/>
            </ac:spMkLst>
          </pc:spChg>
          <pc:spChg chg="del">
            <ac:chgData name="Nthanda Manduwi" userId="68292817-a987-48e8-863a-61937d542322" providerId="ADAL" clId="{9D6722C2-5826-4095-A4A8-527D7740D342}" dt="2022-09-07T07:04:18.943" v="82" actId="21"/>
            <ac:spMkLst>
              <pc:docMk/>
              <pc:sldMasterMk cId="4154724525" sldId="2147483648"/>
              <pc:sldLayoutMk cId="906983530" sldId="2147483662"/>
              <ac:spMk id="10" creationId="{551C6435-F65D-F48F-F83E-714453ACC7EB}"/>
            </ac:spMkLst>
          </pc:spChg>
          <pc:spChg chg="add del mod">
            <ac:chgData name="Nthanda Manduwi" userId="68292817-a987-48e8-863a-61937d542322" providerId="ADAL" clId="{9D6722C2-5826-4095-A4A8-527D7740D342}" dt="2022-09-07T07:07:16.616" v="127" actId="21"/>
            <ac:spMkLst>
              <pc:docMk/>
              <pc:sldMasterMk cId="4154724525" sldId="2147483648"/>
              <pc:sldLayoutMk cId="906983530" sldId="2147483662"/>
              <ac:spMk id="11" creationId="{5F845A8D-0441-CDE1-1EEB-6A379D9240D0}"/>
            </ac:spMkLst>
          </pc:spChg>
          <pc:spChg chg="del">
            <ac:chgData name="Nthanda Manduwi" userId="68292817-a987-48e8-863a-61937d542322" providerId="ADAL" clId="{9D6722C2-5826-4095-A4A8-527D7740D342}" dt="2022-09-07T07:04:18.943" v="82" actId="21"/>
            <ac:spMkLst>
              <pc:docMk/>
              <pc:sldMasterMk cId="4154724525" sldId="2147483648"/>
              <pc:sldLayoutMk cId="906983530" sldId="2147483662"/>
              <ac:spMk id="14" creationId="{1AF1ED15-D78C-3100-631E-237B97DCE921}"/>
            </ac:spMkLst>
          </pc:spChg>
          <pc:spChg chg="del">
            <ac:chgData name="Nthanda Manduwi" userId="68292817-a987-48e8-863a-61937d542322" providerId="ADAL" clId="{9D6722C2-5826-4095-A4A8-527D7740D342}" dt="2022-09-07T07:04:18.943" v="82" actId="21"/>
            <ac:spMkLst>
              <pc:docMk/>
              <pc:sldMasterMk cId="4154724525" sldId="2147483648"/>
              <pc:sldLayoutMk cId="906983530" sldId="2147483662"/>
              <ac:spMk id="15" creationId="{6E4EBCE2-FFCB-5B64-00EE-C0513FEAF425}"/>
            </ac:spMkLst>
          </pc:spChg>
          <pc:spChg chg="del">
            <ac:chgData name="Nthanda Manduwi" userId="68292817-a987-48e8-863a-61937d542322" providerId="ADAL" clId="{9D6722C2-5826-4095-A4A8-527D7740D342}" dt="2022-09-07T07:04:18.943" v="82" actId="21"/>
            <ac:spMkLst>
              <pc:docMk/>
              <pc:sldMasterMk cId="4154724525" sldId="2147483648"/>
              <pc:sldLayoutMk cId="906983530" sldId="2147483662"/>
              <ac:spMk id="16" creationId="{964DEF3E-9B1C-1E86-408F-8BC5DBD40E08}"/>
            </ac:spMkLst>
          </pc:spChg>
          <pc:spChg chg="add mod">
            <ac:chgData name="Nthanda Manduwi" userId="68292817-a987-48e8-863a-61937d542322" providerId="ADAL" clId="{9D6722C2-5826-4095-A4A8-527D7740D342}" dt="2022-09-07T07:07:17.007" v="128"/>
            <ac:spMkLst>
              <pc:docMk/>
              <pc:sldMasterMk cId="4154724525" sldId="2147483648"/>
              <pc:sldLayoutMk cId="906983530" sldId="2147483662"/>
              <ac:spMk id="19" creationId="{8A2090A4-04C3-0A21-81FB-858C3CB9183B}"/>
            </ac:spMkLst>
          </pc:spChg>
          <pc:spChg chg="add mod">
            <ac:chgData name="Nthanda Manduwi" userId="68292817-a987-48e8-863a-61937d542322" providerId="ADAL" clId="{9D6722C2-5826-4095-A4A8-527D7740D342}" dt="2022-09-07T07:07:17.007" v="128"/>
            <ac:spMkLst>
              <pc:docMk/>
              <pc:sldMasterMk cId="4154724525" sldId="2147483648"/>
              <pc:sldLayoutMk cId="906983530" sldId="2147483662"/>
              <ac:spMk id="20" creationId="{F4047561-8914-8C95-3371-FF408A7AF910}"/>
            </ac:spMkLst>
          </pc:spChg>
          <pc:spChg chg="add mod">
            <ac:chgData name="Nthanda Manduwi" userId="68292817-a987-48e8-863a-61937d542322" providerId="ADAL" clId="{9D6722C2-5826-4095-A4A8-527D7740D342}" dt="2022-09-07T07:07:17.007" v="128"/>
            <ac:spMkLst>
              <pc:docMk/>
              <pc:sldMasterMk cId="4154724525" sldId="2147483648"/>
              <pc:sldLayoutMk cId="906983530" sldId="2147483662"/>
              <ac:spMk id="21" creationId="{38146653-6691-D093-1770-092058AE2664}"/>
            </ac:spMkLst>
          </pc:spChg>
          <pc:spChg chg="add mod">
            <ac:chgData name="Nthanda Manduwi" userId="68292817-a987-48e8-863a-61937d542322" providerId="ADAL" clId="{9D6722C2-5826-4095-A4A8-527D7740D342}" dt="2022-09-07T07:07:17.007" v="128"/>
            <ac:spMkLst>
              <pc:docMk/>
              <pc:sldMasterMk cId="4154724525" sldId="2147483648"/>
              <pc:sldLayoutMk cId="906983530" sldId="2147483662"/>
              <ac:spMk id="22" creationId="{8BDE315B-9E75-4C43-2BB0-4E5E20C3621B}"/>
            </ac:spMkLst>
          </pc:spChg>
          <pc:spChg chg="add mod">
            <ac:chgData name="Nthanda Manduwi" userId="68292817-a987-48e8-863a-61937d542322" providerId="ADAL" clId="{9D6722C2-5826-4095-A4A8-527D7740D342}" dt="2022-09-07T07:07:17.007" v="128"/>
            <ac:spMkLst>
              <pc:docMk/>
              <pc:sldMasterMk cId="4154724525" sldId="2147483648"/>
              <pc:sldLayoutMk cId="906983530" sldId="2147483662"/>
              <ac:spMk id="23" creationId="{E298F9EB-5120-AE27-DB64-EF955C047CD0}"/>
            </ac:spMkLst>
          </pc:spChg>
          <pc:picChg chg="add mod">
            <ac:chgData name="Nthanda Manduwi" userId="68292817-a987-48e8-863a-61937d542322" providerId="ADAL" clId="{9D6722C2-5826-4095-A4A8-527D7740D342}" dt="2022-09-07T07:05:08.393" v="95" actId="1076"/>
            <ac:picMkLst>
              <pc:docMk/>
              <pc:sldMasterMk cId="4154724525" sldId="2147483648"/>
              <pc:sldLayoutMk cId="906983530" sldId="2147483662"/>
              <ac:picMk id="3" creationId="{1C4621CC-6DAE-C063-3E48-5BBAD34BAC2C}"/>
            </ac:picMkLst>
          </pc:picChg>
          <pc:picChg chg="del mod">
            <ac:chgData name="Nthanda Manduwi" userId="68292817-a987-48e8-863a-61937d542322" providerId="ADAL" clId="{9D6722C2-5826-4095-A4A8-527D7740D342}" dt="2022-09-07T07:04:23.013" v="84" actId="478"/>
            <ac:picMkLst>
              <pc:docMk/>
              <pc:sldMasterMk cId="4154724525" sldId="2147483648"/>
              <pc:sldLayoutMk cId="906983530" sldId="2147483662"/>
              <ac:picMk id="8" creationId="{2876B928-E2F6-86E2-0665-7FD5E31EDF01}"/>
            </ac:picMkLst>
          </pc:picChg>
          <pc:picChg chg="del mod">
            <ac:chgData name="Nthanda Manduwi" userId="68292817-a987-48e8-863a-61937d542322" providerId="ADAL" clId="{9D6722C2-5826-4095-A4A8-527D7740D342}" dt="2022-09-07T07:04:24.630" v="86" actId="478"/>
            <ac:picMkLst>
              <pc:docMk/>
              <pc:sldMasterMk cId="4154724525" sldId="2147483648"/>
              <pc:sldLayoutMk cId="906983530" sldId="2147483662"/>
              <ac:picMk id="13" creationId="{16C338A6-2A83-4143-BC90-BD4D43B26964}"/>
            </ac:picMkLst>
          </pc:picChg>
          <pc:picChg chg="del">
            <ac:chgData name="Nthanda Manduwi" userId="68292817-a987-48e8-863a-61937d542322" providerId="ADAL" clId="{9D6722C2-5826-4095-A4A8-527D7740D342}" dt="2022-09-07T07:05:03.077" v="94" actId="21"/>
            <ac:picMkLst>
              <pc:docMk/>
              <pc:sldMasterMk cId="4154724525" sldId="2147483648"/>
              <pc:sldLayoutMk cId="906983530" sldId="2147483662"/>
              <ac:picMk id="17" creationId="{F81C71E2-11FC-4C20-940C-DA779DE2FE7E}"/>
            </ac:picMkLst>
          </pc:picChg>
          <pc:picChg chg="add del mod">
            <ac:chgData name="Nthanda Manduwi" userId="68292817-a987-48e8-863a-61937d542322" providerId="ADAL" clId="{9D6722C2-5826-4095-A4A8-527D7740D342}" dt="2022-09-08T15:58:14.793" v="172" actId="478"/>
            <ac:picMkLst>
              <pc:docMk/>
              <pc:sldMasterMk cId="4154724525" sldId="2147483648"/>
              <pc:sldLayoutMk cId="906983530" sldId="2147483662"/>
              <ac:picMk id="18" creationId="{5B4409EE-85BE-92EE-8FAA-004C429C7227}"/>
            </ac:picMkLst>
          </pc:picChg>
        </pc:sldLayoutChg>
        <pc:sldLayoutChg chg="addSp delSp modSp mod">
          <pc:chgData name="Nthanda Manduwi" userId="68292817-a987-48e8-863a-61937d542322" providerId="ADAL" clId="{9D6722C2-5826-4095-A4A8-527D7740D342}" dt="2022-09-07T07:06:16.345" v="107" actId="962"/>
          <pc:sldLayoutMkLst>
            <pc:docMk/>
            <pc:sldMasterMk cId="4154724525" sldId="2147483648"/>
            <pc:sldLayoutMk cId="3029201279" sldId="2147483663"/>
          </pc:sldLayoutMkLst>
          <pc:spChg chg="add mod">
            <ac:chgData name="Nthanda Manduwi" userId="68292817-a987-48e8-863a-61937d542322" providerId="ADAL" clId="{9D6722C2-5826-4095-A4A8-527D7740D342}" dt="2022-09-07T07:06:16.345" v="107" actId="962"/>
            <ac:spMkLst>
              <pc:docMk/>
              <pc:sldMasterMk cId="4154724525" sldId="2147483648"/>
              <pc:sldLayoutMk cId="3029201279" sldId="2147483663"/>
              <ac:spMk id="4" creationId="{943B1077-04BD-30EE-6ACA-9FE22E92FECB}"/>
            </ac:spMkLst>
          </pc:spChg>
          <pc:spChg chg="add mod">
            <ac:chgData name="Nthanda Manduwi" userId="68292817-a987-48e8-863a-61937d542322" providerId="ADAL" clId="{9D6722C2-5826-4095-A4A8-527D7740D342}" dt="2022-09-07T07:06:16.345" v="107" actId="962"/>
            <ac:spMkLst>
              <pc:docMk/>
              <pc:sldMasterMk cId="4154724525" sldId="2147483648"/>
              <pc:sldLayoutMk cId="3029201279" sldId="2147483663"/>
              <ac:spMk id="5" creationId="{9C284A11-5CCA-B3D7-7EE0-3ACBCE769CF7}"/>
            </ac:spMkLst>
          </pc:spChg>
          <pc:spChg chg="add mod">
            <ac:chgData name="Nthanda Manduwi" userId="68292817-a987-48e8-863a-61937d542322" providerId="ADAL" clId="{9D6722C2-5826-4095-A4A8-527D7740D342}" dt="2022-09-07T07:06:16.345" v="107" actId="962"/>
            <ac:spMkLst>
              <pc:docMk/>
              <pc:sldMasterMk cId="4154724525" sldId="2147483648"/>
              <pc:sldLayoutMk cId="3029201279" sldId="2147483663"/>
              <ac:spMk id="6" creationId="{6244682A-A09B-EC75-3C1E-6E604D526315}"/>
            </ac:spMkLst>
          </pc:spChg>
          <pc:spChg chg="add mod">
            <ac:chgData name="Nthanda Manduwi" userId="68292817-a987-48e8-863a-61937d542322" providerId="ADAL" clId="{9D6722C2-5826-4095-A4A8-527D7740D342}" dt="2022-09-07T07:06:16.345" v="107" actId="962"/>
            <ac:spMkLst>
              <pc:docMk/>
              <pc:sldMasterMk cId="4154724525" sldId="2147483648"/>
              <pc:sldLayoutMk cId="3029201279" sldId="2147483663"/>
              <ac:spMk id="7" creationId="{54D860CB-D8DC-DBBA-C692-CA468DA3DCA4}"/>
            </ac:spMkLst>
          </pc:spChg>
          <pc:spChg chg="del">
            <ac:chgData name="Nthanda Manduwi" userId="68292817-a987-48e8-863a-61937d542322" providerId="ADAL" clId="{9D6722C2-5826-4095-A4A8-527D7740D342}" dt="2022-09-07T07:06:06.878" v="97" actId="21"/>
            <ac:spMkLst>
              <pc:docMk/>
              <pc:sldMasterMk cId="4154724525" sldId="2147483648"/>
              <pc:sldLayoutMk cId="3029201279" sldId="2147483663"/>
              <ac:spMk id="9" creationId="{3E891626-B5B4-2C88-AE25-F2123CE54788}"/>
            </ac:spMkLst>
          </pc:spChg>
          <pc:spChg chg="del">
            <ac:chgData name="Nthanda Manduwi" userId="68292817-a987-48e8-863a-61937d542322" providerId="ADAL" clId="{9D6722C2-5826-4095-A4A8-527D7740D342}" dt="2022-09-07T07:06:06.878" v="97" actId="21"/>
            <ac:spMkLst>
              <pc:docMk/>
              <pc:sldMasterMk cId="4154724525" sldId="2147483648"/>
              <pc:sldLayoutMk cId="3029201279" sldId="2147483663"/>
              <ac:spMk id="10" creationId="{551C6435-F65D-F48F-F83E-714453ACC7EB}"/>
            </ac:spMkLst>
          </pc:spChg>
          <pc:spChg chg="add mod">
            <ac:chgData name="Nthanda Manduwi" userId="68292817-a987-48e8-863a-61937d542322" providerId="ADAL" clId="{9D6722C2-5826-4095-A4A8-527D7740D342}" dt="2022-09-07T07:06:16.345" v="107" actId="962"/>
            <ac:spMkLst>
              <pc:docMk/>
              <pc:sldMasterMk cId="4154724525" sldId="2147483648"/>
              <pc:sldLayoutMk cId="3029201279" sldId="2147483663"/>
              <ac:spMk id="11" creationId="{705BB8F6-F53C-8AB9-6FA0-186A6477D7C9}"/>
            </ac:spMkLst>
          </pc:spChg>
          <pc:spChg chg="del">
            <ac:chgData name="Nthanda Manduwi" userId="68292817-a987-48e8-863a-61937d542322" providerId="ADAL" clId="{9D6722C2-5826-4095-A4A8-527D7740D342}" dt="2022-09-07T07:06:06.878" v="97" actId="21"/>
            <ac:spMkLst>
              <pc:docMk/>
              <pc:sldMasterMk cId="4154724525" sldId="2147483648"/>
              <pc:sldLayoutMk cId="3029201279" sldId="2147483663"/>
              <ac:spMk id="14" creationId="{1AF1ED15-D78C-3100-631E-237B97DCE921}"/>
            </ac:spMkLst>
          </pc:spChg>
          <pc:spChg chg="del">
            <ac:chgData name="Nthanda Manduwi" userId="68292817-a987-48e8-863a-61937d542322" providerId="ADAL" clId="{9D6722C2-5826-4095-A4A8-527D7740D342}" dt="2022-09-07T07:06:06.878" v="97" actId="21"/>
            <ac:spMkLst>
              <pc:docMk/>
              <pc:sldMasterMk cId="4154724525" sldId="2147483648"/>
              <pc:sldLayoutMk cId="3029201279" sldId="2147483663"/>
              <ac:spMk id="15" creationId="{6E4EBCE2-FFCB-5B64-00EE-C0513FEAF425}"/>
            </ac:spMkLst>
          </pc:spChg>
          <pc:spChg chg="del">
            <ac:chgData name="Nthanda Manduwi" userId="68292817-a987-48e8-863a-61937d542322" providerId="ADAL" clId="{9D6722C2-5826-4095-A4A8-527D7740D342}" dt="2022-09-07T07:06:06.878" v="97" actId="21"/>
            <ac:spMkLst>
              <pc:docMk/>
              <pc:sldMasterMk cId="4154724525" sldId="2147483648"/>
              <pc:sldLayoutMk cId="3029201279" sldId="2147483663"/>
              <ac:spMk id="16" creationId="{964DEF3E-9B1C-1E86-408F-8BC5DBD40E08}"/>
            </ac:spMkLst>
          </pc:spChg>
          <pc:picChg chg="add mod">
            <ac:chgData name="Nthanda Manduwi" userId="68292817-a987-48e8-863a-61937d542322" providerId="ADAL" clId="{9D6722C2-5826-4095-A4A8-527D7740D342}" dt="2022-09-07T07:06:16.345" v="106" actId="27614"/>
            <ac:picMkLst>
              <pc:docMk/>
              <pc:sldMasterMk cId="4154724525" sldId="2147483648"/>
              <pc:sldLayoutMk cId="3029201279" sldId="2147483663"/>
              <ac:picMk id="3" creationId="{3824DD81-A424-4362-F926-3D117857BB48}"/>
            </ac:picMkLst>
          </pc:picChg>
          <pc:picChg chg="del mod">
            <ac:chgData name="Nthanda Manduwi" userId="68292817-a987-48e8-863a-61937d542322" providerId="ADAL" clId="{9D6722C2-5826-4095-A4A8-527D7740D342}" dt="2022-09-07T07:06:08.608" v="99" actId="478"/>
            <ac:picMkLst>
              <pc:docMk/>
              <pc:sldMasterMk cId="4154724525" sldId="2147483648"/>
              <pc:sldLayoutMk cId="3029201279" sldId="2147483663"/>
              <ac:picMk id="8" creationId="{2876B928-E2F6-86E2-0665-7FD5E31EDF01}"/>
            </ac:picMkLst>
          </pc:picChg>
          <pc:picChg chg="del mod">
            <ac:chgData name="Nthanda Manduwi" userId="68292817-a987-48e8-863a-61937d542322" providerId="ADAL" clId="{9D6722C2-5826-4095-A4A8-527D7740D342}" dt="2022-09-07T07:06:11.940" v="103" actId="478"/>
            <ac:picMkLst>
              <pc:docMk/>
              <pc:sldMasterMk cId="4154724525" sldId="2147483648"/>
              <pc:sldLayoutMk cId="3029201279" sldId="2147483663"/>
              <ac:picMk id="12" creationId="{792E5C71-3B66-E24E-9046-DD3BBDFB4373}"/>
            </ac:picMkLst>
          </pc:picChg>
          <pc:picChg chg="del mod">
            <ac:chgData name="Nthanda Manduwi" userId="68292817-a987-48e8-863a-61937d542322" providerId="ADAL" clId="{9D6722C2-5826-4095-A4A8-527D7740D342}" dt="2022-09-07T07:06:10.221" v="101" actId="478"/>
            <ac:picMkLst>
              <pc:docMk/>
              <pc:sldMasterMk cId="4154724525" sldId="2147483648"/>
              <pc:sldLayoutMk cId="3029201279" sldId="2147483663"/>
              <ac:picMk id="13" creationId="{16C338A6-2A83-4143-BC90-BD4D43B26964}"/>
            </ac:picMkLst>
          </pc:picChg>
        </pc:sldLayoutChg>
        <pc:sldLayoutChg chg="addSp delSp modSp mod">
          <pc:chgData name="Nthanda Manduwi" userId="68292817-a987-48e8-863a-61937d542322" providerId="ADAL" clId="{9D6722C2-5826-4095-A4A8-527D7740D342}" dt="2022-09-08T15:58:17.987" v="173" actId="478"/>
          <pc:sldLayoutMkLst>
            <pc:docMk/>
            <pc:sldMasterMk cId="4154724525" sldId="2147483648"/>
            <pc:sldLayoutMk cId="66308183" sldId="2147483664"/>
          </pc:sldLayoutMkLst>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4" creationId="{6F48F10B-2E51-D7F1-7DF7-19CC1418263B}"/>
            </ac:spMkLst>
          </pc:spChg>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5" creationId="{8A50C05D-D51C-8BFA-A397-7833A6175405}"/>
            </ac:spMkLst>
          </pc:spChg>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6" creationId="{B1F56501-5762-A838-F59F-2A78AB1DFC4D}"/>
            </ac:spMkLst>
          </pc:spChg>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7" creationId="{A12AB44E-50DE-4C9B-8990-A37BB45A2A2A}"/>
            </ac:spMkLst>
          </pc:spChg>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8" creationId="{C033661E-0D04-07EF-05EA-08C6EC337845}"/>
            </ac:spMkLst>
          </pc:spChg>
          <pc:spChg chg="add del mod">
            <ac:chgData name="Nthanda Manduwi" userId="68292817-a987-48e8-863a-61937d542322" providerId="ADAL" clId="{9D6722C2-5826-4095-A4A8-527D7740D342}" dt="2022-09-07T07:07:08.642" v="125" actId="21"/>
            <ac:spMkLst>
              <pc:docMk/>
              <pc:sldMasterMk cId="4154724525" sldId="2147483648"/>
              <pc:sldLayoutMk cId="66308183" sldId="2147483664"/>
              <ac:spMk id="9" creationId="{EE5A905D-A470-E5CE-CFAB-53CCDD9ED054}"/>
            </ac:spMkLst>
          </pc:spChg>
          <pc:spChg chg="add del">
            <ac:chgData name="Nthanda Manduwi" userId="68292817-a987-48e8-863a-61937d542322" providerId="ADAL" clId="{9D6722C2-5826-4095-A4A8-527D7740D342}" dt="2022-09-07T07:06:29.560" v="110" actId="21"/>
            <ac:spMkLst>
              <pc:docMk/>
              <pc:sldMasterMk cId="4154724525" sldId="2147483648"/>
              <pc:sldLayoutMk cId="66308183" sldId="2147483664"/>
              <ac:spMk id="13" creationId="{221D715C-A5D6-5C21-B12E-2C6608B4FDB2}"/>
            </ac:spMkLst>
          </pc:spChg>
          <pc:spChg chg="del">
            <ac:chgData name="Nthanda Manduwi" userId="68292817-a987-48e8-863a-61937d542322" providerId="ADAL" clId="{9D6722C2-5826-4095-A4A8-527D7740D342}" dt="2022-09-07T07:06:29.560" v="110" actId="21"/>
            <ac:spMkLst>
              <pc:docMk/>
              <pc:sldMasterMk cId="4154724525" sldId="2147483648"/>
              <pc:sldLayoutMk cId="66308183" sldId="2147483664"/>
              <ac:spMk id="14" creationId="{34DC6F00-79C6-99A3-A1E0-13A455DA0AEE}"/>
            </ac:spMkLst>
          </pc:spChg>
          <pc:spChg chg="del">
            <ac:chgData name="Nthanda Manduwi" userId="68292817-a987-48e8-863a-61937d542322" providerId="ADAL" clId="{9D6722C2-5826-4095-A4A8-527D7740D342}" dt="2022-09-07T07:06:29.560" v="110" actId="21"/>
            <ac:spMkLst>
              <pc:docMk/>
              <pc:sldMasterMk cId="4154724525" sldId="2147483648"/>
              <pc:sldLayoutMk cId="66308183" sldId="2147483664"/>
              <ac:spMk id="15" creationId="{8BE80C1B-EE67-3632-400A-40682B22BF18}"/>
            </ac:spMkLst>
          </pc:spChg>
          <pc:spChg chg="del">
            <ac:chgData name="Nthanda Manduwi" userId="68292817-a987-48e8-863a-61937d542322" providerId="ADAL" clId="{9D6722C2-5826-4095-A4A8-527D7740D342}" dt="2022-09-07T07:06:29.560" v="110" actId="21"/>
            <ac:spMkLst>
              <pc:docMk/>
              <pc:sldMasterMk cId="4154724525" sldId="2147483648"/>
              <pc:sldLayoutMk cId="66308183" sldId="2147483664"/>
              <ac:spMk id="16" creationId="{C806F448-B7D3-91B2-58C2-833C5844E075}"/>
            </ac:spMkLst>
          </pc:spChg>
          <pc:spChg chg="del">
            <ac:chgData name="Nthanda Manduwi" userId="68292817-a987-48e8-863a-61937d542322" providerId="ADAL" clId="{9D6722C2-5826-4095-A4A8-527D7740D342}" dt="2022-09-07T07:06:29.560" v="110" actId="21"/>
            <ac:spMkLst>
              <pc:docMk/>
              <pc:sldMasterMk cId="4154724525" sldId="2147483648"/>
              <pc:sldLayoutMk cId="66308183" sldId="2147483664"/>
              <ac:spMk id="17" creationId="{77DECD61-E670-3083-C870-D12E022EBFE8}"/>
            </ac:spMkLst>
          </pc:spChg>
          <pc:spChg chg="del">
            <ac:chgData name="Nthanda Manduwi" userId="68292817-a987-48e8-863a-61937d542322" providerId="ADAL" clId="{9D6722C2-5826-4095-A4A8-527D7740D342}" dt="2022-09-07T07:06:29.560" v="110" actId="21"/>
            <ac:spMkLst>
              <pc:docMk/>
              <pc:sldMasterMk cId="4154724525" sldId="2147483648"/>
              <pc:sldLayoutMk cId="66308183" sldId="2147483664"/>
              <ac:spMk id="18" creationId="{DDD272D7-4497-2403-B0CF-E2580FF0D34F}"/>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1" creationId="{BCE71D66-2C0E-7BD6-D908-5972EDDDBDC7}"/>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2" creationId="{94792E9F-EE8C-36A7-9177-2DDE8951A370}"/>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3" creationId="{E8157C65-7688-88F5-5169-6AFADB056835}"/>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4" creationId="{05B5BFC6-9BAA-3BA3-14A9-ADEE8989CC2E}"/>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5" creationId="{A209831B-2070-163C-B0C5-B8F0C828893C}"/>
            </ac:spMkLst>
          </pc:spChg>
          <pc:spChg chg="add mod">
            <ac:chgData name="Nthanda Manduwi" userId="68292817-a987-48e8-863a-61937d542322" providerId="ADAL" clId="{9D6722C2-5826-4095-A4A8-527D7740D342}" dt="2022-09-07T07:07:09.108" v="126"/>
            <ac:spMkLst>
              <pc:docMk/>
              <pc:sldMasterMk cId="4154724525" sldId="2147483648"/>
              <pc:sldLayoutMk cId="66308183" sldId="2147483664"/>
              <ac:spMk id="26" creationId="{407F9EA1-6A24-FF5C-4BBA-9146376B93FE}"/>
            </ac:spMkLst>
          </pc:spChg>
          <pc:picChg chg="add mod">
            <ac:chgData name="Nthanda Manduwi" userId="68292817-a987-48e8-863a-61937d542322" providerId="ADAL" clId="{9D6722C2-5826-4095-A4A8-527D7740D342}" dt="2022-09-07T07:06:42.310" v="118" actId="962"/>
            <ac:picMkLst>
              <pc:docMk/>
              <pc:sldMasterMk cId="4154724525" sldId="2147483648"/>
              <pc:sldLayoutMk cId="66308183" sldId="2147483664"/>
              <ac:picMk id="3" creationId="{D14C1136-2082-9E1A-8076-7AF164D3992A}"/>
            </ac:picMkLst>
          </pc:picChg>
          <pc:picChg chg="del mod">
            <ac:chgData name="Nthanda Manduwi" userId="68292817-a987-48e8-863a-61937d542322" providerId="ADAL" clId="{9D6722C2-5826-4095-A4A8-527D7740D342}" dt="2022-09-07T07:06:35.966" v="114" actId="478"/>
            <ac:picMkLst>
              <pc:docMk/>
              <pc:sldMasterMk cId="4154724525" sldId="2147483648"/>
              <pc:sldLayoutMk cId="66308183" sldId="2147483664"/>
              <ac:picMk id="11" creationId="{3B0662A8-114F-4890-A4FE-E1774E52C9E9}"/>
            </ac:picMkLst>
          </pc:picChg>
          <pc:picChg chg="del mod">
            <ac:chgData name="Nthanda Manduwi" userId="68292817-a987-48e8-863a-61937d542322" providerId="ADAL" clId="{9D6722C2-5826-4095-A4A8-527D7740D342}" dt="2022-09-07T07:06:33.657" v="112" actId="478"/>
            <ac:picMkLst>
              <pc:docMk/>
              <pc:sldMasterMk cId="4154724525" sldId="2147483648"/>
              <pc:sldLayoutMk cId="66308183" sldId="2147483664"/>
              <ac:picMk id="12" creationId="{CAA00E6D-FD37-AEB9-42F1-CD082DC7CACB}"/>
            </ac:picMkLst>
          </pc:picChg>
          <pc:picChg chg="add del mod">
            <ac:chgData name="Nthanda Manduwi" userId="68292817-a987-48e8-863a-61937d542322" providerId="ADAL" clId="{9D6722C2-5826-4095-A4A8-527D7740D342}" dt="2022-09-08T15:58:17.987" v="173" actId="478"/>
            <ac:picMkLst>
              <pc:docMk/>
              <pc:sldMasterMk cId="4154724525" sldId="2147483648"/>
              <pc:sldLayoutMk cId="66308183" sldId="2147483664"/>
              <ac:picMk id="19" creationId="{92FB5AC7-BA8E-57EA-B34A-4F479E3EA2BB}"/>
            </ac:picMkLst>
          </pc:picChg>
          <pc:picChg chg="del mod">
            <ac:chgData name="Nthanda Manduwi" userId="68292817-a987-48e8-863a-61937d542322" providerId="ADAL" clId="{9D6722C2-5826-4095-A4A8-527D7740D342}" dt="2022-09-07T07:06:57.165" v="122" actId="21"/>
            <ac:picMkLst>
              <pc:docMk/>
              <pc:sldMasterMk cId="4154724525" sldId="2147483648"/>
              <pc:sldLayoutMk cId="66308183" sldId="2147483664"/>
              <ac:picMk id="20" creationId="{D26D4152-40E6-44E8-9BA4-19406D5E24B8}"/>
            </ac:picMkLst>
          </pc:picChg>
        </pc:sldLayoutChg>
        <pc:sldLayoutChg chg="addSp delSp modSp mod">
          <pc:chgData name="Nthanda Manduwi" userId="68292817-a987-48e8-863a-61937d542322" providerId="ADAL" clId="{9D6722C2-5826-4095-A4A8-527D7740D342}" dt="2022-09-07T07:02:37.111" v="53" actId="208"/>
          <pc:sldLayoutMkLst>
            <pc:docMk/>
            <pc:sldMasterMk cId="4154724525" sldId="2147483648"/>
            <pc:sldLayoutMk cId="3171379621" sldId="2147483665"/>
          </pc:sldLayoutMkLst>
          <pc:spChg chg="add mod">
            <ac:chgData name="Nthanda Manduwi" userId="68292817-a987-48e8-863a-61937d542322" providerId="ADAL" clId="{9D6722C2-5826-4095-A4A8-527D7740D342}" dt="2022-09-07T07:00:19.122" v="24" actId="962"/>
            <ac:spMkLst>
              <pc:docMk/>
              <pc:sldMasterMk cId="4154724525" sldId="2147483648"/>
              <pc:sldLayoutMk cId="3171379621" sldId="2147483665"/>
              <ac:spMk id="4" creationId="{26886B70-85B3-BCCF-EDFB-7ABF0FA5730B}"/>
            </ac:spMkLst>
          </pc:spChg>
          <pc:spChg chg="add mod">
            <ac:chgData name="Nthanda Manduwi" userId="68292817-a987-48e8-863a-61937d542322" providerId="ADAL" clId="{9D6722C2-5826-4095-A4A8-527D7740D342}" dt="2022-09-07T07:00:19.122" v="24" actId="962"/>
            <ac:spMkLst>
              <pc:docMk/>
              <pc:sldMasterMk cId="4154724525" sldId="2147483648"/>
              <pc:sldLayoutMk cId="3171379621" sldId="2147483665"/>
              <ac:spMk id="5" creationId="{A579BBBD-4F80-0BC8-5BC0-241E83BD0557}"/>
            </ac:spMkLst>
          </pc:spChg>
          <pc:spChg chg="add mod">
            <ac:chgData name="Nthanda Manduwi" userId="68292817-a987-48e8-863a-61937d542322" providerId="ADAL" clId="{9D6722C2-5826-4095-A4A8-527D7740D342}" dt="2022-09-07T07:00:19.122" v="24" actId="962"/>
            <ac:spMkLst>
              <pc:docMk/>
              <pc:sldMasterMk cId="4154724525" sldId="2147483648"/>
              <pc:sldLayoutMk cId="3171379621" sldId="2147483665"/>
              <ac:spMk id="6" creationId="{9BB8290C-5A8E-649A-D9CC-D95A83A82322}"/>
            </ac:spMkLst>
          </pc:spChg>
          <pc:spChg chg="add del">
            <ac:chgData name="Nthanda Manduwi" userId="68292817-a987-48e8-863a-61937d542322" providerId="ADAL" clId="{9D6722C2-5826-4095-A4A8-527D7740D342}" dt="2022-09-07T07:00:10.660" v="18" actId="21"/>
            <ac:spMkLst>
              <pc:docMk/>
              <pc:sldMasterMk cId="4154724525" sldId="2147483648"/>
              <pc:sldLayoutMk cId="3171379621" sldId="2147483665"/>
              <ac:spMk id="19" creationId="{E3C314FA-EE57-6CD9-9738-A18584841AF2}"/>
            </ac:spMkLst>
          </pc:spChg>
          <pc:spChg chg="add del">
            <ac:chgData name="Nthanda Manduwi" userId="68292817-a987-48e8-863a-61937d542322" providerId="ADAL" clId="{9D6722C2-5826-4095-A4A8-527D7740D342}" dt="2022-09-07T07:00:10.660" v="18" actId="21"/>
            <ac:spMkLst>
              <pc:docMk/>
              <pc:sldMasterMk cId="4154724525" sldId="2147483648"/>
              <pc:sldLayoutMk cId="3171379621" sldId="2147483665"/>
              <ac:spMk id="20" creationId="{C912447D-C764-BBC1-6537-153B24A4707F}"/>
            </ac:spMkLst>
          </pc:spChg>
          <pc:spChg chg="add del">
            <ac:chgData name="Nthanda Manduwi" userId="68292817-a987-48e8-863a-61937d542322" providerId="ADAL" clId="{9D6722C2-5826-4095-A4A8-527D7740D342}" dt="2022-09-07T07:00:10.660" v="18" actId="21"/>
            <ac:spMkLst>
              <pc:docMk/>
              <pc:sldMasterMk cId="4154724525" sldId="2147483648"/>
              <pc:sldLayoutMk cId="3171379621" sldId="2147483665"/>
              <ac:spMk id="21" creationId="{5CCAB875-D3E7-0E02-8A84-9C93DA572EF1}"/>
            </ac:spMkLst>
          </pc:spChg>
          <pc:picChg chg="add mod">
            <ac:chgData name="Nthanda Manduwi" userId="68292817-a987-48e8-863a-61937d542322" providerId="ADAL" clId="{9D6722C2-5826-4095-A4A8-527D7740D342}" dt="2022-09-07T07:00:19.122" v="23" actId="27614"/>
            <ac:picMkLst>
              <pc:docMk/>
              <pc:sldMasterMk cId="4154724525" sldId="2147483648"/>
              <pc:sldLayoutMk cId="3171379621" sldId="2147483665"/>
              <ac:picMk id="3" creationId="{5762901D-894F-2724-DFA9-55C9E9605E49}"/>
            </ac:picMkLst>
          </pc:picChg>
          <pc:picChg chg="add mod">
            <ac:chgData name="Nthanda Manduwi" userId="68292817-a987-48e8-863a-61937d542322" providerId="ADAL" clId="{9D6722C2-5826-4095-A4A8-527D7740D342}" dt="2022-09-07T07:00:19.122" v="24" actId="962"/>
            <ac:picMkLst>
              <pc:docMk/>
              <pc:sldMasterMk cId="4154724525" sldId="2147483648"/>
              <pc:sldLayoutMk cId="3171379621" sldId="2147483665"/>
              <ac:picMk id="8" creationId="{71729DED-3A58-D5C5-ED72-E91BB7F9B4E9}"/>
            </ac:picMkLst>
          </pc:picChg>
          <pc:picChg chg="mod">
            <ac:chgData name="Nthanda Manduwi" userId="68292817-a987-48e8-863a-61937d542322" providerId="ADAL" clId="{9D6722C2-5826-4095-A4A8-527D7740D342}" dt="2022-09-07T07:00:13.389" v="20" actId="1076"/>
            <ac:picMkLst>
              <pc:docMk/>
              <pc:sldMasterMk cId="4154724525" sldId="2147483648"/>
              <pc:sldLayoutMk cId="3171379621" sldId="2147483665"/>
              <ac:picMk id="16" creationId="{EDC681CC-EB36-7506-5B70-412A1199A075}"/>
            </ac:picMkLst>
          </pc:picChg>
          <pc:picChg chg="del">
            <ac:chgData name="Nthanda Manduwi" userId="68292817-a987-48e8-863a-61937d542322" providerId="ADAL" clId="{9D6722C2-5826-4095-A4A8-527D7740D342}" dt="2022-09-07T07:00:10.660" v="18" actId="21"/>
            <ac:picMkLst>
              <pc:docMk/>
              <pc:sldMasterMk cId="4154724525" sldId="2147483648"/>
              <pc:sldLayoutMk cId="3171379621" sldId="2147483665"/>
              <ac:picMk id="26" creationId="{7C141033-2E7C-6D7E-4A11-00DC9E97BDAC}"/>
            </ac:picMkLst>
          </pc:picChg>
          <pc:cxnChg chg="add mod">
            <ac:chgData name="Nthanda Manduwi" userId="68292817-a987-48e8-863a-61937d542322" providerId="ADAL" clId="{9D6722C2-5826-4095-A4A8-527D7740D342}" dt="2022-09-07T07:02:37.111" v="53" actId="208"/>
            <ac:cxnSpMkLst>
              <pc:docMk/>
              <pc:sldMasterMk cId="4154724525" sldId="2147483648"/>
              <pc:sldLayoutMk cId="3171379621" sldId="2147483665"/>
              <ac:cxnSpMk id="7" creationId="{6113497D-833E-080A-D74C-138B468F652A}"/>
            </ac:cxnSpMkLst>
          </pc:cxnChg>
          <pc:cxnChg chg="add del">
            <ac:chgData name="Nthanda Manduwi" userId="68292817-a987-48e8-863a-61937d542322" providerId="ADAL" clId="{9D6722C2-5826-4095-A4A8-527D7740D342}" dt="2022-09-07T07:00:10.660" v="18" actId="21"/>
            <ac:cxnSpMkLst>
              <pc:docMk/>
              <pc:sldMasterMk cId="4154724525" sldId="2147483648"/>
              <pc:sldLayoutMk cId="3171379621" sldId="2147483665"/>
              <ac:cxnSpMk id="23" creationId="{08C12748-6D43-107A-AFC5-86ABB08791C7}"/>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01AA2-A43E-854C-944A-7F660BE93A70}"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C3332-DB63-2E49-95D0-46B9EBE40781}" type="slidenum">
              <a:rPr lang="en-US" smtClean="0"/>
              <a:t>‹#›</a:t>
            </a:fld>
            <a:endParaRPr lang="en-US"/>
          </a:p>
        </p:txBody>
      </p:sp>
    </p:spTree>
    <p:extLst>
      <p:ext uri="{BB962C8B-B14F-4D97-AF65-F5344CB8AC3E}">
        <p14:creationId xmlns:p14="http://schemas.microsoft.com/office/powerpoint/2010/main" val="300661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20" name="Footer Placeholder 4">
            <a:extLst>
              <a:ext uri="{FF2B5EF4-FFF2-40B4-BE49-F238E27FC236}">
                <a16:creationId xmlns:a16="http://schemas.microsoft.com/office/drawing/2014/main" id="{C912447D-C764-BBC1-6537-153B24A47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graphical user interface&#10;&#10;Description automatically generated">
            <a:extLst>
              <a:ext uri="{FF2B5EF4-FFF2-40B4-BE49-F238E27FC236}">
                <a16:creationId xmlns:a16="http://schemas.microsoft.com/office/drawing/2014/main" id="{7C141033-2E7C-6D7E-4A11-00DC9E97BDAC}"/>
              </a:ext>
            </a:extLst>
          </p:cNvPr>
          <p:cNvPicPr>
            <a:picLocks noChangeAspect="1"/>
          </p:cNvPicPr>
          <p:nvPr userDrawn="1"/>
        </p:nvPicPr>
        <p:blipFill rotWithShape="1">
          <a:blip r:embed="rId2"/>
          <a:srcRect l="37085" t="57282" r="21689"/>
          <a:stretch/>
        </p:blipFill>
        <p:spPr>
          <a:xfrm>
            <a:off x="3503234" y="5563052"/>
            <a:ext cx="5185531" cy="793298"/>
          </a:xfrm>
          <a:prstGeom prst="rect">
            <a:avLst/>
          </a:prstGeom>
        </p:spPr>
      </p:pic>
    </p:spTree>
    <p:extLst>
      <p:ext uri="{BB962C8B-B14F-4D97-AF65-F5344CB8AC3E}">
        <p14:creationId xmlns:p14="http://schemas.microsoft.com/office/powerpoint/2010/main" val="161657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92E5C71-3B66-E24E-9046-DD3BBDFB4373}"/>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3" name="Picture 2" descr="Shape, square&#10;&#10;Description automatically generated">
            <a:extLst>
              <a:ext uri="{FF2B5EF4-FFF2-40B4-BE49-F238E27FC236}">
                <a16:creationId xmlns:a16="http://schemas.microsoft.com/office/drawing/2014/main" id="{1C4621CC-6DAE-C063-3E48-5BBAD34BAC2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9" name="Title 1">
            <a:extLst>
              <a:ext uri="{FF2B5EF4-FFF2-40B4-BE49-F238E27FC236}">
                <a16:creationId xmlns:a16="http://schemas.microsoft.com/office/drawing/2014/main" id="{8A2090A4-04C3-0A21-81FB-858C3CB9183B}"/>
              </a:ext>
            </a:extLst>
          </p:cNvPr>
          <p:cNvSpPr>
            <a:spLocks noGrp="1"/>
          </p:cNvSpPr>
          <p:nvPr>
            <p:ph type="title" hasCustomPrompt="1"/>
          </p:nvPr>
        </p:nvSpPr>
        <p:spPr>
          <a:xfrm>
            <a:off x="2168985" y="-64347"/>
            <a:ext cx="6642371"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20" name="Content Placeholder 2">
            <a:extLst>
              <a:ext uri="{FF2B5EF4-FFF2-40B4-BE49-F238E27FC236}">
                <a16:creationId xmlns:a16="http://schemas.microsoft.com/office/drawing/2014/main" id="{F4047561-8914-8C95-3371-FF408A7AF91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38146653-6691-D093-1770-092058AE2664}"/>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22" name="Footer Placeholder 4">
            <a:extLst>
              <a:ext uri="{FF2B5EF4-FFF2-40B4-BE49-F238E27FC236}">
                <a16:creationId xmlns:a16="http://schemas.microsoft.com/office/drawing/2014/main" id="{8BDE315B-9E75-4C43-2BB0-4E5E20C36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3" name="Slide Number Placeholder 5">
            <a:extLst>
              <a:ext uri="{FF2B5EF4-FFF2-40B4-BE49-F238E27FC236}">
                <a16:creationId xmlns:a16="http://schemas.microsoft.com/office/drawing/2014/main" id="{E298F9EB-5120-AE27-DB64-EF955C047CD0}"/>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90698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3824DD81-A424-4362-F926-3D117857BB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43B1077-04BD-30EE-6ACA-9FE22E92FECB}"/>
              </a:ext>
            </a:extLst>
          </p:cNvPr>
          <p:cNvSpPr>
            <a:spLocks noGrp="1"/>
          </p:cNvSpPr>
          <p:nvPr>
            <p:ph type="title" hasCustomPrompt="1"/>
          </p:nvPr>
        </p:nvSpPr>
        <p:spPr>
          <a:xfrm>
            <a:off x="2168985" y="-64347"/>
            <a:ext cx="9184815"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9C284A11-5CCA-B3D7-7EE0-3ACBCE769C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244682A-A09B-EC75-3C1E-6E604D526315}"/>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7" name="Footer Placeholder 4">
            <a:extLst>
              <a:ext uri="{FF2B5EF4-FFF2-40B4-BE49-F238E27FC236}">
                <a16:creationId xmlns:a16="http://schemas.microsoft.com/office/drawing/2014/main" id="{54D860CB-D8DC-DBBA-C692-CA468DA3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705BB8F6-F53C-8AB9-6FA0-186A6477D7C9}"/>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02920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8A46273-E24F-EF4A-BE12-A0343F8ABC7A}"/>
              </a:ext>
            </a:extLst>
          </p:cNvPr>
          <p:cNvPicPr>
            <a:picLocks noChangeAspect="1"/>
          </p:cNvPicPr>
          <p:nvPr userDrawn="1"/>
        </p:nvPicPr>
        <p:blipFill>
          <a:blip r:embed="rId2"/>
          <a:stretch>
            <a:fillRect/>
          </a:stretch>
        </p:blipFill>
        <p:spPr>
          <a:xfrm>
            <a:off x="10678964" y="-58982"/>
            <a:ext cx="1389190" cy="1325563"/>
          </a:xfrm>
          <a:prstGeom prst="rect">
            <a:avLst/>
          </a:prstGeom>
        </p:spPr>
      </p:pic>
      <p:pic>
        <p:nvPicPr>
          <p:cNvPr id="3" name="Picture 2" descr="Shape, square&#10;&#10;Description automatically generated">
            <a:extLst>
              <a:ext uri="{FF2B5EF4-FFF2-40B4-BE49-F238E27FC236}">
                <a16:creationId xmlns:a16="http://schemas.microsoft.com/office/drawing/2014/main" id="{D14C1136-2082-9E1A-8076-7AF164D3992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BCE71D66-2C0E-7BD6-D908-5972EDDDBDC7}"/>
              </a:ext>
            </a:extLst>
          </p:cNvPr>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22" name="Content Placeholder 2">
            <a:extLst>
              <a:ext uri="{FF2B5EF4-FFF2-40B4-BE49-F238E27FC236}">
                <a16:creationId xmlns:a16="http://schemas.microsoft.com/office/drawing/2014/main" id="{94792E9F-EE8C-36A7-9177-2DDE8951A370}"/>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23" name="Content Placeholder 3">
            <a:extLst>
              <a:ext uri="{FF2B5EF4-FFF2-40B4-BE49-F238E27FC236}">
                <a16:creationId xmlns:a16="http://schemas.microsoft.com/office/drawing/2014/main" id="{E8157C65-7688-88F5-5169-6AFADB056835}"/>
              </a:ext>
            </a:extLst>
          </p:cNvPr>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4" name="Date Placeholder 4">
            <a:extLst>
              <a:ext uri="{FF2B5EF4-FFF2-40B4-BE49-F238E27FC236}">
                <a16:creationId xmlns:a16="http://schemas.microsoft.com/office/drawing/2014/main" id="{05B5BFC6-9BAA-3BA3-14A9-ADEE8989CC2E}"/>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25" name="Footer Placeholder 5">
            <a:extLst>
              <a:ext uri="{FF2B5EF4-FFF2-40B4-BE49-F238E27FC236}">
                <a16:creationId xmlns:a16="http://schemas.microsoft.com/office/drawing/2014/main" id="{A209831B-2070-163C-B0C5-B8F0C82889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6" name="Slide Number Placeholder 6">
            <a:extLst>
              <a:ext uri="{FF2B5EF4-FFF2-40B4-BE49-F238E27FC236}">
                <a16:creationId xmlns:a16="http://schemas.microsoft.com/office/drawing/2014/main" id="{407F9EA1-6A24-FF5C-4BBA-9146376B93FE}"/>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6630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864A6B29-3D6A-29C8-6F05-1E93D49C5B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6A97C60-B2CC-F6A2-3941-822A8058C6B3}"/>
              </a:ext>
            </a:extLst>
          </p:cNvPr>
          <p:cNvSpPr>
            <a:spLocks noGrp="1"/>
          </p:cNvSpPr>
          <p:nvPr>
            <p:ph type="title" hasCustomPrompt="1"/>
          </p:nvPr>
        </p:nvSpPr>
        <p:spPr>
          <a:xfrm>
            <a:off x="839788" y="457200"/>
            <a:ext cx="3932237" cy="1600200"/>
          </a:xfrm>
        </p:spPr>
        <p:txBody>
          <a:bodyPr anchor="b"/>
          <a:lstStyle>
            <a:lvl1pPr>
              <a:defRPr sz="3200">
                <a:latin typeface="Tw Cen MT" panose="020B0602020104020603" pitchFamily="34" charset="0"/>
              </a:defRPr>
            </a:lvl1pPr>
          </a:lstStyle>
          <a:p>
            <a:r>
              <a:rPr lang="en-US"/>
              <a:t>Side-Title…</a:t>
            </a:r>
          </a:p>
        </p:txBody>
      </p:sp>
      <p:sp>
        <p:nvSpPr>
          <p:cNvPr id="5" name="Text Placeholder 3">
            <a:extLst>
              <a:ext uri="{FF2B5EF4-FFF2-40B4-BE49-F238E27FC236}">
                <a16:creationId xmlns:a16="http://schemas.microsoft.com/office/drawing/2014/main" id="{AC3FC954-370F-309A-8769-779BA1481A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0DB995C2-CD62-B439-C602-100E03ADD441}"/>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7" name="Content Placeholder 2">
            <a:extLst>
              <a:ext uri="{FF2B5EF4-FFF2-40B4-BE49-F238E27FC236}">
                <a16:creationId xmlns:a16="http://schemas.microsoft.com/office/drawing/2014/main" id="{AB17688C-5EA5-57BF-624D-F1623615051A}"/>
              </a:ext>
            </a:extLst>
          </p:cNvPr>
          <p:cNvSpPr>
            <a:spLocks noGrp="1"/>
          </p:cNvSpPr>
          <p:nvPr>
            <p:ph idx="1" hasCustomPrompt="1"/>
          </p:nvPr>
        </p:nvSpPr>
        <p:spPr>
          <a:xfrm>
            <a:off x="5183188" y="987425"/>
            <a:ext cx="6172200" cy="4873625"/>
          </a:xfrm>
          <a:prstGeom prst="rect">
            <a:avLst/>
          </a:prstGeom>
        </p:spPr>
        <p:txBody>
          <a:bodyPr/>
          <a:lstStyle>
            <a:lvl1pPr marL="0" indent="0">
              <a:buNone/>
              <a:defRPr sz="3200" b="1">
                <a:solidFill>
                  <a:srgbClr val="009193"/>
                </a:solidFill>
                <a:latin typeface="Tw Cen MT" panose="020B0602020104020603" pitchFamily="34" charset="0"/>
              </a:defRPr>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TITLE…</a:t>
            </a:r>
          </a:p>
          <a:p>
            <a:pPr lvl="1"/>
            <a:r>
              <a:rPr lang="en-US"/>
              <a:t>Subtitle…</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7B6F288-414E-8F29-CE18-6DB2DF244A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FDF2FCD8-F6EF-304C-932A-9890B1E8ABE5}"/>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459292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0E931-700B-FF46-A784-FC25B1FB94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DF9D9F-62D0-1540-91A1-CB0FB9895F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1390B-9D34-DB42-8C06-9D9240A8DB25}"/>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5" name="Footer Placeholder 4">
            <a:extLst>
              <a:ext uri="{FF2B5EF4-FFF2-40B4-BE49-F238E27FC236}">
                <a16:creationId xmlns:a16="http://schemas.microsoft.com/office/drawing/2014/main" id="{8A0E1EB1-B389-CF49-82BA-8148988F13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2EA5DC-644C-1A4C-A310-B9B2A9171762}"/>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pic>
        <p:nvPicPr>
          <p:cNvPr id="7" name="Content Placeholder 4" descr="A picture containing chart&#10;&#10;Description automatically generated">
            <a:extLst>
              <a:ext uri="{FF2B5EF4-FFF2-40B4-BE49-F238E27FC236}">
                <a16:creationId xmlns:a16="http://schemas.microsoft.com/office/drawing/2014/main" id="{F3BD3716-CC4A-B947-9F3F-BDCDB43114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4E8B003-2DBB-E042-99A2-E67BB546F47A}"/>
              </a:ext>
            </a:extLst>
          </p:cNvPr>
          <p:cNvPicPr>
            <a:picLocks noChangeAspect="1"/>
          </p:cNvPicPr>
          <p:nvPr userDrawn="1"/>
        </p:nvPicPr>
        <p:blipFill>
          <a:blip r:embed="rId3"/>
          <a:stretch>
            <a:fillRect/>
          </a:stretch>
        </p:blipFill>
        <p:spPr>
          <a:xfrm>
            <a:off x="1911927" y="-144870"/>
            <a:ext cx="3237397" cy="1718854"/>
          </a:xfrm>
          <a:prstGeom prst="rect">
            <a:avLst/>
          </a:prstGeom>
        </p:spPr>
      </p:pic>
      <p:pic>
        <p:nvPicPr>
          <p:cNvPr id="9" name="Picture 8" descr="Text&#10;&#10;Description automatically generated">
            <a:extLst>
              <a:ext uri="{FF2B5EF4-FFF2-40B4-BE49-F238E27FC236}">
                <a16:creationId xmlns:a16="http://schemas.microsoft.com/office/drawing/2014/main" id="{1FD482D7-8B1F-EA43-A56F-14E20CB82200}"/>
              </a:ext>
            </a:extLst>
          </p:cNvPr>
          <p:cNvPicPr>
            <a:picLocks noChangeAspect="1"/>
          </p:cNvPicPr>
          <p:nvPr userDrawn="1"/>
        </p:nvPicPr>
        <p:blipFill>
          <a:blip r:embed="rId4"/>
          <a:stretch>
            <a:fillRect/>
          </a:stretch>
        </p:blipFill>
        <p:spPr>
          <a:xfrm>
            <a:off x="4602667" y="-8231"/>
            <a:ext cx="1313224" cy="1253076"/>
          </a:xfrm>
          <a:prstGeom prst="rect">
            <a:avLst/>
          </a:prstGeom>
        </p:spPr>
      </p:pic>
      <p:sp>
        <p:nvSpPr>
          <p:cNvPr id="10" name="Title 1">
            <a:extLst>
              <a:ext uri="{FF2B5EF4-FFF2-40B4-BE49-F238E27FC236}">
                <a16:creationId xmlns:a16="http://schemas.microsoft.com/office/drawing/2014/main" id="{41FB20C3-78A0-CC4B-A12E-3588270253F5}"/>
              </a:ext>
            </a:extLst>
          </p:cNvPr>
          <p:cNvSpPr txBox="1">
            <a:spLocks/>
          </p:cNvSpPr>
          <p:nvPr userDrawn="1"/>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THANK YOU</a:t>
            </a:r>
          </a:p>
        </p:txBody>
      </p:sp>
    </p:spTree>
    <p:extLst>
      <p:ext uri="{BB962C8B-B14F-4D97-AF65-F5344CB8AC3E}">
        <p14:creationId xmlns:p14="http://schemas.microsoft.com/office/powerpoint/2010/main" val="393392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 square&#10;&#10;Description automatically generated">
            <a:extLst>
              <a:ext uri="{FF2B5EF4-FFF2-40B4-BE49-F238E27FC236}">
                <a16:creationId xmlns:a16="http://schemas.microsoft.com/office/drawing/2014/main" id="{6F4FD22D-266C-6920-E2EF-2FE704A9717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Date Placeholder 3">
            <a:extLst>
              <a:ext uri="{FF2B5EF4-FFF2-40B4-BE49-F238E27FC236}">
                <a16:creationId xmlns:a16="http://schemas.microsoft.com/office/drawing/2014/main" id="{90AD6507-1AEC-0337-4E3D-A1C09698D3F8}"/>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7" name="Footer Placeholder 4">
            <a:extLst>
              <a:ext uri="{FF2B5EF4-FFF2-40B4-BE49-F238E27FC236}">
                <a16:creationId xmlns:a16="http://schemas.microsoft.com/office/drawing/2014/main" id="{AE5F4D83-1D4B-5A72-F08B-C83A4D9F3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5B62311C-13E9-1C2D-5430-1924841248F6}"/>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9" name="Straight Connector 8">
            <a:extLst>
              <a:ext uri="{FF2B5EF4-FFF2-40B4-BE49-F238E27FC236}">
                <a16:creationId xmlns:a16="http://schemas.microsoft.com/office/drawing/2014/main" id="{15ACBDFC-8078-76C7-5035-B133A9F26B8C}"/>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medium confidence">
            <a:extLst>
              <a:ext uri="{FF2B5EF4-FFF2-40B4-BE49-F238E27FC236}">
                <a16:creationId xmlns:a16="http://schemas.microsoft.com/office/drawing/2014/main" id="{32047E35-78DD-80E6-674C-16A82839F8BC}"/>
              </a:ext>
            </a:extLst>
          </p:cNvPr>
          <p:cNvPicPr>
            <a:picLocks noChangeAspect="1"/>
          </p:cNvPicPr>
          <p:nvPr userDrawn="1"/>
        </p:nvPicPr>
        <p:blipFill>
          <a:blip r:embed="rId4"/>
          <a:stretch>
            <a:fillRect/>
          </a:stretch>
        </p:blipFill>
        <p:spPr>
          <a:xfrm>
            <a:off x="7784129" y="-210215"/>
            <a:ext cx="3237397" cy="17188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DE8732F7-31C9-B71A-207D-00D92CF3F7AD}"/>
              </a:ext>
            </a:extLst>
          </p:cNvPr>
          <p:cNvPicPr>
            <a:picLocks noChangeAspect="1"/>
          </p:cNvPicPr>
          <p:nvPr userDrawn="1"/>
        </p:nvPicPr>
        <p:blipFill rotWithShape="1">
          <a:blip r:embed="rId5"/>
          <a:srcRect l="37085" t="57282" r="21689"/>
          <a:stretch/>
        </p:blipFill>
        <p:spPr>
          <a:xfrm>
            <a:off x="3503234" y="5599791"/>
            <a:ext cx="5185531" cy="793298"/>
          </a:xfrm>
          <a:prstGeom prst="rect">
            <a:avLst/>
          </a:prstGeom>
        </p:spPr>
      </p:pic>
      <p:pic>
        <p:nvPicPr>
          <p:cNvPr id="12" name="Picture 11" descr="Text&#10;&#10;Description automatically generated">
            <a:extLst>
              <a:ext uri="{FF2B5EF4-FFF2-40B4-BE49-F238E27FC236}">
                <a16:creationId xmlns:a16="http://schemas.microsoft.com/office/drawing/2014/main" id="{DE941E4E-CA5F-1F82-EBE5-AA0864407E3D}"/>
              </a:ext>
            </a:extLst>
          </p:cNvPr>
          <p:cNvPicPr>
            <a:picLocks noChangeAspect="1"/>
          </p:cNvPicPr>
          <p:nvPr userDrawn="1"/>
        </p:nvPicPr>
        <p:blipFill>
          <a:blip r:embed="rId6"/>
          <a:stretch>
            <a:fillRect/>
          </a:stretch>
        </p:blipFill>
        <p:spPr>
          <a:xfrm>
            <a:off x="10668000" y="-5354"/>
            <a:ext cx="1313224" cy="1253076"/>
          </a:xfrm>
          <a:prstGeom prst="rect">
            <a:avLst/>
          </a:prstGeom>
        </p:spPr>
      </p:pic>
    </p:spTree>
    <p:extLst>
      <p:ext uri="{BB962C8B-B14F-4D97-AF65-F5344CB8AC3E}">
        <p14:creationId xmlns:p14="http://schemas.microsoft.com/office/powerpoint/2010/main" val="382884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20" name="Footer Placeholder 4">
            <a:extLst>
              <a:ext uri="{FF2B5EF4-FFF2-40B4-BE49-F238E27FC236}">
                <a16:creationId xmlns:a16="http://schemas.microsoft.com/office/drawing/2014/main" id="{C912447D-C764-BBC1-6537-153B24A47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
        <p:nvSpPr>
          <p:cNvPr id="22" name="Title 1">
            <a:extLst>
              <a:ext uri="{FF2B5EF4-FFF2-40B4-BE49-F238E27FC236}">
                <a16:creationId xmlns:a16="http://schemas.microsoft.com/office/drawing/2014/main" id="{7FEB027A-B0FC-8535-7518-43C841A01172}"/>
              </a:ext>
            </a:extLst>
          </p:cNvPr>
          <p:cNvSpPr txBox="1">
            <a:spLocks/>
          </p:cNvSpPr>
          <p:nvPr userDrawn="1"/>
        </p:nvSpPr>
        <p:spPr>
          <a:xfrm>
            <a:off x="3385335" y="2603005"/>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TITLE 3 </a:t>
            </a:r>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Text&#10;&#10;Description automatically generated with medium confidence">
            <a:extLst>
              <a:ext uri="{FF2B5EF4-FFF2-40B4-BE49-F238E27FC236}">
                <a16:creationId xmlns:a16="http://schemas.microsoft.com/office/drawing/2014/main" id="{EF250FCB-2F13-D971-DCC0-6C2E779F2508}"/>
              </a:ext>
            </a:extLst>
          </p:cNvPr>
          <p:cNvPicPr>
            <a:picLocks noChangeAspect="1"/>
          </p:cNvPicPr>
          <p:nvPr userDrawn="1"/>
        </p:nvPicPr>
        <p:blipFill>
          <a:blip r:embed="rId2"/>
          <a:stretch>
            <a:fillRect/>
          </a:stretch>
        </p:blipFill>
        <p:spPr>
          <a:xfrm>
            <a:off x="0" y="-114680"/>
            <a:ext cx="3237397" cy="1718854"/>
          </a:xfrm>
          <a:prstGeom prst="rect">
            <a:avLst/>
          </a:prstGeom>
        </p:spPr>
      </p:pic>
      <p:sp>
        <p:nvSpPr>
          <p:cNvPr id="25" name="Subtitle 2">
            <a:extLst>
              <a:ext uri="{FF2B5EF4-FFF2-40B4-BE49-F238E27FC236}">
                <a16:creationId xmlns:a16="http://schemas.microsoft.com/office/drawing/2014/main" id="{46F5D62D-6E9E-7884-B2A5-073AE38C7C6A}"/>
              </a:ext>
            </a:extLst>
          </p:cNvPr>
          <p:cNvSpPr txBox="1">
            <a:spLocks/>
          </p:cNvSpPr>
          <p:nvPr userDrawn="1"/>
        </p:nvSpPr>
        <p:spPr>
          <a:xfrm>
            <a:off x="4125484" y="4192899"/>
            <a:ext cx="5514975" cy="6248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a:solidFill>
                  <a:schemeClr val="bg1"/>
                </a:solidFill>
              </a:rPr>
              <a:t>Subtitle</a:t>
            </a:r>
          </a:p>
        </p:txBody>
      </p:sp>
      <p:pic>
        <p:nvPicPr>
          <p:cNvPr id="26" name="Picture 25" descr="A picture containing graphical user interface&#10;&#10;Description automatically generated">
            <a:extLst>
              <a:ext uri="{FF2B5EF4-FFF2-40B4-BE49-F238E27FC236}">
                <a16:creationId xmlns:a16="http://schemas.microsoft.com/office/drawing/2014/main" id="{7C141033-2E7C-6D7E-4A11-00DC9E97BDAC}"/>
              </a:ext>
            </a:extLst>
          </p:cNvPr>
          <p:cNvPicPr>
            <a:picLocks noChangeAspect="1"/>
          </p:cNvPicPr>
          <p:nvPr userDrawn="1"/>
        </p:nvPicPr>
        <p:blipFill rotWithShape="1">
          <a:blip r:embed="rId3"/>
          <a:srcRect l="37085" t="57282" r="21689"/>
          <a:stretch/>
        </p:blipFill>
        <p:spPr>
          <a:xfrm>
            <a:off x="3352269" y="6070056"/>
            <a:ext cx="5185531" cy="793298"/>
          </a:xfrm>
          <a:prstGeom prst="rect">
            <a:avLst/>
          </a:prstGeom>
        </p:spPr>
      </p:pic>
      <p:pic>
        <p:nvPicPr>
          <p:cNvPr id="27" name="Picture 26" descr="Text&#10;&#10;Description automatically generated">
            <a:extLst>
              <a:ext uri="{FF2B5EF4-FFF2-40B4-BE49-F238E27FC236}">
                <a16:creationId xmlns:a16="http://schemas.microsoft.com/office/drawing/2014/main" id="{DBC87122-DBB3-DF8A-8F77-04757603F77A}"/>
              </a:ext>
            </a:extLst>
          </p:cNvPr>
          <p:cNvPicPr>
            <a:picLocks noChangeAspect="1"/>
          </p:cNvPicPr>
          <p:nvPr userDrawn="1"/>
        </p:nvPicPr>
        <p:blipFill>
          <a:blip r:embed="rId4"/>
          <a:stretch>
            <a:fillRect/>
          </a:stretch>
        </p:blipFill>
        <p:spPr>
          <a:xfrm>
            <a:off x="2924788" y="136525"/>
            <a:ext cx="1313224" cy="1253076"/>
          </a:xfrm>
          <a:prstGeom prst="rect">
            <a:avLst/>
          </a:prstGeom>
        </p:spPr>
      </p:pic>
    </p:spTree>
    <p:extLst>
      <p:ext uri="{BB962C8B-B14F-4D97-AF65-F5344CB8AC3E}">
        <p14:creationId xmlns:p14="http://schemas.microsoft.com/office/powerpoint/2010/main" val="61249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5762901D-894F-2724-DFA9-55C9E9605E4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26886B70-85B3-BCCF-EDFB-7ABF0FA5730B}"/>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pPr/>
              <a:t>10/20/2022</a:t>
            </a:fld>
            <a:endParaRPr lang="en-US"/>
          </a:p>
        </p:txBody>
      </p:sp>
      <p:sp>
        <p:nvSpPr>
          <p:cNvPr id="5" name="Footer Placeholder 4">
            <a:extLst>
              <a:ext uri="{FF2B5EF4-FFF2-40B4-BE49-F238E27FC236}">
                <a16:creationId xmlns:a16="http://schemas.microsoft.com/office/drawing/2014/main" id="{A579BBBD-4F80-0BC8-5BC0-241E83BD0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B8290C-5A8E-649A-D9CC-D95A83A82322}"/>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C9A67BC-DD03-FF45-A387-D007E712BE67}" type="slidenum">
              <a:rPr lang="en-US" smtClean="0"/>
              <a:pPr/>
              <a:t>‹#›</a:t>
            </a:fld>
            <a:endParaRPr lang="en-US"/>
          </a:p>
        </p:txBody>
      </p:sp>
      <p:cxnSp>
        <p:nvCxnSpPr>
          <p:cNvPr id="7" name="Straight Connector 6">
            <a:extLst>
              <a:ext uri="{FF2B5EF4-FFF2-40B4-BE49-F238E27FC236}">
                <a16:creationId xmlns:a16="http://schemas.microsoft.com/office/drawing/2014/main" id="{6113497D-833E-080A-D74C-138B468F652A}"/>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71729DED-3A58-D5C5-ED72-E91BB7F9B4E9}"/>
              </a:ext>
            </a:extLst>
          </p:cNvPr>
          <p:cNvPicPr>
            <a:picLocks noChangeAspect="1"/>
          </p:cNvPicPr>
          <p:nvPr userDrawn="1"/>
        </p:nvPicPr>
        <p:blipFill rotWithShape="1">
          <a:blip r:embed="rId4"/>
          <a:srcRect l="37085" t="57282" r="21689"/>
          <a:stretch/>
        </p:blipFill>
        <p:spPr>
          <a:xfrm>
            <a:off x="3352269" y="6070056"/>
            <a:ext cx="5185531" cy="793298"/>
          </a:xfrm>
          <a:prstGeom prst="rect">
            <a:avLst/>
          </a:prstGeom>
        </p:spPr>
      </p:pic>
    </p:spTree>
    <p:extLst>
      <p:ext uri="{BB962C8B-B14F-4D97-AF65-F5344CB8AC3E}">
        <p14:creationId xmlns:p14="http://schemas.microsoft.com/office/powerpoint/2010/main" val="317137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1D34FED-6882-FC40-B529-F584321E60FF}"/>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830D95E5-BAE6-77BC-3C1B-6DEFD9CEAAFF}"/>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3" name="Picture 12" descr="Shape&#10;&#10;Description automatically generated">
            <a:extLst>
              <a:ext uri="{FF2B5EF4-FFF2-40B4-BE49-F238E27FC236}">
                <a16:creationId xmlns:a16="http://schemas.microsoft.com/office/drawing/2014/main" id="{472E721D-0408-B337-3AAF-A39ED19072B3}"/>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D592FA2C-C178-0440-6831-01958213A396}"/>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F6DEB8E-DF6D-AB42-29EA-FACABA050216}"/>
              </a:ext>
            </a:extLst>
          </p:cNvPr>
          <p:cNvSpPr>
            <a:spLocks noGrp="1"/>
          </p:cNvSpPr>
          <p:nvPr>
            <p:ph type="title" hasCustomPrompt="1"/>
          </p:nvPr>
        </p:nvSpPr>
        <p:spPr>
          <a:xfrm>
            <a:off x="831850" y="1709738"/>
            <a:ext cx="10515600" cy="2852737"/>
          </a:xfrm>
        </p:spPr>
        <p:txBody>
          <a:bodyPr anchor="b"/>
          <a:lstStyle>
            <a:lvl1pPr>
              <a:defRPr sz="6000">
                <a:latin typeface="Tw Cen MT" panose="020B0602020104020603" pitchFamily="34" charset="0"/>
              </a:defRPr>
            </a:lvl1pPr>
          </a:lstStyle>
          <a:p>
            <a:r>
              <a:rPr lang="en-US"/>
              <a:t>TITLE 5</a:t>
            </a:r>
          </a:p>
        </p:txBody>
      </p:sp>
      <p:sp>
        <p:nvSpPr>
          <p:cNvPr id="5" name="Text Placeholder 2">
            <a:extLst>
              <a:ext uri="{FF2B5EF4-FFF2-40B4-BE49-F238E27FC236}">
                <a16:creationId xmlns:a16="http://schemas.microsoft.com/office/drawing/2014/main" id="{14635D07-84F7-846C-104E-D605DC54D7C6}"/>
              </a:ext>
            </a:extLst>
          </p:cNvPr>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a:t>
            </a:r>
          </a:p>
        </p:txBody>
      </p:sp>
      <p:sp>
        <p:nvSpPr>
          <p:cNvPr id="6" name="Date Placeholder 3">
            <a:extLst>
              <a:ext uri="{FF2B5EF4-FFF2-40B4-BE49-F238E27FC236}">
                <a16:creationId xmlns:a16="http://schemas.microsoft.com/office/drawing/2014/main" id="{03889816-F6AB-B5AE-46A9-C591BB306CC1}"/>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C5FC96DF-513F-5E44-9E83-2557597DE907}" type="datetimeFigureOut">
              <a:rPr lang="en-US" smtClean="0"/>
              <a:pPr/>
              <a:t>10/20/2022</a:t>
            </a:fld>
            <a:endParaRPr lang="en-US"/>
          </a:p>
        </p:txBody>
      </p:sp>
      <p:sp>
        <p:nvSpPr>
          <p:cNvPr id="7" name="Footer Placeholder 4">
            <a:extLst>
              <a:ext uri="{FF2B5EF4-FFF2-40B4-BE49-F238E27FC236}">
                <a16:creationId xmlns:a16="http://schemas.microsoft.com/office/drawing/2014/main" id="{48C354F4-6421-865D-1B75-9694C9344852}"/>
              </a:ext>
            </a:extLst>
          </p:cNvPr>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
        <p:nvSpPr>
          <p:cNvPr id="8" name="Slide Number Placeholder 5">
            <a:extLst>
              <a:ext uri="{FF2B5EF4-FFF2-40B4-BE49-F238E27FC236}">
                <a16:creationId xmlns:a16="http://schemas.microsoft.com/office/drawing/2014/main" id="{12103AEA-C836-BB70-65E4-9FD48868CB04}"/>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4C9A67BC-DD03-FF45-A387-D007E712BE67}" type="slidenum">
              <a:rPr lang="en-US" smtClean="0"/>
              <a:pPr/>
              <a:t>‹#›</a:t>
            </a:fld>
            <a:endParaRPr lang="en-US"/>
          </a:p>
        </p:txBody>
      </p:sp>
    </p:spTree>
    <p:extLst>
      <p:ext uri="{BB962C8B-B14F-4D97-AF65-F5344CB8AC3E}">
        <p14:creationId xmlns:p14="http://schemas.microsoft.com/office/powerpoint/2010/main" val="186161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891626-B5B4-2C88-AE25-F2123CE54788}"/>
              </a:ext>
            </a:extLst>
          </p:cNvPr>
          <p:cNvSpPr>
            <a:spLocks noGrp="1"/>
          </p:cNvSpPr>
          <p:nvPr>
            <p:ph type="title" hasCustomPrompt="1"/>
          </p:nvPr>
        </p:nvSpPr>
        <p:spPr>
          <a:xfrm>
            <a:off x="838200" y="148373"/>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10" name="Content Placeholder 2">
            <a:extLst>
              <a:ext uri="{FF2B5EF4-FFF2-40B4-BE49-F238E27FC236}">
                <a16:creationId xmlns:a16="http://schemas.microsoft.com/office/drawing/2014/main" id="{551C6435-F65D-F48F-F83E-714453ACC7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1AF1ED15-D78C-3100-631E-237B97DCE921}"/>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15" name="Footer Placeholder 4">
            <a:extLst>
              <a:ext uri="{FF2B5EF4-FFF2-40B4-BE49-F238E27FC236}">
                <a16:creationId xmlns:a16="http://schemas.microsoft.com/office/drawing/2014/main" id="{6E4EBCE2-FFCB-5B64-00EE-C0513FEAF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964DEF3E-9B1C-1E86-408F-8BC5DBD40E08}"/>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16613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A6E-AB09-46B5-90C9-B5434B8D6B0D}"/>
              </a:ext>
            </a:extLst>
          </p:cNvPr>
          <p:cNvSpPr>
            <a:spLocks noGrp="1"/>
          </p:cNvSpPr>
          <p:nvPr>
            <p:ph type="title" hasCustomPrompt="1"/>
          </p:nvPr>
        </p:nvSpPr>
        <p:spPr>
          <a:xfrm>
            <a:off x="112615" y="240307"/>
            <a:ext cx="10515600" cy="1325563"/>
          </a:xfrm>
        </p:spPr>
        <p:txBody>
          <a:bodyPr/>
          <a:lstStyle>
            <a:lvl1pPr>
              <a:defRPr>
                <a:latin typeface="Tw Cen MT" panose="020B0602020104020603" pitchFamily="34" charset="0"/>
              </a:defRPr>
            </a:lvl1pPr>
          </a:lstStyle>
          <a:p>
            <a:r>
              <a:rPr lang="en-US"/>
              <a:t>TITLE…</a:t>
            </a:r>
            <a:endParaRPr lang="en-GB"/>
          </a:p>
        </p:txBody>
      </p:sp>
      <p:sp>
        <p:nvSpPr>
          <p:cNvPr id="3" name="Date Placeholder 2">
            <a:extLst>
              <a:ext uri="{FF2B5EF4-FFF2-40B4-BE49-F238E27FC236}">
                <a16:creationId xmlns:a16="http://schemas.microsoft.com/office/drawing/2014/main" id="{118CF4B5-D781-420A-9FE4-77F957207190}"/>
              </a:ext>
            </a:extLst>
          </p:cNvPr>
          <p:cNvSpPr>
            <a:spLocks noGrp="1"/>
          </p:cNvSpPr>
          <p:nvPr>
            <p:ph type="dt" sz="half" idx="10"/>
          </p:nvPr>
        </p:nvSpPr>
        <p:spPr/>
        <p:txBody>
          <a:bodyPr/>
          <a:lstStyle/>
          <a:p>
            <a:fld id="{C5FC96DF-513F-5E44-9E83-2557597DE907}" type="datetimeFigureOut">
              <a:rPr lang="en-US" smtClean="0"/>
              <a:t>10/20/2022</a:t>
            </a:fld>
            <a:endParaRPr lang="en-US"/>
          </a:p>
        </p:txBody>
      </p:sp>
      <p:sp>
        <p:nvSpPr>
          <p:cNvPr id="4" name="Footer Placeholder 3">
            <a:extLst>
              <a:ext uri="{FF2B5EF4-FFF2-40B4-BE49-F238E27FC236}">
                <a16:creationId xmlns:a16="http://schemas.microsoft.com/office/drawing/2014/main" id="{CF018388-3E4F-4CD5-A7FF-ECA8F4C65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76298-BBA0-4815-AED8-AE104DDD98F9}"/>
              </a:ext>
            </a:extLst>
          </p:cNvPr>
          <p:cNvSpPr>
            <a:spLocks noGrp="1"/>
          </p:cNvSpPr>
          <p:nvPr>
            <p:ph type="sldNum" sz="quarter" idx="12"/>
          </p:nvPr>
        </p:nvSpPr>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1877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0AA9534C-8B93-8455-E0A8-B6D972A2FC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4ADC6A7-5413-41D4-1870-B3CCFAC1B846}"/>
              </a:ext>
            </a:extLst>
          </p:cNvPr>
          <p:cNvSpPr>
            <a:spLocks noGrp="1"/>
          </p:cNvSpPr>
          <p:nvPr>
            <p:ph type="title" hasCustomPrompt="1"/>
          </p:nvPr>
        </p:nvSpPr>
        <p:spPr>
          <a:xfrm>
            <a:off x="2053575" y="136525"/>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360883C1-6F5D-CF2D-B9C6-54DCC541A9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10BFCD2-F8EA-EF92-6057-EDB6A0AF50DC}"/>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7" name="Footer Placeholder 4">
            <a:extLst>
              <a:ext uri="{FF2B5EF4-FFF2-40B4-BE49-F238E27FC236}">
                <a16:creationId xmlns:a16="http://schemas.microsoft.com/office/drawing/2014/main" id="{3CEE65CE-EBF1-5E8A-D21E-6D4273B717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D8C6EF7F-EAE4-7D20-D0D7-FB53507D18C2}"/>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94303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7BB8C625-D69A-5E42-CFF0-7ED4D4BB08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F096200-4DDB-1FC4-1DAD-5C296B26759F}"/>
              </a:ext>
            </a:extLst>
          </p:cNvPr>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36358D52-2935-F906-0477-E0AB6EAEC4B6}"/>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6" name="Content Placeholder 3">
            <a:extLst>
              <a:ext uri="{FF2B5EF4-FFF2-40B4-BE49-F238E27FC236}">
                <a16:creationId xmlns:a16="http://schemas.microsoft.com/office/drawing/2014/main" id="{8096295F-7499-B244-6FBA-597921C8FABA}"/>
              </a:ext>
            </a:extLst>
          </p:cNvPr>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7435A3CB-73E1-5C7D-F8AF-A96CE2CBDFCF}"/>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10/20/2022</a:t>
            </a:fld>
            <a:endParaRPr lang="en-US"/>
          </a:p>
        </p:txBody>
      </p:sp>
      <p:sp>
        <p:nvSpPr>
          <p:cNvPr id="8" name="Footer Placeholder 5">
            <a:extLst>
              <a:ext uri="{FF2B5EF4-FFF2-40B4-BE49-F238E27FC236}">
                <a16:creationId xmlns:a16="http://schemas.microsoft.com/office/drawing/2014/main" id="{B6F90FAF-A071-162C-3CE9-CE914A2880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AA22DE04-B4E9-D76B-921A-23F52BC29284}"/>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48417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6F326-490A-5841-8742-5FB15826D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D985933D-6CD3-A14F-A0A7-D4663CEB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07E6E-57AE-EA4C-967E-119F5AA37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C96DF-513F-5E44-9E83-2557597DE907}" type="datetimeFigureOut">
              <a:rPr lang="en-US" smtClean="0"/>
              <a:t>10/20/2022</a:t>
            </a:fld>
            <a:endParaRPr lang="en-US"/>
          </a:p>
        </p:txBody>
      </p:sp>
      <p:sp>
        <p:nvSpPr>
          <p:cNvPr id="5" name="Footer Placeholder 4">
            <a:extLst>
              <a:ext uri="{FF2B5EF4-FFF2-40B4-BE49-F238E27FC236}">
                <a16:creationId xmlns:a16="http://schemas.microsoft.com/office/drawing/2014/main" id="{46DFEC00-6437-774F-AD44-A4F06042D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B6F4D-9188-9540-8287-CED16E2E3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A67BC-DD03-FF45-A387-D007E712BE67}" type="slidenum">
              <a:rPr lang="en-US" smtClean="0"/>
              <a:t>‹#›</a:t>
            </a:fld>
            <a:endParaRPr lang="en-US"/>
          </a:p>
        </p:txBody>
      </p:sp>
      <p:pic>
        <p:nvPicPr>
          <p:cNvPr id="7" name="Picture 6" descr="Chart&#10;&#10;Description automatically generated with low confidence">
            <a:extLst>
              <a:ext uri="{FF2B5EF4-FFF2-40B4-BE49-F238E27FC236}">
                <a16:creationId xmlns:a16="http://schemas.microsoft.com/office/drawing/2014/main" id="{CE394CBA-2848-40C8-BED7-0810754C9BAF}"/>
              </a:ext>
            </a:extLst>
          </p:cNvPr>
          <p:cNvPicPr>
            <a:picLocks noChangeAspect="1"/>
          </p:cNvPicPr>
          <p:nvPr userDrawn="1"/>
        </p:nvPicPr>
        <p:blipFill>
          <a:blip r:embed="rId16"/>
          <a:stretch>
            <a:fillRect/>
          </a:stretch>
        </p:blipFill>
        <p:spPr>
          <a:xfrm>
            <a:off x="0" y="0"/>
            <a:ext cx="12192000" cy="685800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363C5E02-7812-9674-F1E0-C97A931171EA}"/>
              </a:ext>
            </a:extLst>
          </p:cNvPr>
          <p:cNvPicPr>
            <a:picLocks noChangeAspect="1"/>
          </p:cNvPicPr>
          <p:nvPr userDrawn="1"/>
        </p:nvPicPr>
        <p:blipFill>
          <a:blip r:embed="rId17"/>
          <a:stretch>
            <a:fillRect/>
          </a:stretch>
        </p:blipFill>
        <p:spPr>
          <a:xfrm>
            <a:off x="762" y="428"/>
            <a:ext cx="12190476" cy="6857143"/>
          </a:xfrm>
          <a:prstGeom prst="rect">
            <a:avLst/>
          </a:prstGeom>
        </p:spPr>
      </p:pic>
    </p:spTree>
    <p:extLst>
      <p:ext uri="{BB962C8B-B14F-4D97-AF65-F5344CB8AC3E}">
        <p14:creationId xmlns:p14="http://schemas.microsoft.com/office/powerpoint/2010/main" val="415472452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7" r:id="rId3"/>
    <p:sldLayoutId id="2147483665" r:id="rId4"/>
    <p:sldLayoutId id="2147483651" r:id="rId5"/>
    <p:sldLayoutId id="2147483666" r:id="rId6"/>
    <p:sldLayoutId id="2147483660" r:id="rId7"/>
    <p:sldLayoutId id="2147483650" r:id="rId8"/>
    <p:sldLayoutId id="2147483652" r:id="rId9"/>
    <p:sldLayoutId id="2147483662" r:id="rId10"/>
    <p:sldLayoutId id="2147483663" r:id="rId11"/>
    <p:sldLayoutId id="2147483664" r:id="rId12"/>
    <p:sldLayoutId id="2147483656" r:id="rId13"/>
    <p:sldLayoutId id="2147483659" r:id="rId14"/>
  </p:sldLayoutIdLst>
  <p:txStyles>
    <p:titleStyle>
      <a:lvl1pPr algn="l" defTabSz="914400" rtl="0" eaLnBrk="1" latinLnBrk="0" hangingPunct="1">
        <a:lnSpc>
          <a:spcPct val="90000"/>
        </a:lnSpc>
        <a:spcBef>
          <a:spcPct val="0"/>
        </a:spcBef>
        <a:buNone/>
        <a:defRPr sz="4400" b="1" kern="1200">
          <a:solidFill>
            <a:srgbClr val="00919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E956-26EB-46A4-88A2-1267F8E54436}"/>
              </a:ext>
            </a:extLst>
          </p:cNvPr>
          <p:cNvSpPr>
            <a:spLocks noGrp="1"/>
          </p:cNvSpPr>
          <p:nvPr>
            <p:ph type="title"/>
          </p:nvPr>
        </p:nvSpPr>
        <p:spPr>
          <a:xfrm>
            <a:off x="112615" y="1109272"/>
            <a:ext cx="10515600" cy="3072984"/>
          </a:xfrm>
        </p:spPr>
        <p:txBody>
          <a:bodyPr>
            <a:normAutofit/>
          </a:bodyPr>
          <a:lstStyle/>
          <a:p>
            <a:r>
              <a:rPr lang="en-US" dirty="0" smtClean="0"/>
              <a:t>   Eritrea </a:t>
            </a:r>
            <a:r>
              <a:rPr lang="en-US" dirty="0"/>
              <a:t>And The 2030 </a:t>
            </a:r>
            <a:r>
              <a:rPr lang="en-US" dirty="0" smtClean="0"/>
              <a:t>Agenda</a:t>
            </a:r>
            <a:br>
              <a:rPr lang="en-US" dirty="0" smtClean="0"/>
            </a:br>
            <a:r>
              <a:rPr lang="en-US" dirty="0" smtClean="0"/>
              <a:t>  </a:t>
            </a:r>
            <a:br>
              <a:rPr lang="en-US" dirty="0" smtClean="0"/>
            </a:br>
            <a:r>
              <a:rPr lang="en-US" dirty="0" smtClean="0"/>
              <a:t>   </a:t>
            </a:r>
            <a:r>
              <a:rPr lang="en-US" sz="3100" dirty="0" smtClean="0">
                <a:solidFill>
                  <a:schemeClr val="tx1"/>
                </a:solidFill>
              </a:rPr>
              <a:t>NEC 25-28, 2022  Turin, Italy </a:t>
            </a:r>
            <a:r>
              <a:rPr lang="en-US" sz="3100" dirty="0" smtClean="0">
                <a:solidFill>
                  <a:schemeClr val="tx1"/>
                </a:solidFill>
              </a:rPr>
              <a:t/>
            </a:r>
            <a:br>
              <a:rPr lang="en-US" sz="3100" dirty="0" smtClean="0">
                <a:solidFill>
                  <a:schemeClr val="tx1"/>
                </a:solidFill>
              </a:rPr>
            </a:br>
            <a:r>
              <a:rPr lang="en-US" sz="3100" dirty="0">
                <a:solidFill>
                  <a:schemeClr val="tx1"/>
                </a:solidFill>
              </a:rPr>
              <a:t/>
            </a:r>
            <a:br>
              <a:rPr lang="en-US" sz="3100" dirty="0">
                <a:solidFill>
                  <a:schemeClr val="tx1"/>
                </a:solidFill>
              </a:rPr>
            </a:br>
            <a:endParaRPr lang="en-GB" sz="3100" dirty="0">
              <a:solidFill>
                <a:schemeClr val="tx1"/>
              </a:solidFill>
            </a:endParaRPr>
          </a:p>
        </p:txBody>
      </p:sp>
      <p:pic>
        <p:nvPicPr>
          <p:cNvPr id="4" name="Picture 5" descr="Image result for Eritrean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154" y="2886855"/>
            <a:ext cx="4886793" cy="283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0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06905"/>
          </a:xfrm>
        </p:spPr>
        <p:txBody>
          <a:bodyPr/>
          <a:lstStyle/>
          <a:p>
            <a:r>
              <a:rPr lang="en-GB" dirty="0" smtClean="0"/>
              <a:t>4. CHALLENGES</a:t>
            </a:r>
            <a:endParaRPr lang="en-GB" dirty="0"/>
          </a:p>
        </p:txBody>
      </p:sp>
      <p:sp>
        <p:nvSpPr>
          <p:cNvPr id="3" name="Text Placeholder 2"/>
          <p:cNvSpPr>
            <a:spLocks noGrp="1"/>
          </p:cNvSpPr>
          <p:nvPr>
            <p:ph type="body" sz="half" idx="2"/>
          </p:nvPr>
        </p:nvSpPr>
        <p:spPr>
          <a:xfrm>
            <a:off x="374754" y="1364105"/>
            <a:ext cx="4397271" cy="4504883"/>
          </a:xfrm>
        </p:spPr>
        <p:txBody>
          <a:bodyPr>
            <a:normAutofit/>
          </a:bodyPr>
          <a:lstStyle/>
          <a:p>
            <a:pPr marL="457200" indent="-457200">
              <a:buFont typeface="Wingdings" panose="05000000000000000000" pitchFamily="2" charset="2"/>
              <a:buChar char="§"/>
            </a:pPr>
            <a:r>
              <a:rPr lang="en-GB" sz="2800" dirty="0" smtClean="0"/>
              <a:t>Lack or limited data availability</a:t>
            </a:r>
          </a:p>
          <a:p>
            <a:pPr marL="457200" indent="-457200">
              <a:buFont typeface="Wingdings" panose="05000000000000000000" pitchFamily="2" charset="2"/>
              <a:buChar char="§"/>
            </a:pPr>
            <a:r>
              <a:rPr lang="en-GB" sz="2800" dirty="0" smtClean="0"/>
              <a:t>Limited stakeholder engagement in person due to COVID-19</a:t>
            </a:r>
          </a:p>
          <a:p>
            <a:pPr marL="457200" indent="-457200">
              <a:buFont typeface="Wingdings" panose="05000000000000000000" pitchFamily="2" charset="2"/>
              <a:buChar char="§"/>
            </a:pPr>
            <a:r>
              <a:rPr lang="en-GB" sz="2800" dirty="0" smtClean="0"/>
              <a:t>Lack of national and sub-national level SDG databases</a:t>
            </a:r>
          </a:p>
          <a:p>
            <a:pPr marL="457200" indent="-457200">
              <a:buFont typeface="Wingdings" panose="05000000000000000000" pitchFamily="2" charset="2"/>
              <a:buChar char="§"/>
            </a:pPr>
            <a:endParaRPr lang="en-GB" sz="2800" dirty="0" smtClean="0"/>
          </a:p>
          <a:p>
            <a:endParaRPr lang="en-GB" sz="2800" dirty="0" smtClean="0"/>
          </a:p>
          <a:p>
            <a:endParaRPr lang="en-GB" sz="2800" dirty="0"/>
          </a:p>
        </p:txBody>
      </p:sp>
      <p:sp>
        <p:nvSpPr>
          <p:cNvPr id="4" name="Content Placeholder 3"/>
          <p:cNvSpPr>
            <a:spLocks noGrp="1"/>
          </p:cNvSpPr>
          <p:nvPr>
            <p:ph idx="1"/>
          </p:nvPr>
        </p:nvSpPr>
        <p:spPr/>
        <p:txBody>
          <a:bodyPr/>
          <a:lstStyle/>
          <a:p>
            <a:r>
              <a:rPr lang="en-GB" dirty="0" smtClean="0"/>
              <a:t>5. SUPPORT IN NEED</a:t>
            </a:r>
          </a:p>
          <a:p>
            <a:pPr marL="457200" indent="-457200">
              <a:buFont typeface="Arial" panose="020B0604020202020204" pitchFamily="34" charset="0"/>
              <a:buChar char="•"/>
            </a:pPr>
            <a:r>
              <a:rPr lang="en-GB" b="0" dirty="0" smtClean="0">
                <a:solidFill>
                  <a:schemeClr val="tx1"/>
                </a:solidFill>
              </a:rPr>
              <a:t>Need to strengthen the national and sub-national level SDG database</a:t>
            </a:r>
          </a:p>
          <a:p>
            <a:pPr marL="457200" indent="-457200">
              <a:buFont typeface="Arial" panose="020B0604020202020204" pitchFamily="34" charset="0"/>
              <a:buChar char="•"/>
            </a:pPr>
            <a:r>
              <a:rPr lang="en-GB" b="0" dirty="0" smtClean="0">
                <a:solidFill>
                  <a:schemeClr val="tx1"/>
                </a:solidFill>
              </a:rPr>
              <a:t>Technical capacity building in data collection, compilation, generation, analysis, and dissemination for National Statistics Office and other Government departments.</a:t>
            </a:r>
          </a:p>
          <a:p>
            <a:pPr marL="457200" indent="-457200">
              <a:buFont typeface="Arial" panose="020B0604020202020204" pitchFamily="34" charset="0"/>
              <a:buChar char="•"/>
            </a:pPr>
            <a:endParaRPr lang="en-GB" b="0" dirty="0" smtClean="0">
              <a:solidFill>
                <a:schemeClr val="tx1"/>
              </a:solidFill>
            </a:endParaRPr>
          </a:p>
          <a:p>
            <a:pPr marL="457200" indent="-457200">
              <a:buFont typeface="Arial" panose="020B0604020202020204" pitchFamily="34" charset="0"/>
              <a:buChar char="•"/>
            </a:pPr>
            <a:endParaRPr lang="en-GB" b="0" dirty="0"/>
          </a:p>
        </p:txBody>
      </p:sp>
    </p:spTree>
    <p:extLst>
      <p:ext uri="{BB962C8B-B14F-4D97-AF65-F5344CB8AC3E}">
        <p14:creationId xmlns:p14="http://schemas.microsoft.com/office/powerpoint/2010/main" val="231408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69F69-C310-C949-852E-BFC47B959B32}"/>
              </a:ext>
            </a:extLst>
          </p:cNvPr>
          <p:cNvSpPr>
            <a:spLocks noGrp="1"/>
          </p:cNvSpPr>
          <p:nvPr>
            <p:ph type="title"/>
          </p:nvPr>
        </p:nvSpPr>
        <p:spPr>
          <a:xfrm>
            <a:off x="2168985" y="-64347"/>
            <a:ext cx="6642371" cy="1325563"/>
          </a:xfrm>
        </p:spPr>
        <p:txBody>
          <a:bodyPr/>
          <a:lstStyle/>
          <a:p>
            <a:endParaRPr lang="en-US"/>
          </a:p>
        </p:txBody>
      </p:sp>
      <p:pic>
        <p:nvPicPr>
          <p:cNvPr id="5" name="Content Placeholder 4" descr="A picture containing chart&#10;&#10;Description automatically generated">
            <a:extLst>
              <a:ext uri="{FF2B5EF4-FFF2-40B4-BE49-F238E27FC236}">
                <a16:creationId xmlns:a16="http://schemas.microsoft.com/office/drawing/2014/main" id="{1117329F-223E-5F47-B66B-F4FF66645AB6}"/>
              </a:ext>
            </a:extLst>
          </p:cNvPr>
          <p:cNvPicPr>
            <a:picLocks noGrp="1" noChangeAspect="1"/>
          </p:cNvPicPr>
          <p:nvPr>
            <p:ph idx="4294967295"/>
          </p:nvPr>
        </p:nvPicPr>
        <p:blipFill>
          <a:blip r:embed="rId2"/>
          <a:stretch>
            <a:fillRect/>
          </a:stretch>
        </p:blipFill>
        <p:spPr>
          <a:xfrm>
            <a:off x="0" y="0"/>
            <a:ext cx="12192000" cy="6858000"/>
          </a:xfrm>
        </p:spPr>
      </p:pic>
      <p:pic>
        <p:nvPicPr>
          <p:cNvPr id="6" name="Picture 5" descr="Text&#10;&#10;Description automatically generated with medium confidence">
            <a:extLst>
              <a:ext uri="{FF2B5EF4-FFF2-40B4-BE49-F238E27FC236}">
                <a16:creationId xmlns:a16="http://schemas.microsoft.com/office/drawing/2014/main" id="{78B46E94-3437-8C4E-B621-B61FF4A5738F}"/>
              </a:ext>
            </a:extLst>
          </p:cNvPr>
          <p:cNvPicPr>
            <a:picLocks noChangeAspect="1"/>
          </p:cNvPicPr>
          <p:nvPr/>
        </p:nvPicPr>
        <p:blipFill>
          <a:blip r:embed="rId3"/>
          <a:stretch>
            <a:fillRect/>
          </a:stretch>
        </p:blipFill>
        <p:spPr>
          <a:xfrm>
            <a:off x="1882336" y="-233645"/>
            <a:ext cx="3740464" cy="1985183"/>
          </a:xfrm>
          <a:prstGeom prst="rect">
            <a:avLst/>
          </a:prstGeom>
        </p:spPr>
      </p:pic>
      <p:pic>
        <p:nvPicPr>
          <p:cNvPr id="7" name="Picture 6" descr="Text&#10;&#10;Description automatically generated">
            <a:extLst>
              <a:ext uri="{FF2B5EF4-FFF2-40B4-BE49-F238E27FC236}">
                <a16:creationId xmlns:a16="http://schemas.microsoft.com/office/drawing/2014/main" id="{910D71B8-5A42-B746-8508-8A7077FB96E3}"/>
              </a:ext>
            </a:extLst>
          </p:cNvPr>
          <p:cNvPicPr>
            <a:picLocks noChangeAspect="1"/>
          </p:cNvPicPr>
          <p:nvPr/>
        </p:nvPicPr>
        <p:blipFill>
          <a:blip r:embed="rId4"/>
          <a:stretch>
            <a:fillRect/>
          </a:stretch>
        </p:blipFill>
        <p:spPr>
          <a:xfrm>
            <a:off x="4706239" y="6565"/>
            <a:ext cx="1276233" cy="1245677"/>
          </a:xfrm>
          <a:prstGeom prst="rect">
            <a:avLst/>
          </a:prstGeom>
        </p:spPr>
      </p:pic>
      <p:sp>
        <p:nvSpPr>
          <p:cNvPr id="8" name="Title 1">
            <a:extLst>
              <a:ext uri="{FF2B5EF4-FFF2-40B4-BE49-F238E27FC236}">
                <a16:creationId xmlns:a16="http://schemas.microsoft.com/office/drawing/2014/main" id="{6E4115FA-30E0-F54C-A058-5A9C700380BB}"/>
              </a:ext>
            </a:extLst>
          </p:cNvPr>
          <p:cNvSpPr txBox="1">
            <a:spLocks/>
          </p:cNvSpPr>
          <p:nvPr/>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THANK YOU</a:t>
            </a:r>
          </a:p>
        </p:txBody>
      </p:sp>
    </p:spTree>
    <p:extLst>
      <p:ext uri="{BB962C8B-B14F-4D97-AF65-F5344CB8AC3E}">
        <p14:creationId xmlns:p14="http://schemas.microsoft.com/office/powerpoint/2010/main" val="323280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6799-EB7E-4728-9331-33072C38A2E0}"/>
              </a:ext>
            </a:extLst>
          </p:cNvPr>
          <p:cNvSpPr>
            <a:spLocks noGrp="1"/>
          </p:cNvSpPr>
          <p:nvPr>
            <p:ph type="title"/>
          </p:nvPr>
        </p:nvSpPr>
        <p:spPr>
          <a:xfrm>
            <a:off x="838200" y="148373"/>
            <a:ext cx="9798114" cy="1155771"/>
          </a:xfrm>
        </p:spPr>
        <p:txBody>
          <a:bodyPr>
            <a:normAutofit fontScale="90000"/>
          </a:bodyPr>
          <a:lstStyle/>
          <a:p>
            <a:r>
              <a:rPr kumimoji="0" lang="en-US" sz="3600" b="1" i="0" u="none" strike="noStrike" kern="1200" cap="all" spc="0" normalizeH="0" noProof="0" dirty="0">
                <a:ln>
                  <a:noFill/>
                </a:ln>
                <a:solidFill>
                  <a:srgbClr val="009193"/>
                </a:solidFill>
                <a:effectLst/>
                <a:uLnTx/>
                <a:uFillTx/>
                <a:latin typeface="Calibri" panose="020F0502020204030204" pitchFamily="34" charset="0"/>
                <a:ea typeface="Calibri" panose="020F0502020204030204" pitchFamily="34" charset="0"/>
                <a:cs typeface="Times New Roman" panose="02020603050405020304" pitchFamily="18" charset="0"/>
              </a:rPr>
              <a:t>Credible national data system for evaluating progress towards the SDGs.</a:t>
            </a:r>
            <a:r>
              <a:rPr kumimoji="0" lang="x-none" sz="3600" b="1" i="0" u="none" strike="noStrike" kern="1200" cap="all" spc="0" normalizeH="0" noProof="0" dirty="0">
                <a:ln>
                  <a:noFill/>
                </a:ln>
                <a:solidFill>
                  <a:srgbClr val="009193"/>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x-none" sz="3600" b="1" i="0" u="none" strike="noStrike" kern="1200" cap="all" spc="0" normalizeH="0" noProof="0" dirty="0">
                <a:ln>
                  <a:noFill/>
                </a:ln>
                <a:solidFill>
                  <a:srgbClr val="009193"/>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x-none" cap="all" dirty="0"/>
          </a:p>
        </p:txBody>
      </p:sp>
      <p:sp>
        <p:nvSpPr>
          <p:cNvPr id="3" name="Content Placeholder 2">
            <a:extLst>
              <a:ext uri="{FF2B5EF4-FFF2-40B4-BE49-F238E27FC236}">
                <a16:creationId xmlns:a16="http://schemas.microsoft.com/office/drawing/2014/main" id="{BA52987C-1618-4C72-B3F9-92B73FC054A6}"/>
              </a:ext>
            </a:extLst>
          </p:cNvPr>
          <p:cNvSpPr>
            <a:spLocks noGrp="1"/>
          </p:cNvSpPr>
          <p:nvPr>
            <p:ph idx="1"/>
          </p:nvPr>
        </p:nvSpPr>
        <p:spPr>
          <a:xfrm>
            <a:off x="838200" y="1304144"/>
            <a:ext cx="10515600" cy="4872819"/>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9193"/>
                </a:solidFill>
                <a:effectLst/>
                <a:uLnTx/>
                <a:uFillTx/>
                <a:latin typeface="Tw Cen MT" panose="020B0602020104020603" pitchFamily="34" charset="0"/>
                <a:ea typeface="+mn-ea"/>
                <a:cs typeface="+mn-cs"/>
              </a:rPr>
              <a:t>Introduction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Eritrea prepared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its first Voluntary National Review (VNR) report aiming to assess implementation of the 2030 agenda for Sustainable Development. The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VNR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briefly touches upon the status of the progress of all the SDGs relevant to Eritrea. However, due to the limited data availability and their close interlinkages with other goals, special emphasis </a:t>
            </a:r>
            <a:r>
              <a:rPr lang="en-US"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was</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given to SDG3 &amp;13.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latin typeface="Calibri" panose="020F0502020204030204" pitchFamily="34" charset="0"/>
                <a:cs typeface="Times New Roman" panose="02020603050405020304" pitchFamily="18" charset="0"/>
              </a:rPr>
              <a:t>The purpose of this presentation is to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share the country’s experience, including its successes, gaps, challenges, and support needed. </a:t>
            </a:r>
            <a:endParaRPr kumimoji="0" lang="x-non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x-none" dirty="0"/>
          </a:p>
        </p:txBody>
      </p:sp>
    </p:spTree>
    <p:extLst>
      <p:ext uri="{BB962C8B-B14F-4D97-AF65-F5344CB8AC3E}">
        <p14:creationId xmlns:p14="http://schemas.microsoft.com/office/powerpoint/2010/main" val="1312562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60AA-24CC-5740-B772-E6463C8EBBCB}"/>
              </a:ext>
            </a:extLst>
          </p:cNvPr>
          <p:cNvSpPr>
            <a:spLocks noGrp="1"/>
          </p:cNvSpPr>
          <p:nvPr>
            <p:ph type="title"/>
          </p:nvPr>
        </p:nvSpPr>
        <p:spPr>
          <a:xfrm>
            <a:off x="2145541" y="223393"/>
            <a:ext cx="9543696" cy="815886"/>
          </a:xfrm>
          <a:prstGeom prst="rect">
            <a:avLst/>
          </a:prstGeom>
        </p:spPr>
        <p:txBody>
          <a:bodyPr>
            <a:normAutofit/>
          </a:bodyPr>
          <a:lstStyle>
            <a:lvl1pPr>
              <a:lnSpc>
                <a:spcPct val="100000"/>
              </a:lnSpc>
              <a:defRPr sz="2800" b="1">
                <a:latin typeface="Calibri" panose="020F0502020204030204" pitchFamily="34" charset="0"/>
                <a:cs typeface="Calibri" panose="020F0502020204030204" pitchFamily="34" charset="0"/>
              </a:defRPr>
            </a:lvl1pPr>
          </a:lstStyle>
          <a:p>
            <a:r>
              <a:rPr lang="en-US" u="sng" dirty="0" smtClean="0">
                <a:latin typeface="Tw Cen MT" panose="020B0602020104020603" pitchFamily="34" charset="77"/>
                <a:cs typeface="Calibri"/>
              </a:rPr>
              <a:t>1. COUNTRY PROFILE</a:t>
            </a:r>
            <a:endParaRPr lang="en-US" u="sng" dirty="0">
              <a:latin typeface="Tw Cen MT" panose="020B0602020104020603" pitchFamily="34" charset="77"/>
              <a:cs typeface="Calibri"/>
            </a:endParaRPr>
          </a:p>
        </p:txBody>
      </p:sp>
      <p:sp>
        <p:nvSpPr>
          <p:cNvPr id="8" name="TextBox 7">
            <a:extLst>
              <a:ext uri="{FF2B5EF4-FFF2-40B4-BE49-F238E27FC236}">
                <a16:creationId xmlns:a16="http://schemas.microsoft.com/office/drawing/2014/main" id="{166F4CA8-37D3-BB48-9884-74BCC14EEE4D}"/>
              </a:ext>
            </a:extLst>
          </p:cNvPr>
          <p:cNvSpPr txBox="1"/>
          <p:nvPr/>
        </p:nvSpPr>
        <p:spPr>
          <a:xfrm>
            <a:off x="898712" y="1378758"/>
            <a:ext cx="10394576" cy="369332"/>
          </a:xfrm>
          <a:prstGeom prst="rect">
            <a:avLst/>
          </a:prstGeom>
          <a:noFill/>
        </p:spPr>
        <p:txBody>
          <a:bodyPr wrap="square" rtlCol="0">
            <a:spAutoFit/>
          </a:bodyPr>
          <a:lstStyle/>
          <a:p>
            <a:r>
              <a:rPr lang="en-US" u="sng" dirty="0" smtClean="0">
                <a:solidFill>
                  <a:srgbClr val="009193"/>
                </a:solidFill>
              </a:rPr>
              <a:t> </a:t>
            </a:r>
            <a:endParaRPr lang="en-US" u="sng" dirty="0">
              <a:solidFill>
                <a:srgbClr val="009193"/>
              </a:solidFill>
            </a:endParaRPr>
          </a:p>
        </p:txBody>
      </p:sp>
      <p:sp>
        <p:nvSpPr>
          <p:cNvPr id="10" name="Content Placeholder 5">
            <a:extLst>
              <a:ext uri="{FF2B5EF4-FFF2-40B4-BE49-F238E27FC236}">
                <a16:creationId xmlns:a16="http://schemas.microsoft.com/office/drawing/2014/main" id="{69554F78-2B34-DCE6-9D60-2C6F45050AFE}"/>
              </a:ext>
            </a:extLst>
          </p:cNvPr>
          <p:cNvSpPr txBox="1">
            <a:spLocks/>
          </p:cNvSpPr>
          <p:nvPr/>
        </p:nvSpPr>
        <p:spPr>
          <a:xfrm>
            <a:off x="898712" y="1039278"/>
            <a:ext cx="4842521" cy="504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2060"/>
                </a:solidFill>
              </a:rPr>
              <a:t>Achieved its independence in 1991.</a:t>
            </a:r>
          </a:p>
          <a:p>
            <a:r>
              <a:rPr lang="en-US" dirty="0" smtClean="0">
                <a:solidFill>
                  <a:srgbClr val="002060"/>
                </a:solidFill>
              </a:rPr>
              <a:t>Total land area is approximately 124,320 km2 with coastline 3,150 km including 350 islands</a:t>
            </a:r>
          </a:p>
          <a:p>
            <a:r>
              <a:rPr lang="en-US" dirty="0" smtClean="0">
                <a:solidFill>
                  <a:srgbClr val="002060"/>
                </a:solidFill>
              </a:rPr>
              <a:t>Population 3.475 million (2019)</a:t>
            </a:r>
          </a:p>
          <a:p>
            <a:r>
              <a:rPr lang="en-US" dirty="0" smtClean="0">
                <a:solidFill>
                  <a:srgbClr val="002060"/>
                </a:solidFill>
              </a:rPr>
              <a:t>The population comprises nine ethnolinguistic groups</a:t>
            </a:r>
          </a:p>
          <a:p>
            <a:endParaRPr lang="en-US" sz="2200" dirty="0" smtClean="0">
              <a:solidFill>
                <a:srgbClr val="002060"/>
              </a:solidFill>
            </a:endParaRPr>
          </a:p>
          <a:p>
            <a:endParaRPr lang="en-US" sz="2200" dirty="0">
              <a:solidFill>
                <a:srgbClr val="002060"/>
              </a:solidFill>
            </a:endParaRPr>
          </a:p>
        </p:txBody>
      </p:sp>
      <p:pic>
        <p:nvPicPr>
          <p:cNvPr id="6" name="Picture 5"/>
          <p:cNvPicPr/>
          <p:nvPr/>
        </p:nvPicPr>
        <p:blipFill>
          <a:blip r:embed="rId2"/>
          <a:stretch>
            <a:fillRect/>
          </a:stretch>
        </p:blipFill>
        <p:spPr>
          <a:xfrm>
            <a:off x="5501390" y="1039279"/>
            <a:ext cx="6690610" cy="5356320"/>
          </a:xfrm>
          <a:prstGeom prst="rect">
            <a:avLst/>
          </a:prstGeom>
        </p:spPr>
      </p:pic>
    </p:spTree>
    <p:extLst>
      <p:ext uri="{BB962C8B-B14F-4D97-AF65-F5344CB8AC3E}">
        <p14:creationId xmlns:p14="http://schemas.microsoft.com/office/powerpoint/2010/main" val="2463864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1" y="18255"/>
            <a:ext cx="8377401" cy="1325563"/>
          </a:xfrm>
        </p:spPr>
        <p:txBody>
          <a:bodyPr>
            <a:normAutofit/>
          </a:bodyPr>
          <a:lstStyle/>
          <a:p>
            <a:r>
              <a:rPr lang="en-GB" dirty="0" smtClean="0"/>
              <a:t>2.1 Process Of Preparation Of </a:t>
            </a:r>
            <a:r>
              <a:rPr lang="en-GB" dirty="0"/>
              <a:t>T</a:t>
            </a:r>
            <a:r>
              <a:rPr lang="en-GB" dirty="0" smtClean="0"/>
              <a:t>he Review</a:t>
            </a:r>
            <a:endParaRPr lang="en-GB" dirty="0"/>
          </a:p>
        </p:txBody>
      </p:sp>
      <p:sp>
        <p:nvSpPr>
          <p:cNvPr id="3" name="Content Placeholder 2">
            <a:extLst>
              <a:ext uri="{FF2B5EF4-FFF2-40B4-BE49-F238E27FC236}">
                <a16:creationId xmlns:a16="http://schemas.microsoft.com/office/drawing/2014/main" id="{492E7218-0EE1-4801-A188-DF8664F8C553}"/>
              </a:ext>
            </a:extLst>
          </p:cNvPr>
          <p:cNvSpPr>
            <a:spLocks noGrp="1"/>
          </p:cNvSpPr>
          <p:nvPr>
            <p:ph sz="half" idx="4294967295"/>
          </p:nvPr>
        </p:nvSpPr>
        <p:spPr>
          <a:xfrm>
            <a:off x="838200" y="1825625"/>
            <a:ext cx="5181600" cy="4351338"/>
          </a:xfrm>
        </p:spPr>
        <p:txBody>
          <a:bodyPr>
            <a:normAutofit/>
          </a:bodyPr>
          <a:lstStyle/>
          <a:p>
            <a:r>
              <a:rPr lang="en-GB" dirty="0" smtClean="0"/>
              <a:t>Eritrea’s inaugural VNR process formally with its expression of interest to  the UN</a:t>
            </a:r>
          </a:p>
          <a:p>
            <a:r>
              <a:rPr lang="en-GB" dirty="0" smtClean="0"/>
              <a:t>SDG 3 &amp; 13 were selected for 2022  Eritrea’s VNR</a:t>
            </a:r>
          </a:p>
          <a:p>
            <a:r>
              <a:rPr lang="en-GB" dirty="0" smtClean="0"/>
              <a:t>A multi-institutional National SDGs Taskforce(NST) was established </a:t>
            </a:r>
          </a:p>
          <a:p>
            <a:endParaRPr lang="en-GB" dirty="0"/>
          </a:p>
        </p:txBody>
      </p:sp>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normAutofit fontScale="92500" lnSpcReduction="10000"/>
          </a:bodyPr>
          <a:lstStyle/>
          <a:p>
            <a:r>
              <a:rPr lang="en-GB" dirty="0"/>
              <a:t>NST was composed of focal points from Ministry of Finance and National Development, Ministry of Health &amp; Ministry of Land water &amp; Environment, along with representatives from the UN in </a:t>
            </a:r>
            <a:r>
              <a:rPr lang="en-GB" dirty="0" smtClean="0"/>
              <a:t>Eritrea</a:t>
            </a:r>
          </a:p>
          <a:p>
            <a:r>
              <a:rPr lang="en-GB" dirty="0" smtClean="0"/>
              <a:t>The NST prepared and approved a comprehensive concept note, roadmap and detailed work plan, the terms of reference, outlines of the report</a:t>
            </a:r>
            <a:endParaRPr lang="en-GB" dirty="0"/>
          </a:p>
        </p:txBody>
      </p:sp>
    </p:spTree>
    <p:extLst>
      <p:ext uri="{BB962C8B-B14F-4D97-AF65-F5344CB8AC3E}">
        <p14:creationId xmlns:p14="http://schemas.microsoft.com/office/powerpoint/2010/main" val="1907699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60AA-24CC-5740-B772-E6463C8EBBCB}"/>
              </a:ext>
            </a:extLst>
          </p:cNvPr>
          <p:cNvSpPr>
            <a:spLocks noGrp="1"/>
          </p:cNvSpPr>
          <p:nvPr>
            <p:ph type="title"/>
          </p:nvPr>
        </p:nvSpPr>
        <p:spPr>
          <a:xfrm>
            <a:off x="2145541" y="223393"/>
            <a:ext cx="6318521" cy="815886"/>
          </a:xfrm>
          <a:prstGeom prst="rect">
            <a:avLst/>
          </a:prstGeom>
        </p:spPr>
        <p:txBody>
          <a:bodyPr>
            <a:normAutofit fontScale="90000"/>
          </a:bodyPr>
          <a:lstStyle>
            <a:lvl1pPr>
              <a:lnSpc>
                <a:spcPct val="100000"/>
              </a:lnSpc>
              <a:defRPr sz="2800" b="1">
                <a:latin typeface="Calibri" panose="020F0502020204030204" pitchFamily="34" charset="0"/>
                <a:cs typeface="Calibri" panose="020F0502020204030204" pitchFamily="34" charset="0"/>
              </a:defRPr>
            </a:lvl1pPr>
          </a:lstStyle>
          <a:p>
            <a:r>
              <a:rPr lang="en-US" u="sng" dirty="0" smtClean="0">
                <a:latin typeface="Tw Cen MT" panose="020B0602020104020603" pitchFamily="34" charset="77"/>
              </a:rPr>
              <a:t>METHODOLOGY AND PREPARATION OF THE REVIEW</a:t>
            </a:r>
            <a:endParaRPr lang="en-US" u="sng" dirty="0">
              <a:latin typeface="Tw Cen MT" panose="020B0602020104020603" pitchFamily="34" charset="77"/>
            </a:endParaRPr>
          </a:p>
        </p:txBody>
      </p:sp>
      <p:sp>
        <p:nvSpPr>
          <p:cNvPr id="8" name="TextBox 7">
            <a:extLst>
              <a:ext uri="{FF2B5EF4-FFF2-40B4-BE49-F238E27FC236}">
                <a16:creationId xmlns:a16="http://schemas.microsoft.com/office/drawing/2014/main" id="{166F4CA8-37D3-BB48-9884-74BCC14EEE4D}"/>
              </a:ext>
            </a:extLst>
          </p:cNvPr>
          <p:cNvSpPr txBox="1"/>
          <p:nvPr/>
        </p:nvSpPr>
        <p:spPr>
          <a:xfrm>
            <a:off x="898712" y="1378758"/>
            <a:ext cx="10394576" cy="369332"/>
          </a:xfrm>
          <a:prstGeom prst="rect">
            <a:avLst/>
          </a:prstGeom>
          <a:noFill/>
        </p:spPr>
        <p:txBody>
          <a:bodyPr wrap="square" rtlCol="0">
            <a:spAutoFit/>
          </a:bodyPr>
          <a:lstStyle/>
          <a:p>
            <a:r>
              <a:rPr lang="en-US" u="sng" dirty="0" smtClean="0">
                <a:solidFill>
                  <a:srgbClr val="009193"/>
                </a:solidFill>
                <a:latin typeface="Tw Cen MT" panose="020B0602020104020603" pitchFamily="34" charset="77"/>
              </a:rPr>
              <a:t> </a:t>
            </a:r>
            <a:endParaRPr lang="en-US" u="sng" dirty="0">
              <a:solidFill>
                <a:srgbClr val="009193"/>
              </a:solidFill>
              <a:latin typeface="Tw Cen MT" panose="020B0602020104020603" pitchFamily="34" charset="77"/>
            </a:endParaRPr>
          </a:p>
        </p:txBody>
      </p:sp>
      <p:sp>
        <p:nvSpPr>
          <p:cNvPr id="10" name="Content Placeholder 5">
            <a:extLst>
              <a:ext uri="{FF2B5EF4-FFF2-40B4-BE49-F238E27FC236}">
                <a16:creationId xmlns:a16="http://schemas.microsoft.com/office/drawing/2014/main" id="{69554F78-2B34-DCE6-9D60-2C6F45050AFE}"/>
              </a:ext>
            </a:extLst>
          </p:cNvPr>
          <p:cNvSpPr txBox="1">
            <a:spLocks/>
          </p:cNvSpPr>
          <p:nvPr/>
        </p:nvSpPr>
        <p:spPr>
          <a:xfrm>
            <a:off x="898712" y="207551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rgbClr val="002060"/>
              </a:solidFill>
            </a:endParaRPr>
          </a:p>
        </p:txBody>
      </p:sp>
      <p:pic>
        <p:nvPicPr>
          <p:cNvPr id="6" name="Picture 5"/>
          <p:cNvPicPr/>
          <p:nvPr/>
        </p:nvPicPr>
        <p:blipFill>
          <a:blip r:embed="rId2"/>
          <a:stretch>
            <a:fillRect/>
          </a:stretch>
        </p:blipFill>
        <p:spPr>
          <a:xfrm>
            <a:off x="2324417" y="1221105"/>
            <a:ext cx="7543165" cy="4415790"/>
          </a:xfrm>
          <a:prstGeom prst="rect">
            <a:avLst/>
          </a:prstGeom>
        </p:spPr>
      </p:pic>
    </p:spTree>
    <p:extLst>
      <p:ext uri="{BB962C8B-B14F-4D97-AF65-F5344CB8AC3E}">
        <p14:creationId xmlns:p14="http://schemas.microsoft.com/office/powerpoint/2010/main" val="273966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9958-CA46-4835-BF15-03CB552C66BC}"/>
              </a:ext>
            </a:extLst>
          </p:cNvPr>
          <p:cNvSpPr>
            <a:spLocks noGrp="1"/>
          </p:cNvSpPr>
          <p:nvPr>
            <p:ph type="title"/>
          </p:nvPr>
        </p:nvSpPr>
        <p:spPr>
          <a:xfrm>
            <a:off x="5831173" y="557902"/>
            <a:ext cx="5635053" cy="461429"/>
          </a:xfrm>
        </p:spPr>
        <p:txBody>
          <a:bodyPr>
            <a:noAutofit/>
          </a:bodyPr>
          <a:lstStyle/>
          <a:p>
            <a:r>
              <a:rPr lang="en-GB" dirty="0" smtClean="0"/>
              <a:t>2.2  Data And Scope</a:t>
            </a:r>
            <a:endParaRPr lang="en-GB" dirty="0"/>
          </a:p>
        </p:txBody>
      </p:sp>
      <p:sp>
        <p:nvSpPr>
          <p:cNvPr id="3" name="Content Placeholder 2">
            <a:extLst>
              <a:ext uri="{FF2B5EF4-FFF2-40B4-BE49-F238E27FC236}">
                <a16:creationId xmlns:a16="http://schemas.microsoft.com/office/drawing/2014/main" id="{F839C1E5-253E-4306-A254-B29ED7F51768}"/>
              </a:ext>
            </a:extLst>
          </p:cNvPr>
          <p:cNvSpPr>
            <a:spLocks noGrp="1"/>
          </p:cNvSpPr>
          <p:nvPr>
            <p:ph sz="half" idx="4294967295"/>
          </p:nvPr>
        </p:nvSpPr>
        <p:spPr>
          <a:xfrm>
            <a:off x="838200" y="1424065"/>
            <a:ext cx="5181600" cy="4383347"/>
          </a:xfrm>
        </p:spPr>
        <p:txBody>
          <a:bodyPr/>
          <a:lstStyle/>
          <a:p>
            <a:r>
              <a:rPr lang="en-GB" dirty="0" smtClean="0"/>
              <a:t>Established two thematic working groups, headed by senior experts from </a:t>
            </a:r>
            <a:r>
              <a:rPr lang="en-GB" dirty="0" err="1" smtClean="0"/>
              <a:t>MoH</a:t>
            </a:r>
            <a:r>
              <a:rPr lang="en-GB" dirty="0" smtClean="0"/>
              <a:t> &amp; MLWE, and comprising members from a total of 23 stakeholders</a:t>
            </a:r>
          </a:p>
          <a:p>
            <a:r>
              <a:rPr lang="en-GB" dirty="0" smtClean="0"/>
              <a:t>The process of the review was a participatory and all-inclusive exercise.</a:t>
            </a:r>
            <a:endParaRPr lang="en-GB" dirty="0"/>
          </a:p>
        </p:txBody>
      </p:sp>
      <p:sp>
        <p:nvSpPr>
          <p:cNvPr id="4" name="Content Placeholder 3">
            <a:extLst>
              <a:ext uri="{FF2B5EF4-FFF2-40B4-BE49-F238E27FC236}">
                <a16:creationId xmlns:a16="http://schemas.microsoft.com/office/drawing/2014/main" id="{9508A491-6B6E-4E40-98ED-4CC3B3010BED}"/>
              </a:ext>
            </a:extLst>
          </p:cNvPr>
          <p:cNvSpPr>
            <a:spLocks noGrp="1"/>
          </p:cNvSpPr>
          <p:nvPr>
            <p:ph sz="half" idx="4294967295"/>
          </p:nvPr>
        </p:nvSpPr>
        <p:spPr>
          <a:xfrm>
            <a:off x="6172200" y="1424065"/>
            <a:ext cx="5181600" cy="4383348"/>
          </a:xfrm>
        </p:spPr>
        <p:txBody>
          <a:bodyPr/>
          <a:lstStyle/>
          <a:p>
            <a:r>
              <a:rPr lang="en-GB" dirty="0" smtClean="0"/>
              <a:t>Preliminary assessments were conducted during multi-stakeholders consultations convened by the NST and working groups.</a:t>
            </a:r>
            <a:endParaRPr lang="en-GB" dirty="0"/>
          </a:p>
        </p:txBody>
      </p:sp>
    </p:spTree>
    <p:extLst>
      <p:ext uri="{BB962C8B-B14F-4D97-AF65-F5344CB8AC3E}">
        <p14:creationId xmlns:p14="http://schemas.microsoft.com/office/powerpoint/2010/main" val="380894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583499-7DF1-2A47-B3A6-BA831831D735}"/>
              </a:ext>
            </a:extLst>
          </p:cNvPr>
          <p:cNvSpPr>
            <a:spLocks noGrp="1"/>
          </p:cNvSpPr>
          <p:nvPr>
            <p:ph sz="half" idx="4294967295"/>
          </p:nvPr>
        </p:nvSpPr>
        <p:spPr>
          <a:xfrm>
            <a:off x="960079" y="2071087"/>
            <a:ext cx="9877809" cy="4505325"/>
          </a:xfrm>
        </p:spPr>
        <p:txBody>
          <a:bodyPr vert="horz" lIns="91440" tIns="45720" rIns="91440" bIns="45720" rtlCol="0" anchor="t">
            <a:normAutofit lnSpcReduction="10000"/>
          </a:bodyPr>
          <a:lstStyle/>
          <a:p>
            <a:r>
              <a:rPr lang="en-US" dirty="0" smtClean="0">
                <a:solidFill>
                  <a:srgbClr val="002060"/>
                </a:solidFill>
              </a:rPr>
              <a:t>In SDG3, progress is being registered toward achievement UHC</a:t>
            </a:r>
          </a:p>
          <a:p>
            <a:r>
              <a:rPr lang="en-US" dirty="0" smtClean="0">
                <a:solidFill>
                  <a:srgbClr val="002060"/>
                </a:solidFill>
              </a:rPr>
              <a:t>Health services are heavily subsidized</a:t>
            </a:r>
          </a:p>
          <a:p>
            <a:r>
              <a:rPr lang="en-US" dirty="0" smtClean="0">
                <a:solidFill>
                  <a:srgbClr val="002060"/>
                </a:solidFill>
              </a:rPr>
              <a:t>Maternal mortality ratio dropped from 998 per 100,000 live births in 1990 to 228 in 2015, and 184 in 2019</a:t>
            </a:r>
          </a:p>
          <a:p>
            <a:r>
              <a:rPr lang="en-US" dirty="0" smtClean="0">
                <a:solidFill>
                  <a:srgbClr val="002060"/>
                </a:solidFill>
              </a:rPr>
              <a:t>Between 1990 and 2020 neonatal mortality rate was reduced from 35 deaths per 1000 live births to 18, while under-five mortality rate was reduced from 153  to 39.</a:t>
            </a:r>
          </a:p>
          <a:p>
            <a:r>
              <a:rPr lang="en-US" dirty="0" smtClean="0">
                <a:solidFill>
                  <a:srgbClr val="002060"/>
                </a:solidFill>
              </a:rPr>
              <a:t>The country is transitioning from pre-elimination toward elimination of malaria.</a:t>
            </a:r>
          </a:p>
          <a:p>
            <a:r>
              <a:rPr lang="en-US" dirty="0" smtClean="0">
                <a:solidFill>
                  <a:srgbClr val="002060"/>
                </a:solidFill>
              </a:rPr>
              <a:t>More than 95% of children fully immunized for their age</a:t>
            </a:r>
          </a:p>
          <a:p>
            <a:pPr marL="0" indent="0">
              <a:buNone/>
            </a:pPr>
            <a:endParaRPr lang="en-US" dirty="0">
              <a:solidFill>
                <a:srgbClr val="002060"/>
              </a:solidFill>
            </a:endParaRPr>
          </a:p>
        </p:txBody>
      </p:sp>
      <p:sp>
        <p:nvSpPr>
          <p:cNvPr id="4" name="TextBox 3">
            <a:extLst>
              <a:ext uri="{FF2B5EF4-FFF2-40B4-BE49-F238E27FC236}">
                <a16:creationId xmlns:a16="http://schemas.microsoft.com/office/drawing/2014/main" id="{3A7DFDA0-CF1E-F503-A3DE-A081387C9EDA}"/>
              </a:ext>
            </a:extLst>
          </p:cNvPr>
          <p:cNvSpPr txBox="1"/>
          <p:nvPr/>
        </p:nvSpPr>
        <p:spPr>
          <a:xfrm>
            <a:off x="1115446" y="501427"/>
            <a:ext cx="10456961" cy="707886"/>
          </a:xfrm>
          <a:prstGeom prst="rect">
            <a:avLst/>
          </a:prstGeom>
          <a:noFill/>
        </p:spPr>
        <p:txBody>
          <a:bodyPr wrap="square" rtlCol="0">
            <a:spAutoFit/>
          </a:bodyPr>
          <a:lstStyle/>
          <a:p>
            <a:r>
              <a:rPr lang="en-US" sz="4000" b="1" u="sng" dirty="0" smtClean="0">
                <a:latin typeface="Tw Cen MT" panose="020B0602020104020603" pitchFamily="34" charset="77"/>
              </a:rPr>
              <a:t>3.</a:t>
            </a:r>
            <a:r>
              <a:rPr lang="en-US" sz="4000" u="sng" dirty="0" smtClean="0">
                <a:solidFill>
                  <a:schemeClr val="accent4"/>
                </a:solidFill>
                <a:latin typeface="Tw Cen MT" panose="020B0602020104020603" pitchFamily="34" charset="77"/>
              </a:rPr>
              <a:t> </a:t>
            </a:r>
            <a:r>
              <a:rPr lang="en-US" sz="4000" b="1" u="sng" dirty="0" smtClean="0">
                <a:latin typeface="Tw Cen MT" panose="020B0602020104020603" pitchFamily="34" charset="77"/>
              </a:rPr>
              <a:t>PROGRESS TOWARDS ACHIEVING THE SDG</a:t>
            </a:r>
            <a:endParaRPr lang="en-US" sz="4000" b="1" u="sng" dirty="0">
              <a:latin typeface="Tw Cen MT" panose="020B0602020104020603" pitchFamily="34" charset="77"/>
            </a:endParaRPr>
          </a:p>
        </p:txBody>
      </p:sp>
      <p:sp>
        <p:nvSpPr>
          <p:cNvPr id="7" name="TextBox 6">
            <a:extLst>
              <a:ext uri="{FF2B5EF4-FFF2-40B4-BE49-F238E27FC236}">
                <a16:creationId xmlns:a16="http://schemas.microsoft.com/office/drawing/2014/main" id="{BFF23A9C-5C26-89A5-81BA-1D34B0B80571}"/>
              </a:ext>
            </a:extLst>
          </p:cNvPr>
          <p:cNvSpPr txBox="1"/>
          <p:nvPr/>
        </p:nvSpPr>
        <p:spPr>
          <a:xfrm>
            <a:off x="1115446" y="1209313"/>
            <a:ext cx="6422502" cy="646331"/>
          </a:xfrm>
          <a:prstGeom prst="rect">
            <a:avLst/>
          </a:prstGeom>
          <a:noFill/>
        </p:spPr>
        <p:txBody>
          <a:bodyPr wrap="square" rtlCol="0">
            <a:spAutoFit/>
          </a:bodyPr>
          <a:lstStyle/>
          <a:p>
            <a:r>
              <a:rPr lang="en-US" sz="3600" u="sng" dirty="0" smtClean="0">
                <a:solidFill>
                  <a:srgbClr val="009193"/>
                </a:solidFill>
                <a:latin typeface="Tw Cen MT" panose="020B0602020104020603" pitchFamily="34" charset="77"/>
              </a:rPr>
              <a:t> 3.1  SDG 3</a:t>
            </a:r>
            <a:endParaRPr lang="en-US" sz="3600" u="sng" dirty="0">
              <a:solidFill>
                <a:srgbClr val="009193"/>
              </a:solidFill>
              <a:latin typeface="Tw Cen MT" panose="020B0602020104020603" pitchFamily="34" charset="77"/>
            </a:endParaRPr>
          </a:p>
        </p:txBody>
      </p:sp>
    </p:spTree>
    <p:extLst>
      <p:ext uri="{BB962C8B-B14F-4D97-AF65-F5344CB8AC3E}">
        <p14:creationId xmlns:p14="http://schemas.microsoft.com/office/powerpoint/2010/main" val="107635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74AEC3-D596-C84F-8339-58EB23365F33}"/>
              </a:ext>
            </a:extLst>
          </p:cNvPr>
          <p:cNvSpPr>
            <a:spLocks noGrp="1"/>
          </p:cNvSpPr>
          <p:nvPr>
            <p:ph idx="4294967295"/>
          </p:nvPr>
        </p:nvSpPr>
        <p:spPr>
          <a:xfrm>
            <a:off x="5183188" y="925642"/>
            <a:ext cx="6172200" cy="4873625"/>
          </a:xfrm>
        </p:spPr>
        <p:txBody>
          <a:bodyPr vert="horz" lIns="91440" tIns="45720" rIns="91440" bIns="45720" rtlCol="0" anchor="t">
            <a:normAutofit/>
          </a:bodyPr>
          <a:lstStyle/>
          <a:p>
            <a:pPr marL="0" indent="0">
              <a:buNone/>
            </a:pPr>
            <a:endParaRPr lang="en-US" sz="900" dirty="0">
              <a:solidFill>
                <a:srgbClr val="002060"/>
              </a:solidFill>
            </a:endParaRPr>
          </a:p>
        </p:txBody>
      </p:sp>
      <p:sp>
        <p:nvSpPr>
          <p:cNvPr id="3" name="TextBox 2">
            <a:extLst>
              <a:ext uri="{FF2B5EF4-FFF2-40B4-BE49-F238E27FC236}">
                <a16:creationId xmlns:a16="http://schemas.microsoft.com/office/drawing/2014/main" id="{AB37E2D8-57B7-0397-E6E8-4508BD8FACB9}"/>
              </a:ext>
            </a:extLst>
          </p:cNvPr>
          <p:cNvSpPr txBox="1"/>
          <p:nvPr/>
        </p:nvSpPr>
        <p:spPr>
          <a:xfrm>
            <a:off x="3075341" y="402422"/>
            <a:ext cx="6526024" cy="523220"/>
          </a:xfrm>
          <a:prstGeom prst="rect">
            <a:avLst/>
          </a:prstGeom>
          <a:noFill/>
        </p:spPr>
        <p:txBody>
          <a:bodyPr wrap="square" rtlCol="0">
            <a:spAutoFit/>
          </a:bodyPr>
          <a:lstStyle/>
          <a:p>
            <a:r>
              <a:rPr lang="en-US" sz="2800" u="sng" dirty="0" smtClean="0">
                <a:solidFill>
                  <a:srgbClr val="009193"/>
                </a:solidFill>
                <a:latin typeface="Tw Cen MT" panose="020B0602020104020603" pitchFamily="34" charset="0"/>
              </a:rPr>
              <a:t>Neonatal and under-five mortality </a:t>
            </a:r>
            <a:r>
              <a:rPr lang="en-US" sz="2800" u="sng" dirty="0" err="1" smtClean="0">
                <a:solidFill>
                  <a:srgbClr val="009193"/>
                </a:solidFill>
                <a:latin typeface="Tw Cen MT" panose="020B0602020104020603" pitchFamily="34" charset="0"/>
              </a:rPr>
              <a:t>ratee</a:t>
            </a:r>
            <a:endParaRPr lang="en-US" u="sng" dirty="0">
              <a:solidFill>
                <a:srgbClr val="009193"/>
              </a:solidFill>
              <a:latin typeface="Tw Cen MT" panose="020B0602020104020603" pitchFamily="34" charset="0"/>
            </a:endParaRPr>
          </a:p>
        </p:txBody>
      </p:sp>
      <p:pic>
        <p:nvPicPr>
          <p:cNvPr id="4" name="Picture 3"/>
          <p:cNvPicPr/>
          <p:nvPr/>
        </p:nvPicPr>
        <p:blipFill>
          <a:blip r:embed="rId2"/>
          <a:stretch>
            <a:fillRect/>
          </a:stretch>
        </p:blipFill>
        <p:spPr>
          <a:xfrm>
            <a:off x="2518348" y="1514007"/>
            <a:ext cx="6895475" cy="4077324"/>
          </a:xfrm>
          <a:prstGeom prst="rect">
            <a:avLst/>
          </a:prstGeom>
        </p:spPr>
      </p:pic>
    </p:spTree>
    <p:extLst>
      <p:ext uri="{BB962C8B-B14F-4D97-AF65-F5344CB8AC3E}">
        <p14:creationId xmlns:p14="http://schemas.microsoft.com/office/powerpoint/2010/main" val="3726766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47A8-B181-4C6A-AD95-E1A06400E900}"/>
              </a:ext>
            </a:extLst>
          </p:cNvPr>
          <p:cNvSpPr>
            <a:spLocks noGrp="1"/>
          </p:cNvSpPr>
          <p:nvPr>
            <p:ph type="title"/>
          </p:nvPr>
        </p:nvSpPr>
        <p:spPr>
          <a:xfrm>
            <a:off x="839788" y="457200"/>
            <a:ext cx="3932237" cy="981856"/>
          </a:xfrm>
        </p:spPr>
        <p:txBody>
          <a:bodyPr>
            <a:normAutofit/>
          </a:bodyPr>
          <a:lstStyle/>
          <a:p>
            <a:r>
              <a:rPr lang="en-GB" dirty="0" smtClean="0"/>
              <a:t>3.2 SDG 13                              “</a:t>
            </a:r>
            <a:endParaRPr lang="en-GB" dirty="0"/>
          </a:p>
        </p:txBody>
      </p:sp>
      <p:sp>
        <p:nvSpPr>
          <p:cNvPr id="4" name="Text Placeholder 3">
            <a:extLst>
              <a:ext uri="{FF2B5EF4-FFF2-40B4-BE49-F238E27FC236}">
                <a16:creationId xmlns:a16="http://schemas.microsoft.com/office/drawing/2014/main" id="{27EB94D1-A5F1-45BC-B6AC-C011602C3F29}"/>
              </a:ext>
            </a:extLst>
          </p:cNvPr>
          <p:cNvSpPr>
            <a:spLocks noGrp="1"/>
          </p:cNvSpPr>
          <p:nvPr>
            <p:ph type="body" sz="half" idx="4294967295"/>
          </p:nvPr>
        </p:nvSpPr>
        <p:spPr>
          <a:xfrm>
            <a:off x="0" y="1558977"/>
            <a:ext cx="4772025" cy="4310011"/>
          </a:xfrm>
        </p:spPr>
        <p:txBody>
          <a:bodyPr>
            <a:normAutofit fontScale="92500" lnSpcReduction="20000"/>
          </a:bodyPr>
          <a:lstStyle/>
          <a:p>
            <a:r>
              <a:rPr lang="en-GB" dirty="0" smtClean="0"/>
              <a:t>Number of persons affected by disasters increases from  26 per 100,000 in 2015 to 551 per 100,000 in 2021.</a:t>
            </a:r>
          </a:p>
          <a:p>
            <a:r>
              <a:rPr lang="en-GB" dirty="0" smtClean="0"/>
              <a:t>Climate change mitigation and adaptation focusing on the area of energy, forestry, and waste has been underway</a:t>
            </a:r>
          </a:p>
          <a:p>
            <a:r>
              <a:rPr lang="en-GB" dirty="0" smtClean="0"/>
              <a:t>A number of projects in place to conserve, restore, and enhance natural areas, including regular nationwide afforestation campaigns</a:t>
            </a:r>
          </a:p>
          <a:p>
            <a:endParaRPr lang="en-GB" dirty="0" smtClean="0"/>
          </a:p>
          <a:p>
            <a:endParaRPr lang="en-GB" dirty="0"/>
          </a:p>
        </p:txBody>
      </p:sp>
      <p:pic>
        <p:nvPicPr>
          <p:cNvPr id="6" name="Picture 5"/>
          <p:cNvPicPr/>
          <p:nvPr/>
        </p:nvPicPr>
        <p:blipFill>
          <a:blip r:embed="rId2"/>
          <a:stretch>
            <a:fillRect/>
          </a:stretch>
        </p:blipFill>
        <p:spPr>
          <a:xfrm>
            <a:off x="5876144" y="644577"/>
            <a:ext cx="5006714" cy="4751882"/>
          </a:xfrm>
          <a:prstGeom prst="rect">
            <a:avLst/>
          </a:prstGeom>
        </p:spPr>
      </p:pic>
      <p:sp>
        <p:nvSpPr>
          <p:cNvPr id="7" name="Rectangle 6"/>
          <p:cNvSpPr/>
          <p:nvPr/>
        </p:nvSpPr>
        <p:spPr>
          <a:xfrm>
            <a:off x="6060767" y="5499656"/>
            <a:ext cx="3997889" cy="369332"/>
          </a:xfrm>
          <a:prstGeom prst="rect">
            <a:avLst/>
          </a:prstGeom>
        </p:spPr>
        <p:txBody>
          <a:bodyPr wrap="none">
            <a:spAutoFit/>
          </a:bodyPr>
          <a:lstStyle/>
          <a:p>
            <a:r>
              <a:rPr lang="en-GB" dirty="0" err="1"/>
              <a:t>Adhanet</a:t>
            </a:r>
            <a:r>
              <a:rPr lang="en-GB" dirty="0"/>
              <a:t>” energy efficient and safe stove</a:t>
            </a:r>
          </a:p>
        </p:txBody>
      </p:sp>
    </p:spTree>
    <p:extLst>
      <p:ext uri="{BB962C8B-B14F-4D97-AF65-F5344CB8AC3E}">
        <p14:creationId xmlns:p14="http://schemas.microsoft.com/office/powerpoint/2010/main" val="2950466822"/>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1DA4F4A995BF479E9488C37B756B51" ma:contentTypeVersion="8" ma:contentTypeDescription="Create a new document." ma:contentTypeScope="" ma:versionID="79ce3b18eeea16c8e5bc0f660afbc086">
  <xsd:schema xmlns:xsd="http://www.w3.org/2001/XMLSchema" xmlns:xs="http://www.w3.org/2001/XMLSchema" xmlns:p="http://schemas.microsoft.com/office/2006/metadata/properties" xmlns:ns2="cd5ca57e-aeff-4ea7-957c-ee39e8386d27" xmlns:ns3="9d5e6f84-5843-49cc-89a8-d7ee1a915182" targetNamespace="http://schemas.microsoft.com/office/2006/metadata/properties" ma:root="true" ma:fieldsID="2c09d4a8c476afae1dfa51d3cac8b136" ns2:_="" ns3:_="">
    <xsd:import namespace="cd5ca57e-aeff-4ea7-957c-ee39e8386d27"/>
    <xsd:import namespace="9d5e6f84-5843-49cc-89a8-d7ee1a9151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ca57e-aeff-4ea7-957c-ee39e8386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e6f84-5843-49cc-89a8-d7ee1a9151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228fd1-6eef-40f4-b049-6e671a314f8d}" ma:internalName="TaxCatchAll" ma:showField="CatchAllData" ma:web="9d5e6f84-5843-49cc-89a8-d7ee1a915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5e6f84-5843-49cc-89a8-d7ee1a915182" xsi:nil="true"/>
    <lcf76f155ced4ddcb4097134ff3c332f xmlns="cd5ca57e-aeff-4ea7-957c-ee39e8386d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320B34-3B3D-467F-B50E-DA7CAE26A877}">
  <ds:schemaRefs>
    <ds:schemaRef ds:uri="http://schemas.microsoft.com/sharepoint/v3/contenttype/forms"/>
  </ds:schemaRefs>
</ds:datastoreItem>
</file>

<file path=customXml/itemProps2.xml><?xml version="1.0" encoding="utf-8"?>
<ds:datastoreItem xmlns:ds="http://schemas.openxmlformats.org/officeDocument/2006/customXml" ds:itemID="{FDAEF010-8332-4CC0-AA08-534BDBAEB5E0}"/>
</file>

<file path=customXml/itemProps3.xml><?xml version="1.0" encoding="utf-8"?>
<ds:datastoreItem xmlns:ds="http://schemas.openxmlformats.org/officeDocument/2006/customXml" ds:itemID="{880BB25D-2FF7-4279-A760-140AD81464F0}">
  <ds:schemaRefs>
    <ds:schemaRef ds:uri="http://purl.org/dc/elements/1.1/"/>
    <ds:schemaRef ds:uri="http://schemas.microsoft.com/office/2006/metadata/properties"/>
    <ds:schemaRef ds:uri="http://schemas.microsoft.com/office/infopath/2007/PartnerControls"/>
    <ds:schemaRef ds:uri="http://purl.org/dc/terms/"/>
    <ds:schemaRef ds:uri="d75abbe9-4b63-46ba-acaa-ae82d37ec5f4"/>
    <ds:schemaRef ds:uri="http://schemas.microsoft.com/office/2006/documentManagement/types"/>
    <ds:schemaRef ds:uri="http://schemas.openxmlformats.org/package/2006/metadata/core-properties"/>
    <ds:schemaRef ds:uri="9d5e6f84-5843-49cc-89a8-d7ee1a91518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313</TotalTime>
  <Words>543</Words>
  <Application>Microsoft Office PowerPoint</Application>
  <PresentationFormat>Widescreen</PresentationFormat>
  <Paragraphs>46</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Times New Roman</vt:lpstr>
      <vt:lpstr>Tw Cen MT</vt:lpstr>
      <vt:lpstr>Wingdings</vt:lpstr>
      <vt:lpstr>Office Theme</vt:lpstr>
      <vt:lpstr>   Eritrea And The 2030 Agenda       NEC 25-28, 2022  Turin, Italy   </vt:lpstr>
      <vt:lpstr>Credible national data system for evaluating progress towards the SDGs. </vt:lpstr>
      <vt:lpstr>1. COUNTRY PROFILE</vt:lpstr>
      <vt:lpstr>2.1 Process Of Preparation Of The Review</vt:lpstr>
      <vt:lpstr>METHODOLOGY AND PREPARATION OF THE REVIEW</vt:lpstr>
      <vt:lpstr>2.2  Data And Scope</vt:lpstr>
      <vt:lpstr>PowerPoint Presentation</vt:lpstr>
      <vt:lpstr>PowerPoint Presentation</vt:lpstr>
      <vt:lpstr>3.2 SDG 13                              “</vt:lpstr>
      <vt:lpstr>4. 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Cheng</dc:creator>
  <cp:lastModifiedBy>Nemariam Mengistu</cp:lastModifiedBy>
  <cp:revision>24</cp:revision>
  <dcterms:created xsi:type="dcterms:W3CDTF">2022-05-05T16:01:45Z</dcterms:created>
  <dcterms:modified xsi:type="dcterms:W3CDTF">2022-10-20T07:54:31Z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0x010100DC1DA4F4A995BF479E9488C37B756B51</vt:lpwstr>
  </property>
  <property fmtid="{D5CDD505-2E9C-101B-9397-08002B2CF9AE}" pid="3" name="MediaServiceImageTags">
    <vt:lpwstr/>
  </property>
</Properties>
</file>