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34"/>
  </p:notesMasterIdLst>
  <p:sldIdLst>
    <p:sldId id="256" r:id="rId2"/>
    <p:sldId id="311" r:id="rId3"/>
    <p:sldId id="312" r:id="rId4"/>
    <p:sldId id="257" r:id="rId5"/>
    <p:sldId id="310" r:id="rId6"/>
    <p:sldId id="282" r:id="rId7"/>
    <p:sldId id="264" r:id="rId8"/>
    <p:sldId id="258" r:id="rId9"/>
    <p:sldId id="267" r:id="rId10"/>
    <p:sldId id="313" r:id="rId11"/>
    <p:sldId id="268" r:id="rId12"/>
    <p:sldId id="283" r:id="rId13"/>
    <p:sldId id="284" r:id="rId14"/>
    <p:sldId id="303" r:id="rId15"/>
    <p:sldId id="287" r:id="rId16"/>
    <p:sldId id="289" r:id="rId17"/>
    <p:sldId id="291" r:id="rId18"/>
    <p:sldId id="293" r:id="rId19"/>
    <p:sldId id="295" r:id="rId20"/>
    <p:sldId id="304" r:id="rId21"/>
    <p:sldId id="314" r:id="rId22"/>
    <p:sldId id="305" r:id="rId23"/>
    <p:sldId id="306" r:id="rId24"/>
    <p:sldId id="307" r:id="rId25"/>
    <p:sldId id="265" r:id="rId26"/>
    <p:sldId id="274" r:id="rId27"/>
    <p:sldId id="309" r:id="rId28"/>
    <p:sldId id="297" r:id="rId29"/>
    <p:sldId id="298" r:id="rId30"/>
    <p:sldId id="308" r:id="rId31"/>
    <p:sldId id="273" r:id="rId32"/>
    <p:sldId id="275" r:id="rId33"/>
  </p:sldIdLst>
  <p:sldSz cx="9144000" cy="6858000" type="screen4x3"/>
  <p:notesSz cx="7315200" cy="9601200"/>
  <p:embeddedFontLst>
    <p:embeddedFont>
      <p:font typeface="Calibri" panose="020F0502020204030204" pitchFamily="34" charset="0"/>
      <p:regular r:id="rId35"/>
      <p:bold r:id="rId36"/>
      <p:italic r:id="rId37"/>
      <p:boldItalic r:id="rId38"/>
    </p:embeddedFont>
    <p:embeddedFont>
      <p:font typeface="Myriad Web Pro" panose="020B0503030403090204" charset="0"/>
      <p:regular r:id="rId39"/>
      <p:bold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99"/>
    <a:srgbClr val="CC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6583" autoAdjust="0"/>
  </p:normalViewPr>
  <p:slideViewPr>
    <p:cSldViewPr>
      <p:cViewPr varScale="1">
        <p:scale>
          <a:sx n="51" d="100"/>
          <a:sy n="51" d="100"/>
        </p:scale>
        <p:origin x="4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sirou Chitou" userId="43296abb124de8a9" providerId="LiveId" clId="{C4279E50-944F-4195-B18B-8CFDBA1A4C03}"/>
    <pc:docChg chg="undo custSel delSld modSld sldOrd">
      <pc:chgData name="Bassirou Chitou" userId="43296abb124de8a9" providerId="LiveId" clId="{C4279E50-944F-4195-B18B-8CFDBA1A4C03}" dt="2019-10-19T11:25:56.558" v="588" actId="1076"/>
      <pc:docMkLst>
        <pc:docMk/>
      </pc:docMkLst>
      <pc:sldChg chg="modSp">
        <pc:chgData name="Bassirou Chitou" userId="43296abb124de8a9" providerId="LiveId" clId="{C4279E50-944F-4195-B18B-8CFDBA1A4C03}" dt="2019-10-19T11:20:58.294" v="551" actId="20577"/>
        <pc:sldMkLst>
          <pc:docMk/>
          <pc:sldMk cId="0" sldId="256"/>
        </pc:sldMkLst>
        <pc:spChg chg="mod">
          <ac:chgData name="Bassirou Chitou" userId="43296abb124de8a9" providerId="LiveId" clId="{C4279E50-944F-4195-B18B-8CFDBA1A4C03}" dt="2019-10-19T11:20:58.294" v="551" actId="20577"/>
          <ac:spMkLst>
            <pc:docMk/>
            <pc:sldMk cId="0" sldId="256"/>
            <ac:spMk id="2" creationId="{00000000-0000-0000-0000-000000000000}"/>
          </ac:spMkLst>
        </pc:spChg>
      </pc:sldChg>
      <pc:sldChg chg="modSp">
        <pc:chgData name="Bassirou Chitou" userId="43296abb124de8a9" providerId="LiveId" clId="{C4279E50-944F-4195-B18B-8CFDBA1A4C03}" dt="2019-10-19T11:11:23.626" v="190" actId="20577"/>
        <pc:sldMkLst>
          <pc:docMk/>
          <pc:sldMk cId="0" sldId="258"/>
        </pc:sldMkLst>
        <pc:spChg chg="mod">
          <ac:chgData name="Bassirou Chitou" userId="43296abb124de8a9" providerId="LiveId" clId="{C4279E50-944F-4195-B18B-8CFDBA1A4C03}" dt="2019-10-19T11:11:23.626" v="190" actId="20577"/>
          <ac:spMkLst>
            <pc:docMk/>
            <pc:sldMk cId="0" sldId="258"/>
            <ac:spMk id="4" creationId="{00000000-0000-0000-0000-000000000000}"/>
          </ac:spMkLst>
        </pc:spChg>
      </pc:sldChg>
      <pc:sldChg chg="modSp">
        <pc:chgData name="Bassirou Chitou" userId="43296abb124de8a9" providerId="LiveId" clId="{C4279E50-944F-4195-B18B-8CFDBA1A4C03}" dt="2019-10-19T11:11:16.062" v="182" actId="20577"/>
        <pc:sldMkLst>
          <pc:docMk/>
          <pc:sldMk cId="0" sldId="264"/>
        </pc:sldMkLst>
        <pc:spChg chg="mod">
          <ac:chgData name="Bassirou Chitou" userId="43296abb124de8a9" providerId="LiveId" clId="{C4279E50-944F-4195-B18B-8CFDBA1A4C03}" dt="2019-10-19T11:11:16.062" v="182" actId="20577"/>
          <ac:spMkLst>
            <pc:docMk/>
            <pc:sldMk cId="0" sldId="264"/>
            <ac:spMk id="2" creationId="{00000000-0000-0000-0000-000000000000}"/>
          </ac:spMkLst>
        </pc:spChg>
      </pc:sldChg>
      <pc:sldChg chg="modSp">
        <pc:chgData name="Bassirou Chitou" userId="43296abb124de8a9" providerId="LiveId" clId="{C4279E50-944F-4195-B18B-8CFDBA1A4C03}" dt="2019-10-19T11:17:09.066" v="423" actId="20577"/>
        <pc:sldMkLst>
          <pc:docMk/>
          <pc:sldMk cId="0" sldId="265"/>
        </pc:sldMkLst>
        <pc:spChg chg="mod">
          <ac:chgData name="Bassirou Chitou" userId="43296abb124de8a9" providerId="LiveId" clId="{C4279E50-944F-4195-B18B-8CFDBA1A4C03}" dt="2019-10-19T11:17:09.066" v="423" actId="20577"/>
          <ac:spMkLst>
            <pc:docMk/>
            <pc:sldMk cId="0" sldId="265"/>
            <ac:spMk id="2" creationId="{00000000-0000-0000-0000-000000000000}"/>
          </ac:spMkLst>
        </pc:spChg>
      </pc:sldChg>
      <pc:sldChg chg="modSp">
        <pc:chgData name="Bassirou Chitou" userId="43296abb124de8a9" providerId="LiveId" clId="{C4279E50-944F-4195-B18B-8CFDBA1A4C03}" dt="2019-10-19T11:11:47.303" v="200" actId="20577"/>
        <pc:sldMkLst>
          <pc:docMk/>
          <pc:sldMk cId="0" sldId="267"/>
        </pc:sldMkLst>
        <pc:spChg chg="mod">
          <ac:chgData name="Bassirou Chitou" userId="43296abb124de8a9" providerId="LiveId" clId="{C4279E50-944F-4195-B18B-8CFDBA1A4C03}" dt="2019-10-19T11:11:47.303" v="200" actId="20577"/>
          <ac:spMkLst>
            <pc:docMk/>
            <pc:sldMk cId="0" sldId="267"/>
            <ac:spMk id="2" creationId="{00000000-0000-0000-0000-000000000000}"/>
          </ac:spMkLst>
        </pc:spChg>
      </pc:sldChg>
      <pc:sldChg chg="modSp">
        <pc:chgData name="Bassirou Chitou" userId="43296abb124de8a9" providerId="LiveId" clId="{C4279E50-944F-4195-B18B-8CFDBA1A4C03}" dt="2019-10-19T11:11:59.240" v="209" actId="20577"/>
        <pc:sldMkLst>
          <pc:docMk/>
          <pc:sldMk cId="0" sldId="268"/>
        </pc:sldMkLst>
        <pc:spChg chg="mod">
          <ac:chgData name="Bassirou Chitou" userId="43296abb124de8a9" providerId="LiveId" clId="{C4279E50-944F-4195-B18B-8CFDBA1A4C03}" dt="2019-10-19T11:11:59.240" v="209" actId="20577"/>
          <ac:spMkLst>
            <pc:docMk/>
            <pc:sldMk cId="0" sldId="268"/>
            <ac:spMk id="4" creationId="{00000000-0000-0000-0000-000000000000}"/>
          </ac:spMkLst>
        </pc:spChg>
      </pc:sldChg>
      <pc:sldChg chg="modSp">
        <pc:chgData name="Bassirou Chitou" userId="43296abb124de8a9" providerId="LiveId" clId="{C4279E50-944F-4195-B18B-8CFDBA1A4C03}" dt="2019-10-19T11:19:53.004" v="542" actId="20577"/>
        <pc:sldMkLst>
          <pc:docMk/>
          <pc:sldMk cId="0" sldId="273"/>
        </pc:sldMkLst>
        <pc:spChg chg="mod">
          <ac:chgData name="Bassirou Chitou" userId="43296abb124de8a9" providerId="LiveId" clId="{C4279E50-944F-4195-B18B-8CFDBA1A4C03}" dt="2019-10-19T11:19:53.004" v="542" actId="20577"/>
          <ac:spMkLst>
            <pc:docMk/>
            <pc:sldMk cId="0" sldId="273"/>
            <ac:spMk id="2" creationId="{00000000-0000-0000-0000-000000000000}"/>
          </ac:spMkLst>
        </pc:spChg>
        <pc:spChg chg="mod">
          <ac:chgData name="Bassirou Chitou" userId="43296abb124de8a9" providerId="LiveId" clId="{C4279E50-944F-4195-B18B-8CFDBA1A4C03}" dt="2019-10-19T11:19:43.906" v="530" actId="14100"/>
          <ac:spMkLst>
            <pc:docMk/>
            <pc:sldMk cId="0" sldId="273"/>
            <ac:spMk id="3" creationId="{00000000-0000-0000-0000-000000000000}"/>
          </ac:spMkLst>
        </pc:spChg>
      </pc:sldChg>
      <pc:sldChg chg="modSp">
        <pc:chgData name="Bassirou Chitou" userId="43296abb124de8a9" providerId="LiveId" clId="{C4279E50-944F-4195-B18B-8CFDBA1A4C03}" dt="2019-10-19T11:17:36.065" v="436" actId="20577"/>
        <pc:sldMkLst>
          <pc:docMk/>
          <pc:sldMk cId="0" sldId="274"/>
        </pc:sldMkLst>
        <pc:spChg chg="mod">
          <ac:chgData name="Bassirou Chitou" userId="43296abb124de8a9" providerId="LiveId" clId="{C4279E50-944F-4195-B18B-8CFDBA1A4C03}" dt="2019-10-19T11:17:36.065" v="436" actId="20577"/>
          <ac:spMkLst>
            <pc:docMk/>
            <pc:sldMk cId="0" sldId="274"/>
            <ac:spMk id="2" creationId="{00000000-0000-0000-0000-000000000000}"/>
          </ac:spMkLst>
        </pc:spChg>
        <pc:spChg chg="mod">
          <ac:chgData name="Bassirou Chitou" userId="43296abb124de8a9" providerId="LiveId" clId="{C4279E50-944F-4195-B18B-8CFDBA1A4C03}" dt="2019-10-19T11:17:24.712" v="426" actId="14100"/>
          <ac:spMkLst>
            <pc:docMk/>
            <pc:sldMk cId="0" sldId="274"/>
            <ac:spMk id="3" creationId="{00000000-0000-0000-0000-000000000000}"/>
          </ac:spMkLst>
        </pc:spChg>
      </pc:sldChg>
      <pc:sldChg chg="modSp">
        <pc:chgData name="Bassirou Chitou" userId="43296abb124de8a9" providerId="LiveId" clId="{C4279E50-944F-4195-B18B-8CFDBA1A4C03}" dt="2019-10-19T11:25:56.558" v="588" actId="1076"/>
        <pc:sldMkLst>
          <pc:docMk/>
          <pc:sldMk cId="0" sldId="275"/>
        </pc:sldMkLst>
        <pc:spChg chg="mod">
          <ac:chgData name="Bassirou Chitou" userId="43296abb124de8a9" providerId="LiveId" clId="{C4279E50-944F-4195-B18B-8CFDBA1A4C03}" dt="2019-10-19T11:25:56.558" v="588" actId="1076"/>
          <ac:spMkLst>
            <pc:docMk/>
            <pc:sldMk cId="0" sldId="275"/>
            <ac:spMk id="4" creationId="{00000000-0000-0000-0000-000000000000}"/>
          </ac:spMkLst>
        </pc:spChg>
      </pc:sldChg>
      <pc:sldChg chg="modSp">
        <pc:chgData name="Bassirou Chitou" userId="43296abb124de8a9" providerId="LiveId" clId="{C4279E50-944F-4195-B18B-8CFDBA1A4C03}" dt="2019-10-19T11:11:09.211" v="174" actId="20577"/>
        <pc:sldMkLst>
          <pc:docMk/>
          <pc:sldMk cId="0" sldId="282"/>
        </pc:sldMkLst>
        <pc:spChg chg="mod">
          <ac:chgData name="Bassirou Chitou" userId="43296abb124de8a9" providerId="LiveId" clId="{C4279E50-944F-4195-B18B-8CFDBA1A4C03}" dt="2019-10-19T11:11:09.211" v="174" actId="20577"/>
          <ac:spMkLst>
            <pc:docMk/>
            <pc:sldMk cId="0" sldId="282"/>
            <ac:spMk id="7" creationId="{00000000-0000-0000-0000-000000000000}"/>
          </ac:spMkLst>
        </pc:spChg>
      </pc:sldChg>
      <pc:sldChg chg="modSp">
        <pc:chgData name="Bassirou Chitou" userId="43296abb124de8a9" providerId="LiveId" clId="{C4279E50-944F-4195-B18B-8CFDBA1A4C03}" dt="2019-10-19T11:12:08.859" v="218" actId="20577"/>
        <pc:sldMkLst>
          <pc:docMk/>
          <pc:sldMk cId="0" sldId="283"/>
        </pc:sldMkLst>
        <pc:spChg chg="mod">
          <ac:chgData name="Bassirou Chitou" userId="43296abb124de8a9" providerId="LiveId" clId="{C4279E50-944F-4195-B18B-8CFDBA1A4C03}" dt="2019-10-19T11:12:08.859" v="218" actId="20577"/>
          <ac:spMkLst>
            <pc:docMk/>
            <pc:sldMk cId="0" sldId="283"/>
            <ac:spMk id="2" creationId="{00000000-0000-0000-0000-000000000000}"/>
          </ac:spMkLst>
        </pc:spChg>
      </pc:sldChg>
      <pc:sldChg chg="modSp">
        <pc:chgData name="Bassirou Chitou" userId="43296abb124de8a9" providerId="LiveId" clId="{C4279E50-944F-4195-B18B-8CFDBA1A4C03}" dt="2019-10-19T11:12:39.120" v="227" actId="14100"/>
        <pc:sldMkLst>
          <pc:docMk/>
          <pc:sldMk cId="0" sldId="284"/>
        </pc:sldMkLst>
        <pc:spChg chg="mod">
          <ac:chgData name="Bassirou Chitou" userId="43296abb124de8a9" providerId="LiveId" clId="{C4279E50-944F-4195-B18B-8CFDBA1A4C03}" dt="2019-10-19T11:12:39.120" v="227" actId="14100"/>
          <ac:spMkLst>
            <pc:docMk/>
            <pc:sldMk cId="0" sldId="284"/>
            <ac:spMk id="2" creationId="{00000000-0000-0000-0000-000000000000}"/>
          </ac:spMkLst>
        </pc:spChg>
      </pc:sldChg>
      <pc:sldChg chg="addSp delSp modSp del">
        <pc:chgData name="Bassirou Chitou" userId="43296abb124de8a9" providerId="LiveId" clId="{C4279E50-944F-4195-B18B-8CFDBA1A4C03}" dt="2019-10-19T11:24:26.726" v="564" actId="2696"/>
        <pc:sldMkLst>
          <pc:docMk/>
          <pc:sldMk cId="0" sldId="285"/>
        </pc:sldMkLst>
        <pc:spChg chg="add del mod">
          <ac:chgData name="Bassirou Chitou" userId="43296abb124de8a9" providerId="LiveId" clId="{C4279E50-944F-4195-B18B-8CFDBA1A4C03}" dt="2019-10-19T11:13:28.869" v="268" actId="20577"/>
          <ac:spMkLst>
            <pc:docMk/>
            <pc:sldMk cId="0" sldId="285"/>
            <ac:spMk id="7" creationId="{00000000-0000-0000-0000-000000000000}"/>
          </ac:spMkLst>
        </pc:spChg>
      </pc:sldChg>
      <pc:sldChg chg="modSp del">
        <pc:chgData name="Bassirou Chitou" userId="43296abb124de8a9" providerId="LiveId" clId="{C4279E50-944F-4195-B18B-8CFDBA1A4C03}" dt="2019-10-19T11:24:26.726" v="564" actId="2696"/>
        <pc:sldMkLst>
          <pc:docMk/>
          <pc:sldMk cId="0" sldId="286"/>
        </pc:sldMkLst>
        <pc:spChg chg="mod">
          <ac:chgData name="Bassirou Chitou" userId="43296abb124de8a9" providerId="LiveId" clId="{C4279E50-944F-4195-B18B-8CFDBA1A4C03}" dt="2019-10-19T11:13:43.978" v="292" actId="20577"/>
          <ac:spMkLst>
            <pc:docMk/>
            <pc:sldMk cId="0" sldId="286"/>
            <ac:spMk id="7" creationId="{00000000-0000-0000-0000-000000000000}"/>
          </ac:spMkLst>
        </pc:spChg>
      </pc:sldChg>
      <pc:sldChg chg="modSp">
        <pc:chgData name="Bassirou Chitou" userId="43296abb124de8a9" providerId="LiveId" clId="{C4279E50-944F-4195-B18B-8CFDBA1A4C03}" dt="2019-10-19T11:24:43.040" v="573" actId="20577"/>
        <pc:sldMkLst>
          <pc:docMk/>
          <pc:sldMk cId="0" sldId="287"/>
        </pc:sldMkLst>
        <pc:spChg chg="mod">
          <ac:chgData name="Bassirou Chitou" userId="43296abb124de8a9" providerId="LiveId" clId="{C4279E50-944F-4195-B18B-8CFDBA1A4C03}" dt="2019-10-19T11:24:43.040" v="573" actId="20577"/>
          <ac:spMkLst>
            <pc:docMk/>
            <pc:sldMk cId="0" sldId="287"/>
            <ac:spMk id="2" creationId="{00000000-0000-0000-0000-000000000000}"/>
          </ac:spMkLst>
        </pc:spChg>
      </pc:sldChg>
      <pc:sldChg chg="modSp">
        <pc:chgData name="Bassirou Chitou" userId="43296abb124de8a9" providerId="LiveId" clId="{C4279E50-944F-4195-B18B-8CFDBA1A4C03}" dt="2019-10-19T11:14:19.508" v="302" actId="20577"/>
        <pc:sldMkLst>
          <pc:docMk/>
          <pc:sldMk cId="0" sldId="289"/>
        </pc:sldMkLst>
        <pc:spChg chg="mod">
          <ac:chgData name="Bassirou Chitou" userId="43296abb124de8a9" providerId="LiveId" clId="{C4279E50-944F-4195-B18B-8CFDBA1A4C03}" dt="2019-10-19T11:14:19.508" v="302" actId="20577"/>
          <ac:spMkLst>
            <pc:docMk/>
            <pc:sldMk cId="0" sldId="289"/>
            <ac:spMk id="2" creationId="{00000000-0000-0000-0000-000000000000}"/>
          </ac:spMkLst>
        </pc:spChg>
      </pc:sldChg>
      <pc:sldChg chg="del">
        <pc:chgData name="Bassirou Chitou" userId="43296abb124de8a9" providerId="LiveId" clId="{C4279E50-944F-4195-B18B-8CFDBA1A4C03}" dt="2019-10-19T11:14:10.046" v="293" actId="2696"/>
        <pc:sldMkLst>
          <pc:docMk/>
          <pc:sldMk cId="0" sldId="290"/>
        </pc:sldMkLst>
      </pc:sldChg>
      <pc:sldChg chg="modSp">
        <pc:chgData name="Bassirou Chitou" userId="43296abb124de8a9" providerId="LiveId" clId="{C4279E50-944F-4195-B18B-8CFDBA1A4C03}" dt="2019-10-19T11:15:01.586" v="337" actId="20577"/>
        <pc:sldMkLst>
          <pc:docMk/>
          <pc:sldMk cId="0" sldId="291"/>
        </pc:sldMkLst>
        <pc:graphicFrameChg chg="modGraphic">
          <ac:chgData name="Bassirou Chitou" userId="43296abb124de8a9" providerId="LiveId" clId="{C4279E50-944F-4195-B18B-8CFDBA1A4C03}" dt="2019-10-19T11:15:01.586" v="337" actId="20577"/>
          <ac:graphicFrameMkLst>
            <pc:docMk/>
            <pc:sldMk cId="0" sldId="291"/>
            <ac:graphicFrameMk id="5" creationId="{00000000-0000-0000-0000-000000000000}"/>
          </ac:graphicFrameMkLst>
        </pc:graphicFrameChg>
      </pc:sldChg>
      <pc:sldChg chg="del">
        <pc:chgData name="Bassirou Chitou" userId="43296abb124de8a9" providerId="LiveId" clId="{C4279E50-944F-4195-B18B-8CFDBA1A4C03}" dt="2019-10-19T11:15:17.259" v="338" actId="2696"/>
        <pc:sldMkLst>
          <pc:docMk/>
          <pc:sldMk cId="0" sldId="292"/>
        </pc:sldMkLst>
      </pc:sldChg>
      <pc:sldChg chg="modSp">
        <pc:chgData name="Bassirou Chitou" userId="43296abb124de8a9" providerId="LiveId" clId="{C4279E50-944F-4195-B18B-8CFDBA1A4C03}" dt="2019-10-19T11:15:24.605" v="347" actId="20577"/>
        <pc:sldMkLst>
          <pc:docMk/>
          <pc:sldMk cId="0" sldId="293"/>
        </pc:sldMkLst>
        <pc:spChg chg="mod">
          <ac:chgData name="Bassirou Chitou" userId="43296abb124de8a9" providerId="LiveId" clId="{C4279E50-944F-4195-B18B-8CFDBA1A4C03}" dt="2019-10-19T11:15:24.605" v="347" actId="20577"/>
          <ac:spMkLst>
            <pc:docMk/>
            <pc:sldMk cId="0" sldId="293"/>
            <ac:spMk id="2" creationId="{00000000-0000-0000-0000-000000000000}"/>
          </ac:spMkLst>
        </pc:spChg>
      </pc:sldChg>
      <pc:sldChg chg="del">
        <pc:chgData name="Bassirou Chitou" userId="43296abb124de8a9" providerId="LiveId" clId="{C4279E50-944F-4195-B18B-8CFDBA1A4C03}" dt="2019-10-19T11:15:30.884" v="348" actId="2696"/>
        <pc:sldMkLst>
          <pc:docMk/>
          <pc:sldMk cId="0" sldId="294"/>
        </pc:sldMkLst>
      </pc:sldChg>
      <pc:sldChg chg="modSp">
        <pc:chgData name="Bassirou Chitou" userId="43296abb124de8a9" providerId="LiveId" clId="{C4279E50-944F-4195-B18B-8CFDBA1A4C03}" dt="2019-10-19T11:15:41.104" v="357" actId="20577"/>
        <pc:sldMkLst>
          <pc:docMk/>
          <pc:sldMk cId="0" sldId="295"/>
        </pc:sldMkLst>
        <pc:spChg chg="mod">
          <ac:chgData name="Bassirou Chitou" userId="43296abb124de8a9" providerId="LiveId" clId="{C4279E50-944F-4195-B18B-8CFDBA1A4C03}" dt="2019-10-19T11:15:41.104" v="357" actId="20577"/>
          <ac:spMkLst>
            <pc:docMk/>
            <pc:sldMk cId="0" sldId="295"/>
            <ac:spMk id="2" creationId="{00000000-0000-0000-0000-000000000000}"/>
          </ac:spMkLst>
        </pc:spChg>
      </pc:sldChg>
      <pc:sldChg chg="del">
        <pc:chgData name="Bassirou Chitou" userId="43296abb124de8a9" providerId="LiveId" clId="{C4279E50-944F-4195-B18B-8CFDBA1A4C03}" dt="2019-10-19T11:23:13.010" v="552" actId="2696"/>
        <pc:sldMkLst>
          <pc:docMk/>
          <pc:sldMk cId="0" sldId="296"/>
        </pc:sldMkLst>
      </pc:sldChg>
      <pc:sldChg chg="modSp">
        <pc:chgData name="Bassirou Chitou" userId="43296abb124de8a9" providerId="LiveId" clId="{C4279E50-944F-4195-B18B-8CFDBA1A4C03}" dt="2019-10-19T11:18:16.361" v="453" actId="1076"/>
        <pc:sldMkLst>
          <pc:docMk/>
          <pc:sldMk cId="0" sldId="297"/>
        </pc:sldMkLst>
        <pc:spChg chg="mod">
          <ac:chgData name="Bassirou Chitou" userId="43296abb124de8a9" providerId="LiveId" clId="{C4279E50-944F-4195-B18B-8CFDBA1A4C03}" dt="2019-10-19T11:18:09.962" v="451" actId="1076"/>
          <ac:spMkLst>
            <pc:docMk/>
            <pc:sldMk cId="0" sldId="297"/>
            <ac:spMk id="10" creationId="{F38D17E3-D4A5-496D-A556-A2DC1B156786}"/>
          </ac:spMkLst>
        </pc:spChg>
        <pc:graphicFrameChg chg="mod modGraphic">
          <ac:chgData name="Bassirou Chitou" userId="43296abb124de8a9" providerId="LiveId" clId="{C4279E50-944F-4195-B18B-8CFDBA1A4C03}" dt="2019-10-19T11:18:16.361" v="453" actId="1076"/>
          <ac:graphicFrameMkLst>
            <pc:docMk/>
            <pc:sldMk cId="0" sldId="297"/>
            <ac:graphicFrameMk id="6" creationId="{00000000-0000-0000-0000-000000000000}"/>
          </ac:graphicFrameMkLst>
        </pc:graphicFrameChg>
      </pc:sldChg>
      <pc:sldChg chg="modSp">
        <pc:chgData name="Bassirou Chitou" userId="43296abb124de8a9" providerId="LiveId" clId="{C4279E50-944F-4195-B18B-8CFDBA1A4C03}" dt="2019-10-19T11:19:35.024" v="528" actId="20577"/>
        <pc:sldMkLst>
          <pc:docMk/>
          <pc:sldMk cId="0" sldId="298"/>
        </pc:sldMkLst>
        <pc:spChg chg="mod">
          <ac:chgData name="Bassirou Chitou" userId="43296abb124de8a9" providerId="LiveId" clId="{C4279E50-944F-4195-B18B-8CFDBA1A4C03}" dt="2019-10-19T11:19:35.024" v="528" actId="20577"/>
          <ac:spMkLst>
            <pc:docMk/>
            <pc:sldMk cId="0" sldId="298"/>
            <ac:spMk id="2" creationId="{00000000-0000-0000-0000-000000000000}"/>
          </ac:spMkLst>
        </pc:spChg>
      </pc:sldChg>
      <pc:sldChg chg="modSp ord">
        <pc:chgData name="Bassirou Chitou" userId="43296abb124de8a9" providerId="LiveId" clId="{C4279E50-944F-4195-B18B-8CFDBA1A4C03}" dt="2019-10-19T11:24:06.902" v="563"/>
        <pc:sldMkLst>
          <pc:docMk/>
          <pc:sldMk cId="0" sldId="303"/>
        </pc:sldMkLst>
        <pc:spChg chg="mod">
          <ac:chgData name="Bassirou Chitou" userId="43296abb124de8a9" providerId="LiveId" clId="{C4279E50-944F-4195-B18B-8CFDBA1A4C03}" dt="2019-10-19T11:23:53.386" v="562" actId="20577"/>
          <ac:spMkLst>
            <pc:docMk/>
            <pc:sldMk cId="0" sldId="303"/>
            <ac:spMk id="5" creationId="{00000000-0000-0000-0000-000000000000}"/>
          </ac:spMkLst>
        </pc:spChg>
      </pc:sldChg>
      <pc:sldChg chg="modSp">
        <pc:chgData name="Bassirou Chitou" userId="43296abb124de8a9" providerId="LiveId" clId="{C4279E50-944F-4195-B18B-8CFDBA1A4C03}" dt="2019-10-19T11:16:10.550" v="372" actId="20577"/>
        <pc:sldMkLst>
          <pc:docMk/>
          <pc:sldMk cId="0" sldId="304"/>
        </pc:sldMkLst>
        <pc:spChg chg="mod">
          <ac:chgData name="Bassirou Chitou" userId="43296abb124de8a9" providerId="LiveId" clId="{C4279E50-944F-4195-B18B-8CFDBA1A4C03}" dt="2019-10-19T11:16:03.434" v="366" actId="20577"/>
          <ac:spMkLst>
            <pc:docMk/>
            <pc:sldMk cId="0" sldId="304"/>
            <ac:spMk id="2" creationId="{00000000-0000-0000-0000-000000000000}"/>
          </ac:spMkLst>
        </pc:spChg>
        <pc:spChg chg="mod">
          <ac:chgData name="Bassirou Chitou" userId="43296abb124de8a9" providerId="LiveId" clId="{C4279E50-944F-4195-B18B-8CFDBA1A4C03}" dt="2019-10-19T11:16:10.550" v="372" actId="20577"/>
          <ac:spMkLst>
            <pc:docMk/>
            <pc:sldMk cId="0" sldId="304"/>
            <ac:spMk id="3" creationId="{00000000-0000-0000-0000-000000000000}"/>
          </ac:spMkLst>
        </pc:spChg>
      </pc:sldChg>
      <pc:sldChg chg="modSp">
        <pc:chgData name="Bassirou Chitou" userId="43296abb124de8a9" providerId="LiveId" clId="{C4279E50-944F-4195-B18B-8CFDBA1A4C03}" dt="2019-10-19T11:16:27.869" v="394" actId="20577"/>
        <pc:sldMkLst>
          <pc:docMk/>
          <pc:sldMk cId="0" sldId="305"/>
        </pc:sldMkLst>
        <pc:spChg chg="mod">
          <ac:chgData name="Bassirou Chitou" userId="43296abb124de8a9" providerId="LiveId" clId="{C4279E50-944F-4195-B18B-8CFDBA1A4C03}" dt="2019-10-19T11:16:27.869" v="394" actId="20577"/>
          <ac:spMkLst>
            <pc:docMk/>
            <pc:sldMk cId="0" sldId="305"/>
            <ac:spMk id="2" creationId="{00000000-0000-0000-0000-000000000000}"/>
          </ac:spMkLst>
        </pc:spChg>
      </pc:sldChg>
      <pc:sldChg chg="modSp">
        <pc:chgData name="Bassirou Chitou" userId="43296abb124de8a9" providerId="LiveId" clId="{C4279E50-944F-4195-B18B-8CFDBA1A4C03}" dt="2019-10-19T11:16:37.529" v="403" actId="20577"/>
        <pc:sldMkLst>
          <pc:docMk/>
          <pc:sldMk cId="0" sldId="306"/>
        </pc:sldMkLst>
        <pc:spChg chg="mod">
          <ac:chgData name="Bassirou Chitou" userId="43296abb124de8a9" providerId="LiveId" clId="{C4279E50-944F-4195-B18B-8CFDBA1A4C03}" dt="2019-10-19T11:16:37.529" v="403" actId="20577"/>
          <ac:spMkLst>
            <pc:docMk/>
            <pc:sldMk cId="0" sldId="306"/>
            <ac:spMk id="2" creationId="{00000000-0000-0000-0000-000000000000}"/>
          </ac:spMkLst>
        </pc:spChg>
      </pc:sldChg>
      <pc:sldChg chg="delSp modSp">
        <pc:chgData name="Bassirou Chitou" userId="43296abb124de8a9" providerId="LiveId" clId="{C4279E50-944F-4195-B18B-8CFDBA1A4C03}" dt="2019-10-19T11:16:58.605" v="414" actId="20577"/>
        <pc:sldMkLst>
          <pc:docMk/>
          <pc:sldMk cId="0" sldId="307"/>
        </pc:sldMkLst>
        <pc:spChg chg="mod">
          <ac:chgData name="Bassirou Chitou" userId="43296abb124de8a9" providerId="LiveId" clId="{C4279E50-944F-4195-B18B-8CFDBA1A4C03}" dt="2019-10-19T11:16:58.605" v="414" actId="20577"/>
          <ac:spMkLst>
            <pc:docMk/>
            <pc:sldMk cId="0" sldId="307"/>
            <ac:spMk id="2" creationId="{00000000-0000-0000-0000-000000000000}"/>
          </ac:spMkLst>
        </pc:spChg>
        <pc:spChg chg="mod">
          <ac:chgData name="Bassirou Chitou" userId="43296abb124de8a9" providerId="LiveId" clId="{C4279E50-944F-4195-B18B-8CFDBA1A4C03}" dt="2019-10-19T11:16:48.084" v="404" actId="1076"/>
          <ac:spMkLst>
            <pc:docMk/>
            <pc:sldMk cId="0" sldId="307"/>
            <ac:spMk id="3" creationId="{00000000-0000-0000-0000-000000000000}"/>
          </ac:spMkLst>
        </pc:spChg>
        <pc:spChg chg="del">
          <ac:chgData name="Bassirou Chitou" userId="43296abb124de8a9" providerId="LiveId" clId="{C4279E50-944F-4195-B18B-8CFDBA1A4C03}" dt="2019-10-19T11:16:53.252" v="405" actId="478"/>
          <ac:spMkLst>
            <pc:docMk/>
            <pc:sldMk cId="0" sldId="307"/>
            <ac:spMk id="4" creationId="{00000000-0000-0000-0000-000000000000}"/>
          </ac:spMkLst>
        </pc:spChg>
      </pc:sldChg>
      <pc:sldChg chg="modSp">
        <pc:chgData name="Bassirou Chitou" userId="43296abb124de8a9" providerId="LiveId" clId="{C4279E50-944F-4195-B18B-8CFDBA1A4C03}" dt="2019-10-19T11:19:21.160" v="519" actId="20577"/>
        <pc:sldMkLst>
          <pc:docMk/>
          <pc:sldMk cId="0" sldId="308"/>
        </pc:sldMkLst>
        <pc:spChg chg="mod">
          <ac:chgData name="Bassirou Chitou" userId="43296abb124de8a9" providerId="LiveId" clId="{C4279E50-944F-4195-B18B-8CFDBA1A4C03}" dt="2019-10-19T11:19:21.160" v="519" actId="20577"/>
          <ac:spMkLst>
            <pc:docMk/>
            <pc:sldMk cId="0" sldId="308"/>
            <ac:spMk id="2" creationId="{00000000-0000-0000-0000-000000000000}"/>
          </ac:spMkLst>
        </pc:spChg>
      </pc:sldChg>
      <pc:sldChg chg="modSp">
        <pc:chgData name="Bassirou Chitou" userId="43296abb124de8a9" providerId="LiveId" clId="{C4279E50-944F-4195-B18B-8CFDBA1A4C03}" dt="2019-10-19T11:18:00.891" v="450" actId="20577"/>
        <pc:sldMkLst>
          <pc:docMk/>
          <pc:sldMk cId="3767953762" sldId="309"/>
        </pc:sldMkLst>
        <pc:spChg chg="mod">
          <ac:chgData name="Bassirou Chitou" userId="43296abb124de8a9" providerId="LiveId" clId="{C4279E50-944F-4195-B18B-8CFDBA1A4C03}" dt="2019-10-19T11:18:00.891" v="450" actId="20577"/>
          <ac:spMkLst>
            <pc:docMk/>
            <pc:sldMk cId="3767953762" sldId="309"/>
            <ac:spMk id="2" creationId="{00000000-0000-0000-0000-000000000000}"/>
          </ac:spMkLst>
        </pc:spChg>
        <pc:spChg chg="mod">
          <ac:chgData name="Bassirou Chitou" userId="43296abb124de8a9" providerId="LiveId" clId="{C4279E50-944F-4195-B18B-8CFDBA1A4C03}" dt="2019-10-19T11:17:52.322" v="440" actId="20577"/>
          <ac:spMkLst>
            <pc:docMk/>
            <pc:sldMk cId="3767953762" sldId="309"/>
            <ac:spMk id="3" creationId="{00000000-0000-0000-0000-000000000000}"/>
          </ac:spMkLst>
        </pc:spChg>
      </pc:sldChg>
      <pc:sldChg chg="modSp">
        <pc:chgData name="Bassirou Chitou" userId="43296abb124de8a9" providerId="LiveId" clId="{C4279E50-944F-4195-B18B-8CFDBA1A4C03}" dt="2019-10-19T11:10:46.490" v="162" actId="20577"/>
        <pc:sldMkLst>
          <pc:docMk/>
          <pc:sldMk cId="107319538" sldId="310"/>
        </pc:sldMkLst>
        <pc:spChg chg="mod">
          <ac:chgData name="Bassirou Chitou" userId="43296abb124de8a9" providerId="LiveId" clId="{C4279E50-944F-4195-B18B-8CFDBA1A4C03}" dt="2019-10-19T11:10:25.478" v="159" actId="20577"/>
          <ac:spMkLst>
            <pc:docMk/>
            <pc:sldMk cId="107319538" sldId="310"/>
            <ac:spMk id="5" creationId="{00000000-0000-0000-0000-000000000000}"/>
          </ac:spMkLst>
        </pc:spChg>
        <pc:spChg chg="mod">
          <ac:chgData name="Bassirou Chitou" userId="43296abb124de8a9" providerId="LiveId" clId="{C4279E50-944F-4195-B18B-8CFDBA1A4C03}" dt="2019-10-19T11:10:46.490" v="162" actId="20577"/>
          <ac:spMkLst>
            <pc:docMk/>
            <pc:sldMk cId="107319538" sldId="310"/>
            <ac:spMk id="8" creationId="{00000000-0000-0000-0000-000000000000}"/>
          </ac:spMkLst>
        </pc:spChg>
      </pc:sldChg>
      <pc:sldChg chg="modSp">
        <pc:chgData name="Bassirou Chitou" userId="43296abb124de8a9" providerId="LiveId" clId="{C4279E50-944F-4195-B18B-8CFDBA1A4C03}" dt="2019-10-19T11:16:18.674" v="386" actId="20577"/>
        <pc:sldMkLst>
          <pc:docMk/>
          <pc:sldMk cId="3438930729" sldId="314"/>
        </pc:sldMkLst>
        <pc:spChg chg="mod">
          <ac:chgData name="Bassirou Chitou" userId="43296abb124de8a9" providerId="LiveId" clId="{C4279E50-944F-4195-B18B-8CFDBA1A4C03}" dt="2019-10-19T11:16:18.674" v="386" actId="20577"/>
          <ac:spMkLst>
            <pc:docMk/>
            <pc:sldMk cId="3438930729" sldId="314"/>
            <ac:spMk id="2" creationId="{A3FDDE9C-66B7-4EAF-A5C5-C12CBAF5B3BF}"/>
          </ac:spMkLst>
        </pc:spChg>
      </pc:sldChg>
    </pc:docChg>
  </pc:docChgLst>
  <pc:docChgLst>
    <pc:chgData name="Bassirou Chitou" userId="43296abb124de8a9" providerId="LiveId" clId="{A78B48A3-CD61-457D-8CBC-1EAEA76FB044}"/>
    <pc:docChg chg="undo custSel modSld sldOrd">
      <pc:chgData name="Bassirou Chitou" userId="43296abb124de8a9" providerId="LiveId" clId="{A78B48A3-CD61-457D-8CBC-1EAEA76FB044}" dt="2019-10-02T17:56:05.388" v="441" actId="164"/>
      <pc:docMkLst>
        <pc:docMk/>
      </pc:docMkLst>
      <pc:sldChg chg="modSp ord">
        <pc:chgData name="Bassirou Chitou" userId="43296abb124de8a9" providerId="LiveId" clId="{A78B48A3-CD61-457D-8CBC-1EAEA76FB044}" dt="2019-10-02T17:25:04.518" v="63" actId="207"/>
        <pc:sldMkLst>
          <pc:docMk/>
          <pc:sldMk cId="0" sldId="256"/>
        </pc:sldMkLst>
        <pc:spChg chg="mod">
          <ac:chgData name="Bassirou Chitou" userId="43296abb124de8a9" providerId="LiveId" clId="{A78B48A3-CD61-457D-8CBC-1EAEA76FB044}" dt="2019-10-02T17:25:04.518" v="63" actId="207"/>
          <ac:spMkLst>
            <pc:docMk/>
            <pc:sldMk cId="0" sldId="256"/>
            <ac:spMk id="2" creationId="{00000000-0000-0000-0000-000000000000}"/>
          </ac:spMkLst>
        </pc:spChg>
        <pc:spChg chg="mod">
          <ac:chgData name="Bassirou Chitou" userId="43296abb124de8a9" providerId="LiveId" clId="{A78B48A3-CD61-457D-8CBC-1EAEA76FB044}" dt="2019-10-02T17:24:16.193" v="61" actId="14100"/>
          <ac:spMkLst>
            <pc:docMk/>
            <pc:sldMk cId="0" sldId="256"/>
            <ac:spMk id="3" creationId="{00000000-0000-0000-0000-000000000000}"/>
          </ac:spMkLst>
        </pc:spChg>
        <pc:spChg chg="mod">
          <ac:chgData name="Bassirou Chitou" userId="43296abb124de8a9" providerId="LiveId" clId="{A78B48A3-CD61-457D-8CBC-1EAEA76FB044}" dt="2019-10-02T17:23:23.105" v="40" actId="1076"/>
          <ac:spMkLst>
            <pc:docMk/>
            <pc:sldMk cId="0" sldId="256"/>
            <ac:spMk id="4" creationId="{00000000-0000-0000-0000-000000000000}"/>
          </ac:spMkLst>
        </pc:spChg>
        <pc:spChg chg="mod">
          <ac:chgData name="Bassirou Chitou" userId="43296abb124de8a9" providerId="LiveId" clId="{A78B48A3-CD61-457D-8CBC-1EAEA76FB044}" dt="2019-10-02T17:24:23.428" v="62" actId="1076"/>
          <ac:spMkLst>
            <pc:docMk/>
            <pc:sldMk cId="0" sldId="256"/>
            <ac:spMk id="5" creationId="{C23AED55-C66A-49E0-BF60-C01AEB3B9EAF}"/>
          </ac:spMkLst>
        </pc:spChg>
      </pc:sldChg>
      <pc:sldChg chg="ord">
        <pc:chgData name="Bassirou Chitou" userId="43296abb124de8a9" providerId="LiveId" clId="{A78B48A3-CD61-457D-8CBC-1EAEA76FB044}" dt="2019-10-01T21:22:06.577" v="35"/>
        <pc:sldMkLst>
          <pc:docMk/>
          <pc:sldMk cId="0" sldId="257"/>
        </pc:sldMkLst>
      </pc:sldChg>
      <pc:sldChg chg="addSp delSp modSp">
        <pc:chgData name="Bassirou Chitou" userId="43296abb124de8a9" providerId="LiveId" clId="{A78B48A3-CD61-457D-8CBC-1EAEA76FB044}" dt="2019-10-02T17:56:05.388" v="441" actId="164"/>
        <pc:sldMkLst>
          <pc:docMk/>
          <pc:sldMk cId="3034338398" sldId="311"/>
        </pc:sldMkLst>
        <pc:spChg chg="add mod topLvl">
          <ac:chgData name="Bassirou Chitou" userId="43296abb124de8a9" providerId="LiveId" clId="{A78B48A3-CD61-457D-8CBC-1EAEA76FB044}" dt="2019-10-02T17:56:05.388" v="441" actId="164"/>
          <ac:spMkLst>
            <pc:docMk/>
            <pc:sldMk cId="3034338398" sldId="311"/>
            <ac:spMk id="3" creationId="{D08CB8D3-EB36-4856-9550-D676FE4388D6}"/>
          </ac:spMkLst>
        </pc:spChg>
        <pc:spChg chg="del">
          <ac:chgData name="Bassirou Chitou" userId="43296abb124de8a9" providerId="LiveId" clId="{A78B48A3-CD61-457D-8CBC-1EAEA76FB044}" dt="2019-10-02T17:25:49.755" v="68" actId="478"/>
          <ac:spMkLst>
            <pc:docMk/>
            <pc:sldMk cId="3034338398" sldId="311"/>
            <ac:spMk id="5" creationId="{905A3834-EAB8-4A49-914C-8DBCDA90C820}"/>
          </ac:spMkLst>
        </pc:spChg>
        <pc:spChg chg="add del">
          <ac:chgData name="Bassirou Chitou" userId="43296abb124de8a9" providerId="LiveId" clId="{A78B48A3-CD61-457D-8CBC-1EAEA76FB044}" dt="2019-10-02T17:51:37.568" v="328"/>
          <ac:spMkLst>
            <pc:docMk/>
            <pc:sldMk cId="3034338398" sldId="311"/>
            <ac:spMk id="6" creationId="{3D888281-1147-4F74-941D-2A38A2072871}"/>
          </ac:spMkLst>
        </pc:spChg>
        <pc:spChg chg="add del">
          <ac:chgData name="Bassirou Chitou" userId="43296abb124de8a9" providerId="LiveId" clId="{A78B48A3-CD61-457D-8CBC-1EAEA76FB044}" dt="2019-10-02T17:51:51.206" v="330"/>
          <ac:spMkLst>
            <pc:docMk/>
            <pc:sldMk cId="3034338398" sldId="311"/>
            <ac:spMk id="7" creationId="{515BD78C-8461-4B2D-9DE8-6E1ECF497004}"/>
          </ac:spMkLst>
        </pc:spChg>
        <pc:spChg chg="del mod">
          <ac:chgData name="Bassirou Chitou" userId="43296abb124de8a9" providerId="LiveId" clId="{A78B48A3-CD61-457D-8CBC-1EAEA76FB044}" dt="2019-10-02T17:32:42.393" v="133"/>
          <ac:spMkLst>
            <pc:docMk/>
            <pc:sldMk cId="3034338398" sldId="311"/>
            <ac:spMk id="8" creationId="{DC99ACBE-D8D3-4A89-9943-3642A9D6E98A}"/>
          </ac:spMkLst>
        </pc:spChg>
        <pc:spChg chg="add del">
          <ac:chgData name="Bassirou Chitou" userId="43296abb124de8a9" providerId="LiveId" clId="{A78B48A3-CD61-457D-8CBC-1EAEA76FB044}" dt="2019-10-02T17:51:58.347" v="332"/>
          <ac:spMkLst>
            <pc:docMk/>
            <pc:sldMk cId="3034338398" sldId="311"/>
            <ac:spMk id="9" creationId="{D34B42BF-9B4C-45B1-8A9F-013678F985CB}"/>
          </ac:spMkLst>
        </pc:spChg>
        <pc:spChg chg="mod">
          <ac:chgData name="Bassirou Chitou" userId="43296abb124de8a9" providerId="LiveId" clId="{A78B48A3-CD61-457D-8CBC-1EAEA76FB044}" dt="2019-10-02T17:55:13.196" v="437" actId="465"/>
          <ac:spMkLst>
            <pc:docMk/>
            <pc:sldMk cId="3034338398" sldId="311"/>
            <ac:spMk id="10" creationId="{DA47120D-C83B-4089-ADB7-0432DADDB822}"/>
          </ac:spMkLst>
        </pc:spChg>
        <pc:spChg chg="del">
          <ac:chgData name="Bassirou Chitou" userId="43296abb124de8a9" providerId="LiveId" clId="{A78B48A3-CD61-457D-8CBC-1EAEA76FB044}" dt="2019-10-02T17:28:29.050" v="95" actId="478"/>
          <ac:spMkLst>
            <pc:docMk/>
            <pc:sldMk cId="3034338398" sldId="311"/>
            <ac:spMk id="11" creationId="{524CE914-7FBE-431E-BA26-5FBDE24067A7}"/>
          </ac:spMkLst>
        </pc:spChg>
        <pc:spChg chg="del">
          <ac:chgData name="Bassirou Chitou" userId="43296abb124de8a9" providerId="LiveId" clId="{A78B48A3-CD61-457D-8CBC-1EAEA76FB044}" dt="2019-10-02T17:28:29.050" v="95" actId="478"/>
          <ac:spMkLst>
            <pc:docMk/>
            <pc:sldMk cId="3034338398" sldId="311"/>
            <ac:spMk id="12" creationId="{5F2F089E-26FF-4040-A021-53CC7E0D5940}"/>
          </ac:spMkLst>
        </pc:spChg>
        <pc:spChg chg="del">
          <ac:chgData name="Bassirou Chitou" userId="43296abb124de8a9" providerId="LiveId" clId="{A78B48A3-CD61-457D-8CBC-1EAEA76FB044}" dt="2019-10-02T17:28:29.050" v="95" actId="478"/>
          <ac:spMkLst>
            <pc:docMk/>
            <pc:sldMk cId="3034338398" sldId="311"/>
            <ac:spMk id="13" creationId="{2695906C-E592-4ED6-9CCE-AEF807D7CD1F}"/>
          </ac:spMkLst>
        </pc:spChg>
        <pc:spChg chg="del">
          <ac:chgData name="Bassirou Chitou" userId="43296abb124de8a9" providerId="LiveId" clId="{A78B48A3-CD61-457D-8CBC-1EAEA76FB044}" dt="2019-10-02T17:28:29.050" v="95" actId="478"/>
          <ac:spMkLst>
            <pc:docMk/>
            <pc:sldMk cId="3034338398" sldId="311"/>
            <ac:spMk id="14" creationId="{0176B984-4DC4-403A-A963-11CAE0B7D4A1}"/>
          </ac:spMkLst>
        </pc:spChg>
        <pc:spChg chg="del">
          <ac:chgData name="Bassirou Chitou" userId="43296abb124de8a9" providerId="LiveId" clId="{A78B48A3-CD61-457D-8CBC-1EAEA76FB044}" dt="2019-10-02T17:28:29.050" v="95" actId="478"/>
          <ac:spMkLst>
            <pc:docMk/>
            <pc:sldMk cId="3034338398" sldId="311"/>
            <ac:spMk id="15" creationId="{1C202561-711A-44B6-B01E-A548C3D3B600}"/>
          </ac:spMkLst>
        </pc:spChg>
        <pc:spChg chg="add mod">
          <ac:chgData name="Bassirou Chitou" userId="43296abb124de8a9" providerId="LiveId" clId="{A78B48A3-CD61-457D-8CBC-1EAEA76FB044}" dt="2019-10-02T17:55:13.196" v="437" actId="465"/>
          <ac:spMkLst>
            <pc:docMk/>
            <pc:sldMk cId="3034338398" sldId="311"/>
            <ac:spMk id="16" creationId="{EE381FE1-275E-4139-9CB6-472F04B06F4E}"/>
          </ac:spMkLst>
        </pc:spChg>
        <pc:spChg chg="add mod">
          <ac:chgData name="Bassirou Chitou" userId="43296abb124de8a9" providerId="LiveId" clId="{A78B48A3-CD61-457D-8CBC-1EAEA76FB044}" dt="2019-10-02T17:55:13.196" v="437" actId="465"/>
          <ac:spMkLst>
            <pc:docMk/>
            <pc:sldMk cId="3034338398" sldId="311"/>
            <ac:spMk id="17" creationId="{1A4AC255-F2C6-4CE3-8B56-F714350EAFB4}"/>
          </ac:spMkLst>
        </pc:spChg>
        <pc:spChg chg="add mod">
          <ac:chgData name="Bassirou Chitou" userId="43296abb124de8a9" providerId="LiveId" clId="{A78B48A3-CD61-457D-8CBC-1EAEA76FB044}" dt="2019-10-02T17:55:13.196" v="437" actId="465"/>
          <ac:spMkLst>
            <pc:docMk/>
            <pc:sldMk cId="3034338398" sldId="311"/>
            <ac:spMk id="18" creationId="{8F4C9E51-635A-4B0B-8E49-29A54CC50FE3}"/>
          </ac:spMkLst>
        </pc:spChg>
        <pc:spChg chg="add del mod">
          <ac:chgData name="Bassirou Chitou" userId="43296abb124de8a9" providerId="LiveId" clId="{A78B48A3-CD61-457D-8CBC-1EAEA76FB044}" dt="2019-10-02T17:54:33.665" v="434"/>
          <ac:spMkLst>
            <pc:docMk/>
            <pc:sldMk cId="3034338398" sldId="311"/>
            <ac:spMk id="19" creationId="{226EF7DC-473B-4931-8156-F0CA8076D9DF}"/>
          </ac:spMkLst>
        </pc:spChg>
        <pc:spChg chg="add del mod">
          <ac:chgData name="Bassirou Chitou" userId="43296abb124de8a9" providerId="LiveId" clId="{A78B48A3-CD61-457D-8CBC-1EAEA76FB044}" dt="2019-10-02T17:54:33.665" v="434"/>
          <ac:spMkLst>
            <pc:docMk/>
            <pc:sldMk cId="3034338398" sldId="311"/>
            <ac:spMk id="20" creationId="{1FF0C8FF-6261-4162-821E-A5822F93E21D}"/>
          </ac:spMkLst>
        </pc:spChg>
        <pc:spChg chg="add del mod">
          <ac:chgData name="Bassirou Chitou" userId="43296abb124de8a9" providerId="LiveId" clId="{A78B48A3-CD61-457D-8CBC-1EAEA76FB044}" dt="2019-10-02T17:52:23.286" v="336" actId="478"/>
          <ac:spMkLst>
            <pc:docMk/>
            <pc:sldMk cId="3034338398" sldId="311"/>
            <ac:spMk id="21" creationId="{FD43C69F-8DD9-465F-A5E7-404F52E7AF85}"/>
          </ac:spMkLst>
        </pc:spChg>
        <pc:grpChg chg="add mod topLvl">
          <ac:chgData name="Bassirou Chitou" userId="43296abb124de8a9" providerId="LiveId" clId="{A78B48A3-CD61-457D-8CBC-1EAEA76FB044}" dt="2019-10-02T17:56:05.388" v="441" actId="164"/>
          <ac:grpSpMkLst>
            <pc:docMk/>
            <pc:sldMk cId="3034338398" sldId="311"/>
            <ac:grpSpMk id="2" creationId="{C6C51AD7-20D0-4FC0-8E27-F1F8D2ED9182}"/>
          </ac:grpSpMkLst>
        </pc:grpChg>
        <pc:grpChg chg="add del mod">
          <ac:chgData name="Bassirou Chitou" userId="43296abb124de8a9" providerId="LiveId" clId="{A78B48A3-CD61-457D-8CBC-1EAEA76FB044}" dt="2019-10-02T17:55:31.886" v="438" actId="165"/>
          <ac:grpSpMkLst>
            <pc:docMk/>
            <pc:sldMk cId="3034338398" sldId="311"/>
            <ac:grpSpMk id="4" creationId="{D4229250-B0CF-4B6E-B3EB-B7C0D6119ED5}"/>
          </ac:grpSpMkLst>
        </pc:grpChg>
        <pc:grpChg chg="add mod">
          <ac:chgData name="Bassirou Chitou" userId="43296abb124de8a9" providerId="LiveId" clId="{A78B48A3-CD61-457D-8CBC-1EAEA76FB044}" dt="2019-10-02T17:56:05.388" v="441" actId="164"/>
          <ac:grpSpMkLst>
            <pc:docMk/>
            <pc:sldMk cId="3034338398" sldId="311"/>
            <ac:grpSpMk id="22" creationId="{646A06A2-BB85-45D6-8901-E6567228F71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DFDF72F7-189A-44A0-A925-F09CA22B7FD9}" type="datetimeFigureOut">
              <a:rPr lang="th-TH" smtClean="0"/>
              <a:pPr/>
              <a:t>20/10/62</a:t>
            </a:fld>
            <a:endParaRPr lang="th-TH"/>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5C92971D-94CA-421D-AE2E-F4AD44C61866}" type="slidenum">
              <a:rPr lang="th-TH" smtClean="0"/>
              <a:pPr/>
              <a:t>‹#›</a:t>
            </a:fld>
            <a:endParaRPr lang="th-TH"/>
          </a:p>
        </p:txBody>
      </p:sp>
    </p:spTree>
    <p:extLst>
      <p:ext uri="{BB962C8B-B14F-4D97-AF65-F5344CB8AC3E}">
        <p14:creationId xmlns:p14="http://schemas.microsoft.com/office/powerpoint/2010/main" val="4055240313"/>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a:t>
            </a:fld>
            <a:endParaRPr lang="th-TH"/>
          </a:p>
        </p:txBody>
      </p:sp>
    </p:spTree>
    <p:extLst>
      <p:ext uri="{BB962C8B-B14F-4D97-AF65-F5344CB8AC3E}">
        <p14:creationId xmlns:p14="http://schemas.microsoft.com/office/powerpoint/2010/main" val="245457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13</a:t>
            </a:fld>
            <a:endParaRPr lang="th-TH"/>
          </a:p>
        </p:txBody>
      </p:sp>
    </p:spTree>
    <p:extLst>
      <p:ext uri="{BB962C8B-B14F-4D97-AF65-F5344CB8AC3E}">
        <p14:creationId xmlns:p14="http://schemas.microsoft.com/office/powerpoint/2010/main" val="4155233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14</a:t>
            </a:fld>
            <a:endParaRPr lang="th-TH"/>
          </a:p>
        </p:txBody>
      </p:sp>
    </p:spTree>
    <p:extLst>
      <p:ext uri="{BB962C8B-B14F-4D97-AF65-F5344CB8AC3E}">
        <p14:creationId xmlns:p14="http://schemas.microsoft.com/office/powerpoint/2010/main" val="82735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15</a:t>
            </a:fld>
            <a:endParaRPr lang="th-TH"/>
          </a:p>
        </p:txBody>
      </p:sp>
    </p:spTree>
    <p:extLst>
      <p:ext uri="{BB962C8B-B14F-4D97-AF65-F5344CB8AC3E}">
        <p14:creationId xmlns:p14="http://schemas.microsoft.com/office/powerpoint/2010/main" val="214297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16</a:t>
            </a:fld>
            <a:endParaRPr lang="th-TH"/>
          </a:p>
        </p:txBody>
      </p:sp>
    </p:spTree>
    <p:extLst>
      <p:ext uri="{BB962C8B-B14F-4D97-AF65-F5344CB8AC3E}">
        <p14:creationId xmlns:p14="http://schemas.microsoft.com/office/powerpoint/2010/main" val="169141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17</a:t>
            </a:fld>
            <a:endParaRPr lang="th-TH"/>
          </a:p>
        </p:txBody>
      </p:sp>
    </p:spTree>
    <p:extLst>
      <p:ext uri="{BB962C8B-B14F-4D97-AF65-F5344CB8AC3E}">
        <p14:creationId xmlns:p14="http://schemas.microsoft.com/office/powerpoint/2010/main" val="339048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18</a:t>
            </a:fld>
            <a:endParaRPr lang="th-TH"/>
          </a:p>
        </p:txBody>
      </p:sp>
    </p:spTree>
    <p:extLst>
      <p:ext uri="{BB962C8B-B14F-4D97-AF65-F5344CB8AC3E}">
        <p14:creationId xmlns:p14="http://schemas.microsoft.com/office/powerpoint/2010/main" val="361822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19</a:t>
            </a:fld>
            <a:endParaRPr lang="th-TH"/>
          </a:p>
        </p:txBody>
      </p:sp>
    </p:spTree>
    <p:extLst>
      <p:ext uri="{BB962C8B-B14F-4D97-AF65-F5344CB8AC3E}">
        <p14:creationId xmlns:p14="http://schemas.microsoft.com/office/powerpoint/2010/main" val="187393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20</a:t>
            </a:fld>
            <a:endParaRPr lang="th-TH"/>
          </a:p>
        </p:txBody>
      </p:sp>
    </p:spTree>
    <p:extLst>
      <p:ext uri="{BB962C8B-B14F-4D97-AF65-F5344CB8AC3E}">
        <p14:creationId xmlns:p14="http://schemas.microsoft.com/office/powerpoint/2010/main" val="3752307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22</a:t>
            </a:fld>
            <a:endParaRPr lang="th-TH"/>
          </a:p>
        </p:txBody>
      </p:sp>
    </p:spTree>
    <p:extLst>
      <p:ext uri="{BB962C8B-B14F-4D97-AF65-F5344CB8AC3E}">
        <p14:creationId xmlns:p14="http://schemas.microsoft.com/office/powerpoint/2010/main" val="3168444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23</a:t>
            </a:fld>
            <a:endParaRPr lang="th-TH"/>
          </a:p>
        </p:txBody>
      </p:sp>
    </p:spTree>
    <p:extLst>
      <p:ext uri="{BB962C8B-B14F-4D97-AF65-F5344CB8AC3E}">
        <p14:creationId xmlns:p14="http://schemas.microsoft.com/office/powerpoint/2010/main" val="72627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4</a:t>
            </a:fld>
            <a:endParaRPr lang="th-TH"/>
          </a:p>
        </p:txBody>
      </p:sp>
    </p:spTree>
    <p:extLst>
      <p:ext uri="{BB962C8B-B14F-4D97-AF65-F5344CB8AC3E}">
        <p14:creationId xmlns:p14="http://schemas.microsoft.com/office/powerpoint/2010/main" val="3011391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24</a:t>
            </a:fld>
            <a:endParaRPr lang="th-TH"/>
          </a:p>
        </p:txBody>
      </p:sp>
    </p:spTree>
    <p:extLst>
      <p:ext uri="{BB962C8B-B14F-4D97-AF65-F5344CB8AC3E}">
        <p14:creationId xmlns:p14="http://schemas.microsoft.com/office/powerpoint/2010/main" val="3279689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25</a:t>
            </a:fld>
            <a:endParaRPr lang="th-TH"/>
          </a:p>
        </p:txBody>
      </p:sp>
    </p:spTree>
    <p:extLst>
      <p:ext uri="{BB962C8B-B14F-4D97-AF65-F5344CB8AC3E}">
        <p14:creationId xmlns:p14="http://schemas.microsoft.com/office/powerpoint/2010/main" val="992966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26</a:t>
            </a:fld>
            <a:endParaRPr lang="th-TH"/>
          </a:p>
        </p:txBody>
      </p:sp>
    </p:spTree>
    <p:extLst>
      <p:ext uri="{BB962C8B-B14F-4D97-AF65-F5344CB8AC3E}">
        <p14:creationId xmlns:p14="http://schemas.microsoft.com/office/powerpoint/2010/main" val="1351167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27</a:t>
            </a:fld>
            <a:endParaRPr lang="th-TH"/>
          </a:p>
        </p:txBody>
      </p:sp>
    </p:spTree>
    <p:extLst>
      <p:ext uri="{BB962C8B-B14F-4D97-AF65-F5344CB8AC3E}">
        <p14:creationId xmlns:p14="http://schemas.microsoft.com/office/powerpoint/2010/main" val="239015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5C92971D-94CA-421D-AE2E-F4AD44C61866}" type="slidenum">
              <a:rPr lang="th-TH" smtClean="0"/>
              <a:pPr/>
              <a:t>28</a:t>
            </a:fld>
            <a:endParaRPr lang="th-TH"/>
          </a:p>
        </p:txBody>
      </p:sp>
    </p:spTree>
    <p:extLst>
      <p:ext uri="{BB962C8B-B14F-4D97-AF65-F5344CB8AC3E}">
        <p14:creationId xmlns:p14="http://schemas.microsoft.com/office/powerpoint/2010/main" val="761595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29</a:t>
            </a:fld>
            <a:endParaRPr lang="th-TH"/>
          </a:p>
        </p:txBody>
      </p:sp>
    </p:spTree>
    <p:extLst>
      <p:ext uri="{BB962C8B-B14F-4D97-AF65-F5344CB8AC3E}">
        <p14:creationId xmlns:p14="http://schemas.microsoft.com/office/powerpoint/2010/main" val="188936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30</a:t>
            </a:fld>
            <a:endParaRPr lang="th-TH"/>
          </a:p>
        </p:txBody>
      </p:sp>
    </p:spTree>
    <p:extLst>
      <p:ext uri="{BB962C8B-B14F-4D97-AF65-F5344CB8AC3E}">
        <p14:creationId xmlns:p14="http://schemas.microsoft.com/office/powerpoint/2010/main" val="604753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31</a:t>
            </a:fld>
            <a:endParaRPr lang="th-TH"/>
          </a:p>
        </p:txBody>
      </p:sp>
    </p:spTree>
    <p:extLst>
      <p:ext uri="{BB962C8B-B14F-4D97-AF65-F5344CB8AC3E}">
        <p14:creationId xmlns:p14="http://schemas.microsoft.com/office/powerpoint/2010/main" val="229974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32</a:t>
            </a:fld>
            <a:endParaRPr lang="th-TH"/>
          </a:p>
        </p:txBody>
      </p:sp>
    </p:spTree>
    <p:extLst>
      <p:ext uri="{BB962C8B-B14F-4D97-AF65-F5344CB8AC3E}">
        <p14:creationId xmlns:p14="http://schemas.microsoft.com/office/powerpoint/2010/main" val="333884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5</a:t>
            </a:fld>
            <a:endParaRPr lang="th-TH"/>
          </a:p>
        </p:txBody>
      </p:sp>
    </p:spTree>
    <p:extLst>
      <p:ext uri="{BB962C8B-B14F-4D97-AF65-F5344CB8AC3E}">
        <p14:creationId xmlns:p14="http://schemas.microsoft.com/office/powerpoint/2010/main" val="378609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6</a:t>
            </a:fld>
            <a:endParaRPr lang="th-TH"/>
          </a:p>
        </p:txBody>
      </p:sp>
    </p:spTree>
    <p:extLst>
      <p:ext uri="{BB962C8B-B14F-4D97-AF65-F5344CB8AC3E}">
        <p14:creationId xmlns:p14="http://schemas.microsoft.com/office/powerpoint/2010/main" val="108631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7</a:t>
            </a:fld>
            <a:endParaRPr lang="th-TH"/>
          </a:p>
        </p:txBody>
      </p:sp>
    </p:spTree>
    <p:extLst>
      <p:ext uri="{BB962C8B-B14F-4D97-AF65-F5344CB8AC3E}">
        <p14:creationId xmlns:p14="http://schemas.microsoft.com/office/powerpoint/2010/main" val="99311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8</a:t>
            </a:fld>
            <a:endParaRPr lang="th-TH"/>
          </a:p>
        </p:txBody>
      </p:sp>
    </p:spTree>
    <p:extLst>
      <p:ext uri="{BB962C8B-B14F-4D97-AF65-F5344CB8AC3E}">
        <p14:creationId xmlns:p14="http://schemas.microsoft.com/office/powerpoint/2010/main" val="417925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9</a:t>
            </a:fld>
            <a:endParaRPr lang="th-TH"/>
          </a:p>
        </p:txBody>
      </p:sp>
    </p:spTree>
    <p:extLst>
      <p:ext uri="{BB962C8B-B14F-4D97-AF65-F5344CB8AC3E}">
        <p14:creationId xmlns:p14="http://schemas.microsoft.com/office/powerpoint/2010/main" val="420327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Study</a:t>
            </a:r>
            <a:r>
              <a:rPr lang="en-US" sz="1800" u="sng" dirty="0"/>
              <a:t>,</a:t>
            </a:r>
            <a:r>
              <a:rPr lang="en-US" sz="1800" dirty="0"/>
              <a:t> in an integrated manner, trends in sexual behavior  and HIV prevalence among FSWs</a:t>
            </a:r>
            <a:endParaRPr lang="th-TH" dirty="0"/>
          </a:p>
        </p:txBody>
      </p:sp>
      <p:sp>
        <p:nvSpPr>
          <p:cNvPr id="4" name="Slide Number Placeholder 3"/>
          <p:cNvSpPr>
            <a:spLocks noGrp="1"/>
          </p:cNvSpPr>
          <p:nvPr>
            <p:ph type="sldNum" sz="quarter" idx="10"/>
          </p:nvPr>
        </p:nvSpPr>
        <p:spPr/>
        <p:txBody>
          <a:bodyPr/>
          <a:lstStyle/>
          <a:p>
            <a:fld id="{5C92971D-94CA-421D-AE2E-F4AD44C61866}" type="slidenum">
              <a:rPr lang="th-TH" smtClean="0"/>
              <a:pPr/>
              <a:t>11</a:t>
            </a:fld>
            <a:endParaRPr lang="th-TH"/>
          </a:p>
        </p:txBody>
      </p:sp>
    </p:spTree>
    <p:extLst>
      <p:ext uri="{BB962C8B-B14F-4D97-AF65-F5344CB8AC3E}">
        <p14:creationId xmlns:p14="http://schemas.microsoft.com/office/powerpoint/2010/main" val="220823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5C92971D-94CA-421D-AE2E-F4AD44C61866}" type="slidenum">
              <a:rPr lang="th-TH" smtClean="0"/>
              <a:pPr/>
              <a:t>12</a:t>
            </a:fld>
            <a:endParaRPr lang="th-TH"/>
          </a:p>
        </p:txBody>
      </p:sp>
    </p:spTree>
    <p:extLst>
      <p:ext uri="{BB962C8B-B14F-4D97-AF65-F5344CB8AC3E}">
        <p14:creationId xmlns:p14="http://schemas.microsoft.com/office/powerpoint/2010/main" val="294234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1.xml"/><Relationship Id="rId1" Type="http://schemas.openxmlformats.org/officeDocument/2006/relationships/slideMaster" Target="../slideMasters/slideMaster1.xml"/><Relationship Id="rId4" Type="http://schemas.openxmlformats.org/officeDocument/2006/relationships/slide" Target="../slides/slide2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1.xml"/><Relationship Id="rId1" Type="http://schemas.openxmlformats.org/officeDocument/2006/relationships/slideMaster" Target="../slideMasters/slideMaster1.xml"/><Relationship Id="rId4" Type="http://schemas.openxmlformats.org/officeDocument/2006/relationships/slide" Target="../slides/slide2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1.xml"/><Relationship Id="rId1" Type="http://schemas.openxmlformats.org/officeDocument/2006/relationships/slideMaster" Target="../slideMasters/slideMaster1.xml"/><Relationship Id="rId4" Type="http://schemas.openxmlformats.org/officeDocument/2006/relationships/slide" Target="../slides/slide2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1.xml"/><Relationship Id="rId1" Type="http://schemas.openxmlformats.org/officeDocument/2006/relationships/slideMaster" Target="../slideMasters/slideMaster1.xml"/><Relationship Id="rId4" Type="http://schemas.openxmlformats.org/officeDocument/2006/relationships/slide" Target="../slides/slide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lumMod val="50000"/>
                  </a:schemeClr>
                </a:solidFill>
              </a:defRPr>
            </a:lvl1pPr>
          </a:lstStyle>
          <a:p>
            <a:r>
              <a:rPr lang="en-US" dirty="0"/>
              <a:t>Place Descriptor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56762"/>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8" name="Rectangle 7">
            <a:extLst>
              <a:ext uri="{FF2B5EF4-FFF2-40B4-BE49-F238E27FC236}">
                <a16:creationId xmlns:a16="http://schemas.microsoft.com/office/drawing/2014/main" id="{8FF8E969-229C-4E56-A50F-5E1C44A0F1C4}"/>
              </a:ext>
            </a:extLst>
          </p:cNvPr>
          <p:cNvSpPr/>
          <p:nvPr userDrawn="1"/>
        </p:nvSpPr>
        <p:spPr>
          <a:xfrm>
            <a:off x="0" y="1"/>
            <a:ext cx="91440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8F02FD83-5C94-4466-8BB7-1749DEA3FE6B}"/>
              </a:ext>
            </a:extLst>
          </p:cNvPr>
          <p:cNvGrpSpPr/>
          <p:nvPr userDrawn="1"/>
        </p:nvGrpSpPr>
        <p:grpSpPr>
          <a:xfrm>
            <a:off x="270864" y="156113"/>
            <a:ext cx="8427720" cy="602174"/>
            <a:chOff x="228600" y="327522"/>
            <a:chExt cx="8427720" cy="602174"/>
          </a:xfrm>
        </p:grpSpPr>
        <p:sp>
          <p:nvSpPr>
            <p:cNvPr id="9" name="TextBox 8">
              <a:extLst>
                <a:ext uri="{FF2B5EF4-FFF2-40B4-BE49-F238E27FC236}">
                  <a16:creationId xmlns:a16="http://schemas.microsoft.com/office/drawing/2014/main" id="{21D333F7-6385-4556-ACB2-5261E8E7C360}"/>
                </a:ext>
              </a:extLst>
            </p:cNvPr>
            <p:cNvSpPr txBox="1"/>
            <p:nvPr userDrawn="1"/>
          </p:nvSpPr>
          <p:spPr>
            <a:xfrm>
              <a:off x="228600" y="380999"/>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2" action="ppaction://hlinksldjump">
                    <a:extLst>
                      <a:ext uri="{A12FA001-AC4F-418D-AE19-62706E023703}">
                        <ahyp:hlinkClr xmlns:ahyp="http://schemas.microsoft.com/office/drawing/2018/hyperlinkcolor" val="tx"/>
                      </a:ext>
                    </a:extLst>
                  </a:hlinkClick>
                </a:rPr>
                <a:t>Part I</a:t>
              </a:r>
              <a:endParaRPr lang="en-US" dirty="0">
                <a:solidFill>
                  <a:schemeClr val="bg1"/>
                </a:solidFill>
              </a:endParaRPr>
            </a:p>
          </p:txBody>
        </p:sp>
        <p:sp>
          <p:nvSpPr>
            <p:cNvPr id="10" name="TextBox 9">
              <a:extLst>
                <a:ext uri="{FF2B5EF4-FFF2-40B4-BE49-F238E27FC236}">
                  <a16:creationId xmlns:a16="http://schemas.microsoft.com/office/drawing/2014/main" id="{14006923-2D52-4D81-8620-A9361597078C}"/>
                </a:ext>
              </a:extLst>
            </p:cNvPr>
            <p:cNvSpPr txBox="1"/>
            <p:nvPr userDrawn="1"/>
          </p:nvSpPr>
          <p:spPr>
            <a:xfrm>
              <a:off x="3619500" y="381056"/>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Part II</a:t>
              </a:r>
              <a:endParaRPr lang="en-US" dirty="0">
                <a:solidFill>
                  <a:schemeClr val="bg1"/>
                </a:solidFill>
              </a:endParaRPr>
            </a:p>
          </p:txBody>
        </p:sp>
        <p:sp>
          <p:nvSpPr>
            <p:cNvPr id="11" name="TextBox 10">
              <a:extLst>
                <a:ext uri="{FF2B5EF4-FFF2-40B4-BE49-F238E27FC236}">
                  <a16:creationId xmlns:a16="http://schemas.microsoft.com/office/drawing/2014/main" id="{2536BA8A-934B-498E-A26F-BBF9D08364FC}"/>
                </a:ext>
              </a:extLst>
            </p:cNvPr>
            <p:cNvSpPr txBox="1"/>
            <p:nvPr userDrawn="1"/>
          </p:nvSpPr>
          <p:spPr>
            <a:xfrm>
              <a:off x="7010400" y="327522"/>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4" action="ppaction://hlinksldjump">
                    <a:extLst>
                      <a:ext uri="{A12FA001-AC4F-418D-AE19-62706E023703}">
                        <ahyp:hlinkClr xmlns:ahyp="http://schemas.microsoft.com/office/drawing/2018/hyperlinkcolor" val="tx"/>
                      </a:ext>
                    </a:extLst>
                  </a:hlinkClick>
                </a:rPr>
                <a:t>Part III</a:t>
              </a:r>
              <a:endParaRPr lang="en-US" dirty="0">
                <a:solidFill>
                  <a:schemeClr val="bg1"/>
                </a:solidFill>
              </a:endParaRPr>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
        <p:nvSpPr>
          <p:cNvPr id="4" name="Rectangle 3">
            <a:extLst>
              <a:ext uri="{FF2B5EF4-FFF2-40B4-BE49-F238E27FC236}">
                <a16:creationId xmlns:a16="http://schemas.microsoft.com/office/drawing/2014/main" id="{AFC5A87A-BB54-409F-BD23-5532AA98A34B}"/>
              </a:ext>
            </a:extLst>
          </p:cNvPr>
          <p:cNvSpPr/>
          <p:nvPr userDrawn="1"/>
        </p:nvSpPr>
        <p:spPr>
          <a:xfrm>
            <a:off x="0" y="0"/>
            <a:ext cx="91440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1" name="Group 10">
            <a:extLst>
              <a:ext uri="{FF2B5EF4-FFF2-40B4-BE49-F238E27FC236}">
                <a16:creationId xmlns:a16="http://schemas.microsoft.com/office/drawing/2014/main" id="{795679D1-B727-4821-8C98-D668D5199565}"/>
              </a:ext>
            </a:extLst>
          </p:cNvPr>
          <p:cNvGrpSpPr/>
          <p:nvPr userDrawn="1"/>
        </p:nvGrpSpPr>
        <p:grpSpPr>
          <a:xfrm>
            <a:off x="76200" y="114300"/>
            <a:ext cx="8915400" cy="548640"/>
            <a:chOff x="381000" y="114300"/>
            <a:chExt cx="6522720" cy="548640"/>
          </a:xfrm>
        </p:grpSpPr>
        <p:sp>
          <p:nvSpPr>
            <p:cNvPr id="8" name="TextBox 7">
              <a:extLst>
                <a:ext uri="{FF2B5EF4-FFF2-40B4-BE49-F238E27FC236}">
                  <a16:creationId xmlns:a16="http://schemas.microsoft.com/office/drawing/2014/main" id="{DAE8ED3C-A729-4963-B712-33ED698C5336}"/>
                </a:ext>
              </a:extLst>
            </p:cNvPr>
            <p:cNvSpPr txBox="1"/>
            <p:nvPr userDrawn="1"/>
          </p:nvSpPr>
          <p:spPr>
            <a:xfrm>
              <a:off x="3810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a:t>
              </a:r>
            </a:p>
          </p:txBody>
        </p:sp>
        <p:sp>
          <p:nvSpPr>
            <p:cNvPr id="9" name="TextBox 8">
              <a:extLst>
                <a:ext uri="{FF2B5EF4-FFF2-40B4-BE49-F238E27FC236}">
                  <a16:creationId xmlns:a16="http://schemas.microsoft.com/office/drawing/2014/main" id="{B866FC8F-1798-471F-8A72-456BE7870201}"/>
                </a:ext>
              </a:extLst>
            </p:cNvPr>
            <p:cNvSpPr txBox="1"/>
            <p:nvPr userDrawn="1"/>
          </p:nvSpPr>
          <p:spPr>
            <a:xfrm>
              <a:off x="28956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II</a:t>
              </a:r>
            </a:p>
          </p:txBody>
        </p:sp>
        <p:sp>
          <p:nvSpPr>
            <p:cNvPr id="10" name="TextBox 9">
              <a:extLst>
                <a:ext uri="{FF2B5EF4-FFF2-40B4-BE49-F238E27FC236}">
                  <a16:creationId xmlns:a16="http://schemas.microsoft.com/office/drawing/2014/main" id="{07B5ED87-55EC-457F-A4DF-F1E89478A76B}"/>
                </a:ext>
              </a:extLst>
            </p:cNvPr>
            <p:cNvSpPr txBox="1"/>
            <p:nvPr userDrawn="1"/>
          </p:nvSpPr>
          <p:spPr>
            <a:xfrm>
              <a:off x="52578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III</a:t>
              </a:r>
            </a:p>
          </p:txBody>
        </p:sp>
      </p:grpSp>
      <p:sp>
        <p:nvSpPr>
          <p:cNvPr id="12" name="Rectangle 11">
            <a:extLst>
              <a:ext uri="{FF2B5EF4-FFF2-40B4-BE49-F238E27FC236}">
                <a16:creationId xmlns:a16="http://schemas.microsoft.com/office/drawing/2014/main" id="{C3FAAA04-C78F-42CD-9373-6C73CDE10868}"/>
              </a:ext>
            </a:extLst>
          </p:cNvPr>
          <p:cNvSpPr/>
          <p:nvPr userDrawn="1"/>
        </p:nvSpPr>
        <p:spPr>
          <a:xfrm>
            <a:off x="0" y="1"/>
            <a:ext cx="91440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3" name="Group 12">
            <a:extLst>
              <a:ext uri="{FF2B5EF4-FFF2-40B4-BE49-F238E27FC236}">
                <a16:creationId xmlns:a16="http://schemas.microsoft.com/office/drawing/2014/main" id="{B5410D50-71BD-4FBF-BD2C-B0FB9838BA34}"/>
              </a:ext>
            </a:extLst>
          </p:cNvPr>
          <p:cNvGrpSpPr/>
          <p:nvPr userDrawn="1"/>
        </p:nvGrpSpPr>
        <p:grpSpPr>
          <a:xfrm>
            <a:off x="270864" y="156113"/>
            <a:ext cx="8427720" cy="602174"/>
            <a:chOff x="228600" y="327522"/>
            <a:chExt cx="8427720" cy="602174"/>
          </a:xfrm>
        </p:grpSpPr>
        <p:sp>
          <p:nvSpPr>
            <p:cNvPr id="14" name="TextBox 13">
              <a:extLst>
                <a:ext uri="{FF2B5EF4-FFF2-40B4-BE49-F238E27FC236}">
                  <a16:creationId xmlns:a16="http://schemas.microsoft.com/office/drawing/2014/main" id="{25AEDE4D-1FC5-4BD4-AEE8-C5E1156E0BE3}"/>
                </a:ext>
              </a:extLst>
            </p:cNvPr>
            <p:cNvSpPr txBox="1"/>
            <p:nvPr userDrawn="1"/>
          </p:nvSpPr>
          <p:spPr>
            <a:xfrm>
              <a:off x="228600" y="380999"/>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2" action="ppaction://hlinksldjump">
                    <a:extLst>
                      <a:ext uri="{A12FA001-AC4F-418D-AE19-62706E023703}">
                        <ahyp:hlinkClr xmlns:ahyp="http://schemas.microsoft.com/office/drawing/2018/hyperlinkcolor" val="tx"/>
                      </a:ext>
                    </a:extLst>
                  </a:hlinkClick>
                </a:rPr>
                <a:t>Part I</a:t>
              </a:r>
              <a:endParaRPr lang="en-US" dirty="0">
                <a:solidFill>
                  <a:schemeClr val="bg1"/>
                </a:solidFill>
              </a:endParaRPr>
            </a:p>
          </p:txBody>
        </p:sp>
        <p:sp>
          <p:nvSpPr>
            <p:cNvPr id="15" name="TextBox 14">
              <a:extLst>
                <a:ext uri="{FF2B5EF4-FFF2-40B4-BE49-F238E27FC236}">
                  <a16:creationId xmlns:a16="http://schemas.microsoft.com/office/drawing/2014/main" id="{8D3CAA35-4B44-4CFB-8DC6-636090C3C18E}"/>
                </a:ext>
              </a:extLst>
            </p:cNvPr>
            <p:cNvSpPr txBox="1"/>
            <p:nvPr userDrawn="1"/>
          </p:nvSpPr>
          <p:spPr>
            <a:xfrm>
              <a:off x="3619500" y="381056"/>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Part II</a:t>
              </a:r>
              <a:endParaRPr lang="en-US" dirty="0">
                <a:solidFill>
                  <a:schemeClr val="bg1"/>
                </a:solidFill>
              </a:endParaRPr>
            </a:p>
          </p:txBody>
        </p:sp>
        <p:sp>
          <p:nvSpPr>
            <p:cNvPr id="16" name="TextBox 15">
              <a:extLst>
                <a:ext uri="{FF2B5EF4-FFF2-40B4-BE49-F238E27FC236}">
                  <a16:creationId xmlns:a16="http://schemas.microsoft.com/office/drawing/2014/main" id="{27AFCFD1-32CA-4CE6-A9CE-5947B87C11B4}"/>
                </a:ext>
              </a:extLst>
            </p:cNvPr>
            <p:cNvSpPr txBox="1"/>
            <p:nvPr userDrawn="1"/>
          </p:nvSpPr>
          <p:spPr>
            <a:xfrm>
              <a:off x="7010400" y="327522"/>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4" action="ppaction://hlinksldjump">
                    <a:extLst>
                      <a:ext uri="{A12FA001-AC4F-418D-AE19-62706E023703}">
                        <ahyp:hlinkClr xmlns:ahyp="http://schemas.microsoft.com/office/drawing/2018/hyperlinkcolor" val="tx"/>
                      </a:ext>
                    </a:extLst>
                  </a:hlinkClick>
                </a:rPr>
                <a:t>Part III</a:t>
              </a:r>
              <a:endParaRPr lang="en-US" dirty="0">
                <a:solidFill>
                  <a:schemeClr val="bg1"/>
                </a:solidFill>
              </a:endParaRP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grpSp>
        <p:nvGrpSpPr>
          <p:cNvPr id="8" name="Group 7">
            <a:extLst>
              <a:ext uri="{FF2B5EF4-FFF2-40B4-BE49-F238E27FC236}">
                <a16:creationId xmlns:a16="http://schemas.microsoft.com/office/drawing/2014/main" id="{172A925E-94CD-4945-BC98-FEC76FC549FD}"/>
              </a:ext>
            </a:extLst>
          </p:cNvPr>
          <p:cNvGrpSpPr/>
          <p:nvPr userDrawn="1"/>
        </p:nvGrpSpPr>
        <p:grpSpPr>
          <a:xfrm>
            <a:off x="76200" y="114300"/>
            <a:ext cx="8915400" cy="548640"/>
            <a:chOff x="381000" y="114300"/>
            <a:chExt cx="6522720" cy="548640"/>
          </a:xfrm>
        </p:grpSpPr>
        <p:sp>
          <p:nvSpPr>
            <p:cNvPr id="9" name="TextBox 8">
              <a:extLst>
                <a:ext uri="{FF2B5EF4-FFF2-40B4-BE49-F238E27FC236}">
                  <a16:creationId xmlns:a16="http://schemas.microsoft.com/office/drawing/2014/main" id="{A7E61F1C-C520-4997-8C8A-A0E235EBEEB9}"/>
                </a:ext>
              </a:extLst>
            </p:cNvPr>
            <p:cNvSpPr txBox="1"/>
            <p:nvPr userDrawn="1"/>
          </p:nvSpPr>
          <p:spPr>
            <a:xfrm>
              <a:off x="3810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a:t>
              </a:r>
            </a:p>
          </p:txBody>
        </p:sp>
        <p:sp>
          <p:nvSpPr>
            <p:cNvPr id="10" name="TextBox 9">
              <a:extLst>
                <a:ext uri="{FF2B5EF4-FFF2-40B4-BE49-F238E27FC236}">
                  <a16:creationId xmlns:a16="http://schemas.microsoft.com/office/drawing/2014/main" id="{E58AFD29-802D-4916-A5AB-3840AE75E84C}"/>
                </a:ext>
              </a:extLst>
            </p:cNvPr>
            <p:cNvSpPr txBox="1"/>
            <p:nvPr userDrawn="1"/>
          </p:nvSpPr>
          <p:spPr>
            <a:xfrm>
              <a:off x="28956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II</a:t>
              </a:r>
            </a:p>
          </p:txBody>
        </p:sp>
        <p:sp>
          <p:nvSpPr>
            <p:cNvPr id="11" name="TextBox 10">
              <a:extLst>
                <a:ext uri="{FF2B5EF4-FFF2-40B4-BE49-F238E27FC236}">
                  <a16:creationId xmlns:a16="http://schemas.microsoft.com/office/drawing/2014/main" id="{5F458C93-0EA1-4BE1-9B9C-6F6FBEE9A6BF}"/>
                </a:ext>
              </a:extLst>
            </p:cNvPr>
            <p:cNvSpPr txBox="1"/>
            <p:nvPr userDrawn="1"/>
          </p:nvSpPr>
          <p:spPr>
            <a:xfrm>
              <a:off x="52578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III</a:t>
              </a:r>
            </a:p>
          </p:txBody>
        </p:sp>
      </p:grpSp>
      <p:sp>
        <p:nvSpPr>
          <p:cNvPr id="12" name="Rectangle 11">
            <a:extLst>
              <a:ext uri="{FF2B5EF4-FFF2-40B4-BE49-F238E27FC236}">
                <a16:creationId xmlns:a16="http://schemas.microsoft.com/office/drawing/2014/main" id="{07D09B46-E6B8-440D-8C9F-90B43A9CAFB0}"/>
              </a:ext>
            </a:extLst>
          </p:cNvPr>
          <p:cNvSpPr/>
          <p:nvPr userDrawn="1"/>
        </p:nvSpPr>
        <p:spPr>
          <a:xfrm>
            <a:off x="0" y="1"/>
            <a:ext cx="91440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3" name="Group 12">
            <a:extLst>
              <a:ext uri="{FF2B5EF4-FFF2-40B4-BE49-F238E27FC236}">
                <a16:creationId xmlns:a16="http://schemas.microsoft.com/office/drawing/2014/main" id="{0F91621D-0CC2-445A-8A54-CF664A86C7EA}"/>
              </a:ext>
            </a:extLst>
          </p:cNvPr>
          <p:cNvGrpSpPr/>
          <p:nvPr userDrawn="1"/>
        </p:nvGrpSpPr>
        <p:grpSpPr>
          <a:xfrm>
            <a:off x="270864" y="156113"/>
            <a:ext cx="8427720" cy="602174"/>
            <a:chOff x="228600" y="327522"/>
            <a:chExt cx="8427720" cy="602174"/>
          </a:xfrm>
        </p:grpSpPr>
        <p:sp>
          <p:nvSpPr>
            <p:cNvPr id="14" name="TextBox 13">
              <a:extLst>
                <a:ext uri="{FF2B5EF4-FFF2-40B4-BE49-F238E27FC236}">
                  <a16:creationId xmlns:a16="http://schemas.microsoft.com/office/drawing/2014/main" id="{532F5C1E-ACB9-43FE-8A2C-D4C916CE29CA}"/>
                </a:ext>
              </a:extLst>
            </p:cNvPr>
            <p:cNvSpPr txBox="1"/>
            <p:nvPr userDrawn="1"/>
          </p:nvSpPr>
          <p:spPr>
            <a:xfrm>
              <a:off x="228600" y="380999"/>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2" action="ppaction://hlinksldjump">
                    <a:extLst>
                      <a:ext uri="{A12FA001-AC4F-418D-AE19-62706E023703}">
                        <ahyp:hlinkClr xmlns:ahyp="http://schemas.microsoft.com/office/drawing/2018/hyperlinkcolor" val="tx"/>
                      </a:ext>
                    </a:extLst>
                  </a:hlinkClick>
                </a:rPr>
                <a:t>Part I</a:t>
              </a:r>
              <a:endParaRPr lang="en-US" dirty="0">
                <a:solidFill>
                  <a:schemeClr val="bg1"/>
                </a:solidFill>
              </a:endParaRPr>
            </a:p>
          </p:txBody>
        </p:sp>
        <p:sp>
          <p:nvSpPr>
            <p:cNvPr id="15" name="TextBox 14">
              <a:extLst>
                <a:ext uri="{FF2B5EF4-FFF2-40B4-BE49-F238E27FC236}">
                  <a16:creationId xmlns:a16="http://schemas.microsoft.com/office/drawing/2014/main" id="{BB8C1C79-CDA4-4EBB-9B08-F0831FCF105E}"/>
                </a:ext>
              </a:extLst>
            </p:cNvPr>
            <p:cNvSpPr txBox="1"/>
            <p:nvPr userDrawn="1"/>
          </p:nvSpPr>
          <p:spPr>
            <a:xfrm>
              <a:off x="3619500" y="381056"/>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Part II</a:t>
              </a:r>
              <a:endParaRPr lang="en-US" dirty="0">
                <a:solidFill>
                  <a:schemeClr val="bg1"/>
                </a:solidFill>
              </a:endParaRPr>
            </a:p>
          </p:txBody>
        </p:sp>
        <p:sp>
          <p:nvSpPr>
            <p:cNvPr id="16" name="TextBox 15">
              <a:extLst>
                <a:ext uri="{FF2B5EF4-FFF2-40B4-BE49-F238E27FC236}">
                  <a16:creationId xmlns:a16="http://schemas.microsoft.com/office/drawing/2014/main" id="{EF803580-881F-4FB3-A22E-665FFB0715B0}"/>
                </a:ext>
              </a:extLst>
            </p:cNvPr>
            <p:cNvSpPr txBox="1"/>
            <p:nvPr userDrawn="1"/>
          </p:nvSpPr>
          <p:spPr>
            <a:xfrm>
              <a:off x="7010400" y="327522"/>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4" action="ppaction://hlinksldjump">
                    <a:extLst>
                      <a:ext uri="{A12FA001-AC4F-418D-AE19-62706E023703}">
                        <ahyp:hlinkClr xmlns:ahyp="http://schemas.microsoft.com/office/drawing/2018/hyperlinkcolor" val="tx"/>
                      </a:ext>
                    </a:extLst>
                  </a:hlinkClick>
                </a:rPr>
                <a:t>Part III</a:t>
              </a:r>
              <a:endParaRPr lang="en-US" dirty="0">
                <a:solidFill>
                  <a:schemeClr val="bg1"/>
                </a:solidFill>
              </a:endParaRPr>
            </a:p>
          </p:txBody>
        </p:sp>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grpSp>
        <p:nvGrpSpPr>
          <p:cNvPr id="5" name="Group 4">
            <a:extLst>
              <a:ext uri="{FF2B5EF4-FFF2-40B4-BE49-F238E27FC236}">
                <a16:creationId xmlns:a16="http://schemas.microsoft.com/office/drawing/2014/main" id="{6A39CB1E-61F4-4F8B-95C4-6ED838994F36}"/>
              </a:ext>
            </a:extLst>
          </p:cNvPr>
          <p:cNvGrpSpPr/>
          <p:nvPr userDrawn="1"/>
        </p:nvGrpSpPr>
        <p:grpSpPr>
          <a:xfrm>
            <a:off x="76200" y="114300"/>
            <a:ext cx="8915400" cy="548640"/>
            <a:chOff x="381000" y="114300"/>
            <a:chExt cx="6522720" cy="548640"/>
          </a:xfrm>
        </p:grpSpPr>
        <p:sp>
          <p:nvSpPr>
            <p:cNvPr id="6" name="TextBox 5">
              <a:extLst>
                <a:ext uri="{FF2B5EF4-FFF2-40B4-BE49-F238E27FC236}">
                  <a16:creationId xmlns:a16="http://schemas.microsoft.com/office/drawing/2014/main" id="{58EAF743-382A-4AC4-8F0A-693239811F5B}"/>
                </a:ext>
              </a:extLst>
            </p:cNvPr>
            <p:cNvSpPr txBox="1"/>
            <p:nvPr userDrawn="1"/>
          </p:nvSpPr>
          <p:spPr>
            <a:xfrm>
              <a:off x="3810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a:t>
              </a:r>
            </a:p>
          </p:txBody>
        </p:sp>
        <p:sp>
          <p:nvSpPr>
            <p:cNvPr id="7" name="TextBox 6">
              <a:extLst>
                <a:ext uri="{FF2B5EF4-FFF2-40B4-BE49-F238E27FC236}">
                  <a16:creationId xmlns:a16="http://schemas.microsoft.com/office/drawing/2014/main" id="{C45E3061-6DEE-49B8-9F45-2FE05B94DEA3}"/>
                </a:ext>
              </a:extLst>
            </p:cNvPr>
            <p:cNvSpPr txBox="1"/>
            <p:nvPr userDrawn="1"/>
          </p:nvSpPr>
          <p:spPr>
            <a:xfrm>
              <a:off x="28956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II</a:t>
              </a:r>
            </a:p>
          </p:txBody>
        </p:sp>
        <p:sp>
          <p:nvSpPr>
            <p:cNvPr id="8" name="TextBox 7">
              <a:extLst>
                <a:ext uri="{FF2B5EF4-FFF2-40B4-BE49-F238E27FC236}">
                  <a16:creationId xmlns:a16="http://schemas.microsoft.com/office/drawing/2014/main" id="{BC9988F1-082D-4B87-9483-5789A5ED02D6}"/>
                </a:ext>
              </a:extLst>
            </p:cNvPr>
            <p:cNvSpPr txBox="1"/>
            <p:nvPr userDrawn="1"/>
          </p:nvSpPr>
          <p:spPr>
            <a:xfrm>
              <a:off x="5257800" y="114300"/>
              <a:ext cx="164592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dirty="0"/>
                <a:t>Part  III</a:t>
              </a:r>
            </a:p>
          </p:txBody>
        </p:sp>
      </p:grpSp>
      <p:sp>
        <p:nvSpPr>
          <p:cNvPr id="9" name="Rectangle 8">
            <a:extLst>
              <a:ext uri="{FF2B5EF4-FFF2-40B4-BE49-F238E27FC236}">
                <a16:creationId xmlns:a16="http://schemas.microsoft.com/office/drawing/2014/main" id="{74483A5F-1233-440E-9BC9-12FC904F80BF}"/>
              </a:ext>
            </a:extLst>
          </p:cNvPr>
          <p:cNvSpPr/>
          <p:nvPr userDrawn="1"/>
        </p:nvSpPr>
        <p:spPr>
          <a:xfrm>
            <a:off x="0" y="1"/>
            <a:ext cx="91440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0" name="Group 9">
            <a:extLst>
              <a:ext uri="{FF2B5EF4-FFF2-40B4-BE49-F238E27FC236}">
                <a16:creationId xmlns:a16="http://schemas.microsoft.com/office/drawing/2014/main" id="{8ECA2020-AC00-4F58-9171-9C7AEE9D8375}"/>
              </a:ext>
            </a:extLst>
          </p:cNvPr>
          <p:cNvGrpSpPr/>
          <p:nvPr userDrawn="1"/>
        </p:nvGrpSpPr>
        <p:grpSpPr>
          <a:xfrm>
            <a:off x="270864" y="156113"/>
            <a:ext cx="8427720" cy="602174"/>
            <a:chOff x="228600" y="327522"/>
            <a:chExt cx="8427720" cy="602174"/>
          </a:xfrm>
        </p:grpSpPr>
        <p:sp>
          <p:nvSpPr>
            <p:cNvPr id="11" name="TextBox 10">
              <a:extLst>
                <a:ext uri="{FF2B5EF4-FFF2-40B4-BE49-F238E27FC236}">
                  <a16:creationId xmlns:a16="http://schemas.microsoft.com/office/drawing/2014/main" id="{10F7662E-E683-43AF-BBA4-D747E480E44B}"/>
                </a:ext>
              </a:extLst>
            </p:cNvPr>
            <p:cNvSpPr txBox="1"/>
            <p:nvPr userDrawn="1"/>
          </p:nvSpPr>
          <p:spPr>
            <a:xfrm>
              <a:off x="228600" y="380999"/>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2" action="ppaction://hlinksldjump">
                    <a:extLst>
                      <a:ext uri="{A12FA001-AC4F-418D-AE19-62706E023703}">
                        <ahyp:hlinkClr xmlns:ahyp="http://schemas.microsoft.com/office/drawing/2018/hyperlinkcolor" val="tx"/>
                      </a:ext>
                    </a:extLst>
                  </a:hlinkClick>
                </a:rPr>
                <a:t>Part I</a:t>
              </a:r>
              <a:endParaRPr lang="en-US" dirty="0">
                <a:solidFill>
                  <a:schemeClr val="bg1"/>
                </a:solidFill>
              </a:endParaRPr>
            </a:p>
          </p:txBody>
        </p:sp>
        <p:sp>
          <p:nvSpPr>
            <p:cNvPr id="12" name="TextBox 11">
              <a:extLst>
                <a:ext uri="{FF2B5EF4-FFF2-40B4-BE49-F238E27FC236}">
                  <a16:creationId xmlns:a16="http://schemas.microsoft.com/office/drawing/2014/main" id="{2EF219F4-C74C-4E99-B265-6B090C8A8B8A}"/>
                </a:ext>
              </a:extLst>
            </p:cNvPr>
            <p:cNvSpPr txBox="1"/>
            <p:nvPr userDrawn="1"/>
          </p:nvSpPr>
          <p:spPr>
            <a:xfrm>
              <a:off x="3619500" y="381056"/>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Part II</a:t>
              </a:r>
              <a:endParaRPr lang="en-US" dirty="0">
                <a:solidFill>
                  <a:schemeClr val="bg1"/>
                </a:solidFill>
              </a:endParaRPr>
            </a:p>
          </p:txBody>
        </p:sp>
        <p:sp>
          <p:nvSpPr>
            <p:cNvPr id="13" name="TextBox 12">
              <a:extLst>
                <a:ext uri="{FF2B5EF4-FFF2-40B4-BE49-F238E27FC236}">
                  <a16:creationId xmlns:a16="http://schemas.microsoft.com/office/drawing/2014/main" id="{4B18E85D-B429-4BAA-A613-3FCA785819FF}"/>
                </a:ext>
              </a:extLst>
            </p:cNvPr>
            <p:cNvSpPr txBox="1"/>
            <p:nvPr userDrawn="1"/>
          </p:nvSpPr>
          <p:spPr>
            <a:xfrm>
              <a:off x="7010400" y="327522"/>
              <a:ext cx="1645920"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r>
                <a:rPr lang="en-US" dirty="0">
                  <a:solidFill>
                    <a:schemeClr val="bg1"/>
                  </a:solidFill>
                  <a:hlinkClick r:id="rId4" action="ppaction://hlinksldjump">
                    <a:extLst>
                      <a:ext uri="{A12FA001-AC4F-418D-AE19-62706E023703}">
                        <ahyp:hlinkClr xmlns:ahyp="http://schemas.microsoft.com/office/drawing/2018/hyperlinkcolor" val="tx"/>
                      </a:ext>
                    </a:extLst>
                  </a:hlinkClick>
                </a:rPr>
                <a:t>Part III</a:t>
              </a:r>
              <a:endParaRPr lang="en-US" dirty="0">
                <a:solidFill>
                  <a:schemeClr val="bg1"/>
                </a:solidFill>
              </a:endParaRPr>
            </a:p>
          </p:txBody>
        </p:sp>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371600" y="4343400"/>
            <a:ext cx="6400800" cy="292388"/>
          </a:xfrm>
          <a:prstGeom prst="rect">
            <a:avLst/>
          </a:prstGeom>
        </p:spPr>
        <p:txBody>
          <a:bodyPr wrap="square">
            <a:spAutoFit/>
          </a:bodyPr>
          <a:lstStyle/>
          <a:p>
            <a:pPr lvl="0"/>
            <a:r>
              <a:rPr lang="en-US" sz="1300" b="1" dirty="0">
                <a:solidFill>
                  <a:schemeClr val="tx1"/>
                </a:solidFill>
              </a:rPr>
              <a:t>For more information please contact Centers for Disease Control and Prevention</a:t>
            </a:r>
          </a:p>
        </p:txBody>
      </p:sp>
      <p:sp>
        <p:nvSpPr>
          <p:cNvPr id="10" name="Rectangle 9"/>
          <p:cNvSpPr/>
          <p:nvPr userDrawn="1"/>
        </p:nvSpPr>
        <p:spPr>
          <a:xfrm>
            <a:off x="1371600" y="4706034"/>
            <a:ext cx="5943600" cy="646331"/>
          </a:xfrm>
          <a:prstGeom prst="rect">
            <a:avLst/>
          </a:prstGeom>
        </p:spPr>
        <p:txBody>
          <a:bodyPr wrap="square">
            <a:spAutoFit/>
          </a:bodyPr>
          <a:lstStyle/>
          <a:p>
            <a:pPr lvl="0"/>
            <a:r>
              <a:rPr lang="en-US" sz="1200" dirty="0">
                <a:solidFill>
                  <a:schemeClr val="tx1"/>
                </a:solidFill>
              </a:rPr>
              <a:t>1600 Clifton Road NE, Atlanta, GA 30333</a:t>
            </a:r>
          </a:p>
          <a:p>
            <a:pPr lvl="0"/>
            <a:r>
              <a:rPr lang="en-US" sz="1200" dirty="0">
                <a:solidFill>
                  <a:schemeClr val="tx1"/>
                </a:solidFill>
              </a:rPr>
              <a:t>Telephone, 1-800-CDC-INFO (232-4636)/TTY: 1-888-232-6348</a:t>
            </a:r>
          </a:p>
          <a:p>
            <a:pPr lvl="0"/>
            <a:r>
              <a:rPr lang="en-US" sz="1200" dirty="0">
                <a:solidFill>
                  <a:schemeClr val="tx1"/>
                </a:solidFill>
              </a:rPr>
              <a:t>E-mail: cdcinfo@cdc.gov 	Web: www.cdc.gov</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lumMod val="50000"/>
                  </a:schemeClr>
                </a:solidFill>
              </a:defRPr>
            </a:lvl1pPr>
          </a:lstStyle>
          <a:p>
            <a:r>
              <a:rPr lang="en-US" dirty="0"/>
              <a:t>Place Descriptor Here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62600" y="5715000"/>
            <a:ext cx="2781300" cy="457200"/>
          </a:xfrm>
        </p:spPr>
        <p:txBody>
          <a:bodyPr/>
          <a:lstStyle/>
          <a:p>
            <a:r>
              <a:rPr lang="en-US" dirty="0">
                <a:solidFill>
                  <a:srgbClr val="0070C0"/>
                </a:solidFill>
              </a:rPr>
              <a:t>Bassirou Chitou, Ph. D.</a:t>
            </a:r>
          </a:p>
        </p:txBody>
      </p:sp>
      <p:sp>
        <p:nvSpPr>
          <p:cNvPr id="3" name="Text Placeholder 2"/>
          <p:cNvSpPr>
            <a:spLocks noGrp="1"/>
          </p:cNvSpPr>
          <p:nvPr>
            <p:ph type="body" sz="quarter" idx="10"/>
          </p:nvPr>
        </p:nvSpPr>
        <p:spPr>
          <a:xfrm>
            <a:off x="1066800" y="1694766"/>
            <a:ext cx="7162800" cy="1048434"/>
          </a:xfrm>
        </p:spPr>
        <p:txBody>
          <a:bodyPr/>
          <a:lstStyle/>
          <a:p>
            <a:pPr algn="l"/>
            <a:endParaRPr lang="en-US" sz="11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 </a:t>
            </a:r>
            <a:r>
              <a:rPr lang="en-US" sz="2400" b="1" dirty="0">
                <a:solidFill>
                  <a:srgbClr val="CC0099"/>
                </a:solidFill>
                <a:latin typeface="Calibri" panose="020F0502020204030204" pitchFamily="34" charset="0"/>
              </a:rPr>
              <a:t>National Evaluation Capacities (NEC) Conference 2019</a:t>
            </a:r>
          </a:p>
          <a:p>
            <a:r>
              <a:rPr lang="en-US" sz="2400" b="1" dirty="0">
                <a:solidFill>
                  <a:srgbClr val="CC0099"/>
                </a:solidFill>
                <a:latin typeface="Calibri" panose="020F0502020204030204" pitchFamily="34" charset="0"/>
              </a:rPr>
              <a:t>No One Left Behind </a:t>
            </a:r>
            <a:endParaRPr lang="en-US" b="1" dirty="0">
              <a:solidFill>
                <a:srgbClr val="CC0099"/>
              </a:solidFill>
              <a:latin typeface="Calibri" panose="020F0502020204030204" pitchFamily="34" charset="0"/>
            </a:endParaRPr>
          </a:p>
          <a:p>
            <a:endParaRPr lang="en-US" dirty="0"/>
          </a:p>
        </p:txBody>
      </p:sp>
      <p:sp>
        <p:nvSpPr>
          <p:cNvPr id="4" name="Title 3"/>
          <p:cNvSpPr>
            <a:spLocks noGrp="1"/>
          </p:cNvSpPr>
          <p:nvPr>
            <p:ph type="title"/>
          </p:nvPr>
        </p:nvSpPr>
        <p:spPr>
          <a:xfrm>
            <a:off x="495300" y="718930"/>
            <a:ext cx="8305800" cy="533400"/>
          </a:xfrm>
        </p:spPr>
        <p:txBody>
          <a:bodyPr/>
          <a:lstStyle/>
          <a:p>
            <a:r>
              <a:rPr lang="en-US" sz="2400" dirty="0"/>
              <a:t>Sampling Techniques for Development Evaluation  </a:t>
            </a:r>
            <a:br>
              <a:rPr lang="en-US" dirty="0"/>
            </a:br>
            <a:endParaRPr lang="en-US" dirty="0"/>
          </a:p>
        </p:txBody>
      </p:sp>
      <p:sp>
        <p:nvSpPr>
          <p:cNvPr id="5" name="TextBox 4">
            <a:extLst>
              <a:ext uri="{FF2B5EF4-FFF2-40B4-BE49-F238E27FC236}">
                <a16:creationId xmlns:a16="http://schemas.microsoft.com/office/drawing/2014/main" id="{C23AED55-C66A-49E0-BF60-C01AEB3B9EAF}"/>
              </a:ext>
            </a:extLst>
          </p:cNvPr>
          <p:cNvSpPr txBox="1"/>
          <p:nvPr/>
        </p:nvSpPr>
        <p:spPr>
          <a:xfrm>
            <a:off x="3048000" y="2894103"/>
            <a:ext cx="2781300" cy="1200329"/>
          </a:xfrm>
          <a:prstGeom prst="rect">
            <a:avLst/>
          </a:prstGeom>
          <a:noFill/>
        </p:spPr>
        <p:txBody>
          <a:bodyPr wrap="square" rtlCol="0">
            <a:spAutoFit/>
          </a:bodyPr>
          <a:lstStyle/>
          <a:p>
            <a:pPr algn="ctr"/>
            <a:endParaRPr lang="en-US" dirty="0"/>
          </a:p>
          <a:p>
            <a:pPr algn="ctr"/>
            <a:r>
              <a:rPr lang="en-US" dirty="0"/>
              <a:t> </a:t>
            </a:r>
            <a:r>
              <a:rPr lang="en-US" b="1" dirty="0" err="1"/>
              <a:t>Hurghada</a:t>
            </a:r>
            <a:r>
              <a:rPr lang="en-US" b="1" dirty="0"/>
              <a:t>, Egypt </a:t>
            </a:r>
          </a:p>
          <a:p>
            <a:pPr algn="ctr"/>
            <a:endParaRPr lang="en-US" b="1" dirty="0"/>
          </a:p>
          <a:p>
            <a:pPr algn="ctr"/>
            <a:r>
              <a:rPr lang="en-US" b="1" dirty="0">
                <a:solidFill>
                  <a:srgbClr val="CC3399"/>
                </a:solidFill>
              </a:rPr>
              <a:t>October  20-24, 2019</a:t>
            </a:r>
            <a:r>
              <a:rPr lang="en-US" b="1" dirty="0"/>
              <a:t>.</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DE9C-66B7-4EAF-A5C5-C12CBAF5B3BF}"/>
              </a:ext>
            </a:extLst>
          </p:cNvPr>
          <p:cNvSpPr>
            <a:spLocks noGrp="1"/>
          </p:cNvSpPr>
          <p:nvPr>
            <p:ph type="title"/>
          </p:nvPr>
        </p:nvSpPr>
        <p:spPr>
          <a:xfrm>
            <a:off x="838200" y="2895600"/>
            <a:ext cx="7772400" cy="1600200"/>
          </a:xfrm>
        </p:spPr>
        <p:txBody>
          <a:bodyPr/>
          <a:lstStyle/>
          <a:p>
            <a:pPr algn="ctr"/>
            <a:r>
              <a:rPr lang="en-US" dirty="0"/>
              <a:t>Part II: </a:t>
            </a:r>
            <a:br>
              <a:rPr lang="en-US" dirty="0"/>
            </a:br>
            <a:r>
              <a:rPr lang="en-US" dirty="0"/>
              <a:t>Type of Random Sampling</a:t>
            </a:r>
            <a:br>
              <a:rPr lang="en-US" dirty="0"/>
            </a:br>
            <a:r>
              <a:rPr lang="en-US" dirty="0"/>
              <a:t>Pg. xx – pg. xx</a:t>
            </a:r>
          </a:p>
        </p:txBody>
      </p:sp>
    </p:spTree>
    <p:extLst>
      <p:ext uri="{BB962C8B-B14F-4D97-AF65-F5344CB8AC3E}">
        <p14:creationId xmlns:p14="http://schemas.microsoft.com/office/powerpoint/2010/main" val="7117785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7000"/>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229600" cy="457200"/>
          </a:xfrm>
        </p:spPr>
        <p:txBody>
          <a:bodyPr/>
          <a:lstStyle/>
          <a:p>
            <a:r>
              <a:rPr lang="en-US" dirty="0"/>
              <a:t>Types of Random Samples		</a:t>
            </a:r>
          </a:p>
        </p:txBody>
      </p:sp>
      <p:sp>
        <p:nvSpPr>
          <p:cNvPr id="5" name="Content Placeholder 4"/>
          <p:cNvSpPr>
            <a:spLocks noGrp="1"/>
          </p:cNvSpPr>
          <p:nvPr>
            <p:ph idx="1"/>
          </p:nvPr>
        </p:nvSpPr>
        <p:spPr>
          <a:xfrm>
            <a:off x="381000" y="990600"/>
            <a:ext cx="8229600" cy="5486400"/>
          </a:xfrm>
        </p:spPr>
        <p:txBody>
          <a:bodyPr/>
          <a:lstStyle/>
          <a:p>
            <a:r>
              <a:rPr lang="en-US" sz="2800" dirty="0"/>
              <a:t>Simple random sample</a:t>
            </a:r>
            <a:br>
              <a:rPr lang="fr-FR" sz="2800" dirty="0"/>
            </a:br>
            <a:endParaRPr lang="en-GB" sz="2800" dirty="0"/>
          </a:p>
          <a:p>
            <a:r>
              <a:rPr lang="en-US" sz="2800" dirty="0"/>
              <a:t>Equal probability systematic sample (SYS)</a:t>
            </a:r>
            <a:br>
              <a:rPr lang="en-US" sz="2800" dirty="0"/>
            </a:br>
            <a:endParaRPr lang="en-US" sz="2800" dirty="0"/>
          </a:p>
          <a:p>
            <a:pPr lvl="0"/>
            <a:r>
              <a:rPr lang="en-US" sz="2800" dirty="0"/>
              <a:t>Random interval sample</a:t>
            </a:r>
            <a:br>
              <a:rPr lang="en-US" sz="2800" dirty="0"/>
            </a:br>
            <a:endParaRPr lang="en-US" sz="2800" dirty="0"/>
          </a:p>
          <a:p>
            <a:pPr lvl="0"/>
            <a:r>
              <a:rPr lang="en-US" sz="2800" dirty="0"/>
              <a:t>Stratified random sample</a:t>
            </a:r>
            <a:br>
              <a:rPr lang="en-US" sz="2800" dirty="0"/>
            </a:br>
            <a:endParaRPr lang="en-US" sz="2800" dirty="0"/>
          </a:p>
          <a:p>
            <a:pPr lvl="0"/>
            <a:r>
              <a:rPr lang="en-US" sz="2800" dirty="0"/>
              <a:t>Random cluster sample</a:t>
            </a:r>
            <a:br>
              <a:rPr lang="en-US" sz="2800" dirty="0"/>
            </a:br>
            <a:endParaRPr lang="en-US" sz="2800" dirty="0"/>
          </a:p>
          <a:p>
            <a:r>
              <a:rPr lang="en-US" sz="2800" dirty="0"/>
              <a:t>Multistage random sample</a:t>
            </a:r>
            <a:endParaRPr lang="en-GB" dirty="0"/>
          </a:p>
          <a:p>
            <a:endParaRPr lang="en-US" dirty="0"/>
          </a:p>
          <a:p>
            <a:pPr>
              <a:buNone/>
            </a:pPr>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828800"/>
            <a:ext cx="8229600" cy="609600"/>
          </a:xfrm>
        </p:spPr>
        <p:txBody>
          <a:bodyPr/>
          <a:lstStyle/>
          <a:p>
            <a:r>
              <a:rPr lang="en-US" dirty="0"/>
              <a:t>Myth 4:		</a:t>
            </a:r>
            <a:endParaRPr lang="th-TH" dirty="0"/>
          </a:p>
        </p:txBody>
      </p:sp>
      <p:sp>
        <p:nvSpPr>
          <p:cNvPr id="3" name="Content Placeholder 2"/>
          <p:cNvSpPr>
            <a:spLocks noGrp="1"/>
          </p:cNvSpPr>
          <p:nvPr>
            <p:ph idx="1"/>
          </p:nvPr>
        </p:nvSpPr>
        <p:spPr>
          <a:xfrm>
            <a:off x="457200" y="3429000"/>
            <a:ext cx="8229600" cy="1981200"/>
          </a:xfrm>
        </p:spPr>
        <p:txBody>
          <a:bodyPr/>
          <a:lstStyle/>
          <a:p>
            <a:r>
              <a:rPr lang="en-US" dirty="0">
                <a:solidFill>
                  <a:schemeClr val="tx2"/>
                </a:solidFill>
              </a:rPr>
              <a:t>Random samples are always representative of the population from which they are drawn.</a:t>
            </a:r>
          </a:p>
          <a:p>
            <a:pPr algn="ctr">
              <a:buNone/>
            </a:pPr>
            <a:r>
              <a:rPr lang="en-US" dirty="0">
                <a:solidFill>
                  <a:srgbClr val="FF0000"/>
                </a:solidFill>
              </a:rPr>
              <a:t>WRONG!</a:t>
            </a:r>
            <a:br>
              <a:rPr lang="en-US" dirty="0"/>
            </a:b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371600"/>
            <a:ext cx="8229600" cy="685800"/>
          </a:xfrm>
        </p:spPr>
        <p:txBody>
          <a:bodyPr/>
          <a:lstStyle/>
          <a:p>
            <a:r>
              <a:rPr lang="en-US" dirty="0"/>
              <a:t>Myth 5:		</a:t>
            </a:r>
            <a:endParaRPr lang="th-TH" dirty="0"/>
          </a:p>
        </p:txBody>
      </p:sp>
      <p:sp>
        <p:nvSpPr>
          <p:cNvPr id="3" name="Content Placeholder 2"/>
          <p:cNvSpPr>
            <a:spLocks noGrp="1"/>
          </p:cNvSpPr>
          <p:nvPr>
            <p:ph idx="1"/>
          </p:nvPr>
        </p:nvSpPr>
        <p:spPr>
          <a:xfrm>
            <a:off x="457200" y="2971800"/>
            <a:ext cx="8229600" cy="2819400"/>
          </a:xfrm>
        </p:spPr>
        <p:txBody>
          <a:bodyPr/>
          <a:lstStyle/>
          <a:p>
            <a:r>
              <a:rPr lang="en-US" dirty="0">
                <a:solidFill>
                  <a:schemeClr val="tx2"/>
                </a:solidFill>
              </a:rPr>
              <a:t>Random sampling can rarely be used in development evaluations because resources usually allow only small samples and we need to assure that the sample includes units from small sectors, regions, and/or minority groups.</a:t>
            </a:r>
          </a:p>
          <a:p>
            <a:pPr algn="ctr">
              <a:buNone/>
            </a:pPr>
            <a:r>
              <a:rPr lang="en-US" dirty="0">
                <a:solidFill>
                  <a:srgbClr val="FF0000"/>
                </a:solidFill>
              </a:rPr>
              <a:t>WRONG!</a:t>
            </a:r>
            <a:br>
              <a:rPr lang="en-US" dirty="0"/>
            </a:br>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lstStyle/>
          <a:p>
            <a:br>
              <a:rPr lang="en-US" dirty="0"/>
            </a:br>
            <a:r>
              <a:rPr lang="en-US" dirty="0"/>
              <a:t>	</a:t>
            </a:r>
            <a:br>
              <a:rPr lang="en-US" dirty="0"/>
            </a:br>
            <a:r>
              <a:rPr lang="en-US" dirty="0"/>
              <a:t>	</a:t>
            </a:r>
            <a:br>
              <a:rPr lang="en-US" dirty="0"/>
            </a:br>
            <a:br>
              <a:rPr lang="en-US" dirty="0"/>
            </a:br>
            <a:br>
              <a:rPr lang="en-US" dirty="0"/>
            </a:br>
            <a:br>
              <a:rPr lang="en-US" dirty="0"/>
            </a:br>
            <a:endParaRPr lang="th-TH" dirty="0"/>
          </a:p>
        </p:txBody>
      </p:sp>
      <p:sp>
        <p:nvSpPr>
          <p:cNvPr id="3" name="Content Placeholder 2"/>
          <p:cNvSpPr>
            <a:spLocks noGrp="1"/>
          </p:cNvSpPr>
          <p:nvPr>
            <p:ph idx="1"/>
          </p:nvPr>
        </p:nvSpPr>
        <p:spPr>
          <a:xfrm>
            <a:off x="457200" y="1371600"/>
            <a:ext cx="8229600" cy="4419601"/>
          </a:xfrm>
        </p:spPr>
        <p:txBody>
          <a:bodyPr/>
          <a:lstStyle/>
          <a:p>
            <a:pPr>
              <a:buNone/>
            </a:pPr>
            <a:r>
              <a:rPr lang="en-US" dirty="0"/>
              <a:t>Show Appendix A</a:t>
            </a:r>
            <a:endParaRPr lang="th-TH" dirty="0"/>
          </a:p>
        </p:txBody>
      </p:sp>
      <p:sp>
        <p:nvSpPr>
          <p:cNvPr id="4" name="Text Placeholder 3"/>
          <p:cNvSpPr>
            <a:spLocks noGrp="1"/>
          </p:cNvSpPr>
          <p:nvPr>
            <p:ph type="body" sz="quarter" idx="11"/>
          </p:nvPr>
        </p:nvSpPr>
        <p:spPr/>
        <p:txBody>
          <a:bodyPr/>
          <a:lstStyle/>
          <a:p>
            <a:endParaRPr lang="th-TH"/>
          </a:p>
        </p:txBody>
      </p:sp>
      <p:sp>
        <p:nvSpPr>
          <p:cNvPr id="5" name="Rectangle 4"/>
          <p:cNvSpPr/>
          <p:nvPr/>
        </p:nvSpPr>
        <p:spPr>
          <a:xfrm>
            <a:off x="838200" y="609600"/>
            <a:ext cx="6858000" cy="369332"/>
          </a:xfrm>
          <a:prstGeom prst="rect">
            <a:avLst/>
          </a:prstGeom>
        </p:spPr>
        <p:txBody>
          <a:bodyPr wrap="square">
            <a:spAutoFit/>
          </a:bodyPr>
          <a:lstStyle/>
          <a:p>
            <a:r>
              <a:rPr lang="en-US" b="1" dirty="0"/>
              <a:t>Appendix  A: World Bank Funded Operations		</a:t>
            </a:r>
            <a:endParaRPr lang="th-TH" b="1"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a:t>Myth 6:		</a:t>
            </a:r>
            <a:endParaRPr lang="th-TH" dirty="0"/>
          </a:p>
        </p:txBody>
      </p:sp>
      <p:sp>
        <p:nvSpPr>
          <p:cNvPr id="3" name="Content Placeholder 2"/>
          <p:cNvSpPr>
            <a:spLocks noGrp="1"/>
          </p:cNvSpPr>
          <p:nvPr>
            <p:ph idx="1"/>
          </p:nvPr>
        </p:nvSpPr>
        <p:spPr>
          <a:xfrm>
            <a:off x="457200" y="1066800"/>
            <a:ext cx="8229600" cy="4800599"/>
          </a:xfrm>
        </p:spPr>
        <p:txBody>
          <a:bodyPr/>
          <a:lstStyle/>
          <a:p>
            <a:r>
              <a:rPr lang="en-US" sz="2000" dirty="0">
                <a:solidFill>
                  <a:schemeClr val="tx2"/>
                </a:solidFill>
              </a:rPr>
              <a:t>In development evaluation work, usually our only option is to collect data from the units convenient to the evaluator</a:t>
            </a:r>
            <a:r>
              <a:rPr lang="en-US" dirty="0">
                <a:solidFill>
                  <a:schemeClr val="tx2"/>
                </a:solidFill>
              </a:rPr>
              <a:t>.</a:t>
            </a:r>
          </a:p>
          <a:p>
            <a:pPr algn="ctr">
              <a:buNone/>
            </a:pPr>
            <a:r>
              <a:rPr lang="en-US" dirty="0">
                <a:solidFill>
                  <a:srgbClr val="FF0000"/>
                </a:solidFill>
              </a:rPr>
              <a:t>WRONG!</a:t>
            </a:r>
            <a:br>
              <a:rPr lang="en-US" dirty="0"/>
            </a:br>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487362"/>
          </a:xfrm>
        </p:spPr>
        <p:txBody>
          <a:bodyPr/>
          <a:lstStyle/>
          <a:p>
            <a:r>
              <a:rPr lang="en-US" dirty="0"/>
              <a:t>Myth 7:		</a:t>
            </a:r>
            <a:endParaRPr lang="th-TH" dirty="0"/>
          </a:p>
        </p:txBody>
      </p:sp>
      <p:sp>
        <p:nvSpPr>
          <p:cNvPr id="3" name="Content Placeholder 2"/>
          <p:cNvSpPr>
            <a:spLocks noGrp="1"/>
          </p:cNvSpPr>
          <p:nvPr>
            <p:ph idx="1"/>
          </p:nvPr>
        </p:nvSpPr>
        <p:spPr>
          <a:xfrm>
            <a:off x="457200" y="2819400"/>
            <a:ext cx="8229600" cy="3047999"/>
          </a:xfrm>
        </p:spPr>
        <p:txBody>
          <a:bodyPr/>
          <a:lstStyle/>
          <a:p>
            <a:r>
              <a:rPr lang="en-US" sz="2000" dirty="0">
                <a:solidFill>
                  <a:schemeClr val="tx2"/>
                </a:solidFill>
              </a:rPr>
              <a:t>If I draw a purposeful sample to be representative of the population, I can use statistical significance and confidence intervals</a:t>
            </a:r>
            <a:r>
              <a:rPr lang="en-US" dirty="0">
                <a:solidFill>
                  <a:schemeClr val="tx2"/>
                </a:solidFill>
              </a:rPr>
              <a:t>.</a:t>
            </a:r>
          </a:p>
          <a:p>
            <a:pPr algn="ctr">
              <a:buNone/>
            </a:pPr>
            <a:r>
              <a:rPr lang="en-US" dirty="0">
                <a:solidFill>
                  <a:srgbClr val="FF0000"/>
                </a:solidFill>
              </a:rPr>
              <a:t>WRONG!</a:t>
            </a:r>
            <a:br>
              <a:rPr lang="en-US" dirty="0"/>
            </a:b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92162"/>
          </a:xfrm>
        </p:spPr>
        <p:txBody>
          <a:bodyPr/>
          <a:lstStyle/>
          <a:p>
            <a:r>
              <a:rPr lang="en-US" sz="2400" dirty="0"/>
              <a:t>Table 1:   Random Sample Selection Guide	</a:t>
            </a:r>
            <a:br>
              <a:rPr lang="en-US" dirty="0"/>
            </a:br>
            <a:endParaRPr lang="th-T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513133"/>
              </p:ext>
            </p:extLst>
          </p:nvPr>
        </p:nvGraphicFramePr>
        <p:xfrm>
          <a:off x="406400" y="1600200"/>
          <a:ext cx="8305800" cy="4301265"/>
        </p:xfrm>
        <a:graphic>
          <a:graphicData uri="http://schemas.openxmlformats.org/drawingml/2006/table">
            <a:tbl>
              <a:tblPr firstRow="1" bandRow="1">
                <a:tableStyleId>{D7AC3CCA-C797-4891-BE02-D94E43425B78}</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38584">
                <a:tc>
                  <a:txBody>
                    <a:bodyPr/>
                    <a:lstStyle/>
                    <a:p>
                      <a:pPr algn="ct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1" dirty="0">
                          <a:latin typeface="+mj-lt"/>
                          <a:ea typeface="Calibri"/>
                          <a:cs typeface="Times New Roman"/>
                        </a:rPr>
                        <a:t> Your Objective</a:t>
                      </a:r>
                      <a:endParaRPr lang="en-US" sz="1800" dirty="0">
                        <a:latin typeface="+mj-lt"/>
                        <a:ea typeface="Calibri"/>
                        <a:cs typeface="Cordia New"/>
                      </a:endParaRPr>
                    </a:p>
                  </a:txBody>
                  <a:tcPr marL="68580" marR="68580" marT="0" marB="0"/>
                </a:tc>
                <a:tc>
                  <a:txBody>
                    <a:bodyPr/>
                    <a:lstStyle/>
                    <a:p>
                      <a:pPr algn="ct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1" dirty="0">
                          <a:latin typeface="+mj-lt"/>
                          <a:ea typeface="Calibri"/>
                          <a:cs typeface="Times New Roman"/>
                        </a:rPr>
                        <a:t>Generally Best Type of Random Sample</a:t>
                      </a:r>
                      <a:endParaRPr lang="en-US" sz="1800" dirty="0">
                        <a:latin typeface="+mj-lt"/>
                        <a:ea typeface="Calibri"/>
                        <a:cs typeface="Cordia New"/>
                      </a:endParaRPr>
                    </a:p>
                  </a:txBody>
                  <a:tcPr marL="68580" marR="68580" marT="0" marB="0"/>
                </a:tc>
                <a:extLst>
                  <a:ext uri="{0D108BD9-81ED-4DB2-BD59-A6C34878D82A}">
                    <a16:rowId xmlns:a16="http://schemas.microsoft.com/office/drawing/2014/main" val="10000"/>
                  </a:ext>
                </a:extLst>
              </a:tr>
              <a:tr h="491437">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     Generalize to the population</a:t>
                      </a:r>
                      <a:endParaRPr lang="en-US" sz="1600" dirty="0">
                        <a:latin typeface="+mj-lt"/>
                        <a:ea typeface="Calibri"/>
                        <a:cs typeface="Cordia New"/>
                      </a:endParaRPr>
                    </a:p>
                  </a:txBody>
                  <a:tcPr marL="68580" marR="68580" marT="0" marB="0"/>
                </a:tc>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600" dirty="0">
                        <a:latin typeface="+mj-lt"/>
                        <a:ea typeface="Calibri"/>
                        <a:cs typeface="Times New Roman"/>
                      </a:endParaRPr>
                    </a:p>
                  </a:txBody>
                  <a:tcPr marL="68580" marR="68580" marT="0" marB="0"/>
                </a:tc>
                <a:extLst>
                  <a:ext uri="{0D108BD9-81ED-4DB2-BD59-A6C34878D82A}">
                    <a16:rowId xmlns:a16="http://schemas.microsoft.com/office/drawing/2014/main" val="10001"/>
                  </a:ext>
                </a:extLst>
              </a:tr>
              <a:tr h="491437">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     Can afford a large sample</a:t>
                      </a:r>
                      <a:endParaRPr lang="en-US" sz="1600" dirty="0">
                        <a:latin typeface="+mj-lt"/>
                        <a:ea typeface="Calibri"/>
                        <a:cs typeface="Cordia New"/>
                      </a:endParaRPr>
                    </a:p>
                  </a:txBody>
                  <a:tcPr marL="68580" marR="68580" marT="0" marB="0"/>
                </a:tc>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Simple random sample</a:t>
                      </a:r>
                      <a:endParaRPr lang="en-US" sz="1600" dirty="0">
                        <a:latin typeface="+mj-lt"/>
                        <a:ea typeface="Calibri"/>
                        <a:cs typeface="Cordia New"/>
                      </a:endParaRPr>
                    </a:p>
                  </a:txBody>
                  <a:tcPr marL="68580" marR="68580" marT="0" marB="0"/>
                </a:tc>
                <a:extLst>
                  <a:ext uri="{0D108BD9-81ED-4DB2-BD59-A6C34878D82A}">
                    <a16:rowId xmlns:a16="http://schemas.microsoft.com/office/drawing/2014/main" val="10002"/>
                  </a:ext>
                </a:extLst>
              </a:tr>
              <a:tr h="491437">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     Can only afford a small sample</a:t>
                      </a:r>
                      <a:endParaRPr lang="en-US" sz="1600" dirty="0">
                        <a:latin typeface="+mj-lt"/>
                        <a:ea typeface="Calibri"/>
                        <a:cs typeface="Cordia New"/>
                      </a:endParaRPr>
                    </a:p>
                  </a:txBody>
                  <a:tcPr marL="68580" marR="68580" marT="0" marB="0"/>
                </a:tc>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Stratified random sample—proportional</a:t>
                      </a:r>
                      <a:endParaRPr lang="en-US" sz="1600" dirty="0">
                        <a:latin typeface="+mj-lt"/>
                        <a:ea typeface="Calibri"/>
                        <a:cs typeface="Cordia New"/>
                      </a:endParaRPr>
                    </a:p>
                  </a:txBody>
                  <a:tcPr marL="68580" marR="68580" marT="0" marB="0"/>
                </a:tc>
                <a:extLst>
                  <a:ext uri="{0D108BD9-81ED-4DB2-BD59-A6C34878D82A}">
                    <a16:rowId xmlns:a16="http://schemas.microsoft.com/office/drawing/2014/main" val="10003"/>
                  </a:ext>
                </a:extLst>
              </a:tr>
              <a:tr h="538584">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     Expensive to access scattered units</a:t>
                      </a:r>
                      <a:endParaRPr lang="en-US" sz="1600" dirty="0">
                        <a:latin typeface="+mj-lt"/>
                        <a:ea typeface="Calibri"/>
                        <a:cs typeface="Cordia New"/>
                      </a:endParaRPr>
                    </a:p>
                  </a:txBody>
                  <a:tcPr marL="68580" marR="68580" marT="0" marB="0"/>
                </a:tc>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Multi-stage random sample, starting with a random cluster sample</a:t>
                      </a:r>
                      <a:endParaRPr lang="en-US" sz="1600" dirty="0">
                        <a:latin typeface="+mj-lt"/>
                        <a:ea typeface="Calibri"/>
                        <a:cs typeface="Cordia New"/>
                      </a:endParaRPr>
                    </a:p>
                  </a:txBody>
                  <a:tcPr marL="68580" marR="68580" marT="0" marB="0"/>
                </a:tc>
                <a:extLst>
                  <a:ext uri="{0D108BD9-81ED-4DB2-BD59-A6C34878D82A}">
                    <a16:rowId xmlns:a16="http://schemas.microsoft.com/office/drawing/2014/main" val="10004"/>
                  </a:ext>
                </a:extLst>
              </a:tr>
              <a:tr h="538584">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a:latin typeface="+mj-lt"/>
                          <a:ea typeface="Calibri"/>
                          <a:cs typeface="Times New Roman"/>
                        </a:rPr>
                        <a:t>      Sampling frame hard to enumerate</a:t>
                      </a:r>
                      <a:endParaRPr lang="en-US" sz="1600">
                        <a:latin typeface="+mj-lt"/>
                        <a:ea typeface="Calibri"/>
                        <a:cs typeface="Cordia New"/>
                      </a:endParaRPr>
                    </a:p>
                  </a:txBody>
                  <a:tcPr marL="68580" marR="68580" marT="0" marB="0"/>
                </a:tc>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Systematic Sampling</a:t>
                      </a:r>
                      <a:endParaRPr lang="en-US" sz="1600" dirty="0">
                        <a:latin typeface="+mj-lt"/>
                        <a:ea typeface="Calibri"/>
                        <a:cs typeface="Cordia New"/>
                      </a:endParaRPr>
                    </a:p>
                  </a:txBody>
                  <a:tcPr marL="68580" marR="68580" marT="0" marB="0"/>
                </a:tc>
                <a:extLst>
                  <a:ext uri="{0D108BD9-81ED-4DB2-BD59-A6C34878D82A}">
                    <a16:rowId xmlns:a16="http://schemas.microsoft.com/office/drawing/2014/main" val="10005"/>
                  </a:ext>
                </a:extLst>
              </a:tr>
              <a:tr h="1177143">
                <a:tc>
                  <a:txBody>
                    <a:bodyPr/>
                    <a:lstStyle/>
                    <a:p>
                      <a:pPr>
                        <a:lnSpc>
                          <a:spcPct val="105000"/>
                        </a:lnSpc>
                        <a:spcBef>
                          <a:spcPts val="400"/>
                        </a:spcBef>
                        <a:spcAft>
                          <a:spcPts val="40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baseline="0" dirty="0">
                          <a:latin typeface="+mj-lt"/>
                          <a:ea typeface="Calibri"/>
                          <a:cs typeface="Times New Roman"/>
                        </a:rPr>
                        <a:t>     </a:t>
                      </a:r>
                      <a:r>
                        <a:rPr lang="en-US" sz="1600" dirty="0">
                          <a:latin typeface="+mj-lt"/>
                          <a:ea typeface="Calibri"/>
                          <a:cs typeface="Times New Roman"/>
                        </a:rPr>
                        <a:t>Compare groups of unequal size in the </a:t>
                      </a:r>
                      <a:br>
                        <a:rPr lang="en-US" sz="1600" dirty="0">
                          <a:latin typeface="+mj-lt"/>
                          <a:ea typeface="Calibri"/>
                          <a:cs typeface="Times New Roman"/>
                        </a:rPr>
                      </a:br>
                      <a:r>
                        <a:rPr lang="en-US" sz="1600" dirty="0">
                          <a:latin typeface="+mj-lt"/>
                          <a:ea typeface="Calibri"/>
                          <a:cs typeface="Times New Roman"/>
                        </a:rPr>
                        <a:t>     population.</a:t>
                      </a:r>
                    </a:p>
                  </a:txBody>
                  <a:tcPr marL="68580" marR="68580" marT="0" marB="0"/>
                </a:tc>
                <a:tc>
                  <a:txBody>
                    <a:bodyPr/>
                    <a:lstStyle/>
                    <a:p>
                      <a:pPr>
                        <a:lnSpc>
                          <a:spcPct val="115000"/>
                        </a:lnSpc>
                        <a:spcAft>
                          <a:spcPts val="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Stratified random sample-disproportional </a:t>
                      </a:r>
                      <a:endParaRPr lang="en-US" sz="1600" dirty="0">
                        <a:latin typeface="+mj-lt"/>
                        <a:ea typeface="Calibri"/>
                        <a:cs typeface="Cordia New"/>
                      </a:endParaRPr>
                    </a:p>
                    <a:p>
                      <a:pPr>
                        <a:lnSpc>
                          <a:spcPct val="115000"/>
                        </a:lnSpc>
                        <a:spcAft>
                          <a:spcPts val="0"/>
                        </a:spcAft>
                        <a:tabLst>
                          <a:tab pos="-914400" algn="l"/>
                          <a:tab pos="-457200" algn="l"/>
                          <a:tab pos="457200" algn="l"/>
                          <a:tab pos="73152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mj-lt"/>
                          <a:ea typeface="Calibri"/>
                          <a:cs typeface="Times New Roman"/>
                        </a:rPr>
                        <a:t> (draw the same number from each group)</a:t>
                      </a:r>
                      <a:endParaRPr lang="en-US" sz="1600" dirty="0">
                        <a:latin typeface="+mj-lt"/>
                        <a:ea typeface="Calibri"/>
                        <a:cs typeface="Cordia New"/>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407400"/>
          </a:xfrm>
        </p:spPr>
        <p:txBody>
          <a:bodyPr/>
          <a:lstStyle/>
          <a:p>
            <a:r>
              <a:rPr lang="en-US" dirty="0"/>
              <a:t>Myth 8:		</a:t>
            </a:r>
            <a:endParaRPr lang="th-TH" dirty="0"/>
          </a:p>
        </p:txBody>
      </p:sp>
      <p:sp>
        <p:nvSpPr>
          <p:cNvPr id="3" name="Content Placeholder 2"/>
          <p:cNvSpPr>
            <a:spLocks noGrp="1"/>
          </p:cNvSpPr>
          <p:nvPr>
            <p:ph idx="1"/>
          </p:nvPr>
        </p:nvSpPr>
        <p:spPr>
          <a:xfrm>
            <a:off x="457200" y="3200400"/>
            <a:ext cx="8229600" cy="2647362"/>
          </a:xfrm>
        </p:spPr>
        <p:txBody>
          <a:bodyPr/>
          <a:lstStyle/>
          <a:p>
            <a:r>
              <a:rPr lang="en-US" dirty="0">
                <a:solidFill>
                  <a:schemeClr val="tx2"/>
                </a:solidFill>
              </a:rPr>
              <a:t>You should always draw the largest sample that is feasible.</a:t>
            </a:r>
          </a:p>
          <a:p>
            <a:pPr algn="ctr">
              <a:buNone/>
            </a:pPr>
            <a:r>
              <a:rPr lang="en-US" dirty="0">
                <a:solidFill>
                  <a:srgbClr val="FF0000"/>
                </a:solidFill>
              </a:rPr>
              <a:t>WRONG!</a:t>
            </a:r>
            <a:br>
              <a:rPr lang="en-US" dirty="0"/>
            </a:br>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8229600" cy="1143000"/>
          </a:xfrm>
        </p:spPr>
        <p:txBody>
          <a:bodyPr/>
          <a:lstStyle/>
          <a:p>
            <a:r>
              <a:rPr lang="en-US" dirty="0"/>
              <a:t>Myth 9		</a:t>
            </a:r>
            <a:endParaRPr lang="th-TH" dirty="0"/>
          </a:p>
        </p:txBody>
      </p:sp>
      <p:sp>
        <p:nvSpPr>
          <p:cNvPr id="3" name="Content Placeholder 2"/>
          <p:cNvSpPr>
            <a:spLocks noGrp="1"/>
          </p:cNvSpPr>
          <p:nvPr>
            <p:ph idx="1"/>
          </p:nvPr>
        </p:nvSpPr>
        <p:spPr>
          <a:xfrm>
            <a:off x="457200" y="2819400"/>
            <a:ext cx="8229600" cy="2819400"/>
          </a:xfrm>
        </p:spPr>
        <p:txBody>
          <a:bodyPr/>
          <a:lstStyle/>
          <a:p>
            <a:r>
              <a:rPr lang="en-US" dirty="0">
                <a:solidFill>
                  <a:schemeClr val="tx2"/>
                </a:solidFill>
              </a:rPr>
              <a:t>If the evaluation is an important one, people will cooperate and provide the needed data.</a:t>
            </a:r>
          </a:p>
          <a:p>
            <a:pPr algn="ctr">
              <a:buNone/>
            </a:pPr>
            <a:r>
              <a:rPr lang="en-US" dirty="0">
                <a:solidFill>
                  <a:srgbClr val="FF0000"/>
                </a:solidFill>
              </a:rPr>
              <a:t>WRONG!</a:t>
            </a:r>
            <a:br>
              <a:rPr lang="en-US" dirty="0"/>
            </a:br>
            <a:endParaRPr lang="en-US" dirty="0"/>
          </a:p>
        </p:txBody>
      </p:sp>
      <p:sp>
        <p:nvSpPr>
          <p:cNvPr id="4" name="Text Placeholder 3">
            <a:extLst>
              <a:ext uri="{FF2B5EF4-FFF2-40B4-BE49-F238E27FC236}">
                <a16:creationId xmlns:a16="http://schemas.microsoft.com/office/drawing/2014/main" id="{7C05C807-20C2-4059-8B98-CB3E33F9CEBE}"/>
              </a:ext>
            </a:extLst>
          </p:cNvPr>
          <p:cNvSpPr>
            <a:spLocks noGrp="1"/>
          </p:cNvSpPr>
          <p:nvPr>
            <p:ph type="body" sz="quarter" idx="11"/>
          </p:nvPr>
        </p:nvSpPr>
        <p:spPr/>
        <p:txBody>
          <a:bodyPr/>
          <a:lstStyle/>
          <a:p>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46A06A2-BB85-45D6-8901-E6567228F710}"/>
              </a:ext>
            </a:extLst>
          </p:cNvPr>
          <p:cNvGrpSpPr/>
          <p:nvPr/>
        </p:nvGrpSpPr>
        <p:grpSpPr>
          <a:xfrm>
            <a:off x="457200" y="1224912"/>
            <a:ext cx="8183684" cy="4408408"/>
            <a:chOff x="457200" y="1224912"/>
            <a:chExt cx="8183684" cy="4408408"/>
          </a:xfrm>
        </p:grpSpPr>
        <p:grpSp>
          <p:nvGrpSpPr>
            <p:cNvPr id="2" name="Group 1">
              <a:extLst>
                <a:ext uri="{FF2B5EF4-FFF2-40B4-BE49-F238E27FC236}">
                  <a16:creationId xmlns:a16="http://schemas.microsoft.com/office/drawing/2014/main" id="{C6C51AD7-20D0-4FC0-8E27-F1F8D2ED9182}"/>
                </a:ext>
              </a:extLst>
            </p:cNvPr>
            <p:cNvGrpSpPr/>
            <p:nvPr/>
          </p:nvGrpSpPr>
          <p:grpSpPr>
            <a:xfrm>
              <a:off x="4343400" y="2022156"/>
              <a:ext cx="4297484" cy="2813687"/>
              <a:chOff x="4343400" y="1292454"/>
              <a:chExt cx="4411649" cy="2926334"/>
            </a:xfrm>
          </p:grpSpPr>
          <p:sp>
            <p:nvSpPr>
              <p:cNvPr id="10" name="TextBox 9">
                <a:extLst>
                  <a:ext uri="{FF2B5EF4-FFF2-40B4-BE49-F238E27FC236}">
                    <a16:creationId xmlns:a16="http://schemas.microsoft.com/office/drawing/2014/main" id="{DA47120D-C83B-4089-ADB7-0432DADDB822}"/>
                  </a:ext>
                </a:extLst>
              </p:cNvPr>
              <p:cNvSpPr txBox="1"/>
              <p:nvPr/>
            </p:nvSpPr>
            <p:spPr>
              <a:xfrm>
                <a:off x="4343400" y="1292454"/>
                <a:ext cx="4389120" cy="548640"/>
              </a:xfrm>
              <a:prstGeom prst="roundRect">
                <a:avLst/>
              </a:prstGeom>
              <a:solidFill>
                <a:srgbClr val="0070C0"/>
              </a:solidFill>
              <a:ln>
                <a:solidFill>
                  <a:srgbClr val="0070C0"/>
                </a:solidFill>
              </a:ln>
            </p:spPr>
            <p:txBody>
              <a:bodyPr wrap="square" rtlCol="0">
                <a:noAutofit/>
              </a:bodyPr>
              <a:lstStyle/>
              <a:p>
                <a:r>
                  <a:rPr lang="en-US" dirty="0">
                    <a:solidFill>
                      <a:schemeClr val="bg1"/>
                    </a:solidFill>
                  </a:rPr>
                  <a:t>Workshop Objectives</a:t>
                </a:r>
              </a:p>
            </p:txBody>
          </p:sp>
          <p:sp>
            <p:nvSpPr>
              <p:cNvPr id="16" name="TextBox 15">
                <a:extLst>
                  <a:ext uri="{FF2B5EF4-FFF2-40B4-BE49-F238E27FC236}">
                    <a16:creationId xmlns:a16="http://schemas.microsoft.com/office/drawing/2014/main" id="{EE381FE1-275E-4139-9CB6-472F04B06F4E}"/>
                  </a:ext>
                </a:extLst>
              </p:cNvPr>
              <p:cNvSpPr txBox="1"/>
              <p:nvPr/>
            </p:nvSpPr>
            <p:spPr>
              <a:xfrm>
                <a:off x="4365929" y="2085019"/>
                <a:ext cx="4389120" cy="548640"/>
              </a:xfrm>
              <a:prstGeom prst="roundRect">
                <a:avLst/>
              </a:prstGeom>
              <a:solidFill>
                <a:srgbClr val="0070C0"/>
              </a:solidFill>
              <a:ln>
                <a:solidFill>
                  <a:srgbClr val="0070C0"/>
                </a:solidFill>
              </a:ln>
            </p:spPr>
            <p:txBody>
              <a:bodyPr wrap="square" rtlCol="0">
                <a:noAutofit/>
              </a:bodyPr>
              <a:lstStyle/>
              <a:p>
                <a:r>
                  <a:rPr lang="en-US" dirty="0">
                    <a:solidFill>
                      <a:schemeClr val="bg1"/>
                    </a:solidFill>
                  </a:rPr>
                  <a:t>Module I:   Basic Sampling Concepts</a:t>
                </a:r>
              </a:p>
            </p:txBody>
          </p:sp>
          <p:sp>
            <p:nvSpPr>
              <p:cNvPr id="17" name="TextBox 16">
                <a:extLst>
                  <a:ext uri="{FF2B5EF4-FFF2-40B4-BE49-F238E27FC236}">
                    <a16:creationId xmlns:a16="http://schemas.microsoft.com/office/drawing/2014/main" id="{1A4AC255-F2C6-4CE3-8B56-F714350EAFB4}"/>
                  </a:ext>
                </a:extLst>
              </p:cNvPr>
              <p:cNvSpPr txBox="1"/>
              <p:nvPr/>
            </p:nvSpPr>
            <p:spPr>
              <a:xfrm>
                <a:off x="4362616" y="2877584"/>
                <a:ext cx="4389120" cy="548640"/>
              </a:xfrm>
              <a:prstGeom prst="roundRect">
                <a:avLst/>
              </a:prstGeom>
              <a:solidFill>
                <a:srgbClr val="0070C0"/>
              </a:solidFill>
              <a:ln>
                <a:solidFill>
                  <a:srgbClr val="0070C0"/>
                </a:solidFill>
              </a:ln>
            </p:spPr>
            <p:txBody>
              <a:bodyPr wrap="square" rtlCol="0">
                <a:noAutofit/>
              </a:bodyPr>
              <a:lstStyle/>
              <a:p>
                <a:r>
                  <a:rPr lang="en-US" dirty="0">
                    <a:solidFill>
                      <a:schemeClr val="bg1"/>
                    </a:solidFill>
                  </a:rPr>
                  <a:t>Module II:   Types of Random Sampling</a:t>
                </a:r>
              </a:p>
            </p:txBody>
          </p:sp>
          <p:sp>
            <p:nvSpPr>
              <p:cNvPr id="18" name="TextBox 17">
                <a:extLst>
                  <a:ext uri="{FF2B5EF4-FFF2-40B4-BE49-F238E27FC236}">
                    <a16:creationId xmlns:a16="http://schemas.microsoft.com/office/drawing/2014/main" id="{8F4C9E51-635A-4B0B-8E49-29A54CC50FE3}"/>
                  </a:ext>
                </a:extLst>
              </p:cNvPr>
              <p:cNvSpPr txBox="1"/>
              <p:nvPr/>
            </p:nvSpPr>
            <p:spPr>
              <a:xfrm>
                <a:off x="4343400" y="3670148"/>
                <a:ext cx="4389120" cy="548640"/>
              </a:xfrm>
              <a:prstGeom prst="roundRect">
                <a:avLst/>
              </a:prstGeom>
              <a:solidFill>
                <a:srgbClr val="0070C0"/>
              </a:solidFill>
              <a:ln>
                <a:solidFill>
                  <a:srgbClr val="0070C0"/>
                </a:solidFill>
              </a:ln>
            </p:spPr>
            <p:txBody>
              <a:bodyPr wrap="square" rtlCol="0">
                <a:noAutofit/>
              </a:bodyPr>
              <a:lstStyle/>
              <a:p>
                <a:r>
                  <a:rPr lang="en-US" dirty="0">
                    <a:solidFill>
                      <a:schemeClr val="bg1"/>
                    </a:solidFill>
                  </a:rPr>
                  <a:t>Module III:   Multi-Stage Sampling</a:t>
                </a:r>
              </a:p>
            </p:txBody>
          </p:sp>
        </p:grpSp>
        <p:sp>
          <p:nvSpPr>
            <p:cNvPr id="3" name="TextBox 2">
              <a:extLst>
                <a:ext uri="{FF2B5EF4-FFF2-40B4-BE49-F238E27FC236}">
                  <a16:creationId xmlns:a16="http://schemas.microsoft.com/office/drawing/2014/main" id="{D08CB8D3-EB36-4856-9550-D676FE4388D6}"/>
                </a:ext>
              </a:extLst>
            </p:cNvPr>
            <p:cNvSpPr txBox="1"/>
            <p:nvPr/>
          </p:nvSpPr>
          <p:spPr>
            <a:xfrm>
              <a:off x="457200" y="1224912"/>
              <a:ext cx="3562948" cy="4408408"/>
            </a:xfrm>
            <a:prstGeom prst="verticalScroll">
              <a:avLst/>
            </a:prstGeom>
            <a:solidFill>
              <a:srgbClr val="00B0F0"/>
            </a:solidFill>
            <a:ln w="38100">
              <a:solidFill>
                <a:srgbClr val="00B0F0"/>
              </a:solidFill>
            </a:ln>
          </p:spPr>
          <p:txBody>
            <a:bodyPr wrap="square" rtlCol="0">
              <a:spAutoFit/>
            </a:bodyPr>
            <a:lstStyle/>
            <a:p>
              <a:endParaRPr lang="en-US" dirty="0"/>
            </a:p>
            <a:p>
              <a:endParaRPr lang="en-US" dirty="0"/>
            </a:p>
            <a:p>
              <a:endParaRPr lang="en-US" dirty="0"/>
            </a:p>
            <a:p>
              <a:endParaRPr lang="en-US" dirty="0"/>
            </a:p>
            <a:p>
              <a:r>
                <a:rPr lang="en-US" sz="2000" b="1" dirty="0">
                  <a:solidFill>
                    <a:schemeClr val="bg1"/>
                  </a:solidFill>
                </a:rPr>
                <a:t>Presentation Outline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spTree>
    <p:extLst>
      <p:ext uri="{BB962C8B-B14F-4D97-AF65-F5344CB8AC3E}">
        <p14:creationId xmlns:p14="http://schemas.microsoft.com/office/powerpoint/2010/main" val="30343383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09600"/>
          </a:xfrm>
        </p:spPr>
        <p:txBody>
          <a:bodyPr/>
          <a:lstStyle/>
          <a:p>
            <a:r>
              <a:rPr lang="en-US" sz="2000" dirty="0"/>
              <a:t>SIX STRATEGIES FOR MAXIMIZING RESPONSE RATES  </a:t>
            </a:r>
            <a:endParaRPr lang="th-TH" sz="2000" dirty="0"/>
          </a:p>
        </p:txBody>
      </p:sp>
      <p:sp>
        <p:nvSpPr>
          <p:cNvPr id="3" name="Content Placeholder 2"/>
          <p:cNvSpPr>
            <a:spLocks noGrp="1"/>
          </p:cNvSpPr>
          <p:nvPr>
            <p:ph idx="1"/>
          </p:nvPr>
        </p:nvSpPr>
        <p:spPr>
          <a:xfrm>
            <a:off x="457200" y="2133600"/>
            <a:ext cx="8229600" cy="3886200"/>
          </a:xfrm>
        </p:spPr>
        <p:txBody>
          <a:bodyPr/>
          <a:lstStyle/>
          <a:p>
            <a:r>
              <a:rPr lang="en-US" sz="1800" dirty="0"/>
              <a:t>Requested information will contribute to something that the respondents value—for themselves, their families, or their communities;  </a:t>
            </a:r>
            <a:br>
              <a:rPr lang="en-US" sz="1800" dirty="0"/>
            </a:br>
            <a:endParaRPr lang="en-US" sz="1800" dirty="0"/>
          </a:p>
          <a:p>
            <a:r>
              <a:rPr lang="en-US" sz="1800" dirty="0"/>
              <a:t>Provide credible promises of confidentiality for the responses;  </a:t>
            </a:r>
            <a:br>
              <a:rPr lang="en-US" sz="1800" dirty="0"/>
            </a:br>
            <a:endParaRPr lang="en-US" sz="1800" dirty="0"/>
          </a:p>
          <a:p>
            <a:r>
              <a:rPr lang="en-US" sz="1800" dirty="0"/>
              <a:t>Use people of influence to help solicit participation;</a:t>
            </a:r>
            <a:br>
              <a:rPr lang="en-US" sz="1800" dirty="0"/>
            </a:br>
            <a:endParaRPr lang="en-US" sz="1800" dirty="0"/>
          </a:p>
          <a:p>
            <a:r>
              <a:rPr lang="en-US" sz="1800" dirty="0"/>
              <a:t>Minimize the inconvenience and burden on respondents;  </a:t>
            </a:r>
            <a:br>
              <a:rPr lang="en-US" sz="1800" dirty="0"/>
            </a:br>
            <a:endParaRPr lang="en-US" sz="1800" dirty="0"/>
          </a:p>
          <a:p>
            <a:r>
              <a:rPr lang="en-US" sz="1800" dirty="0"/>
              <a:t>Offer incentives; </a:t>
            </a:r>
            <a:br>
              <a:rPr lang="en-US" sz="1800" dirty="0"/>
            </a:br>
            <a:endParaRPr lang="en-US" sz="1800" dirty="0"/>
          </a:p>
          <a:p>
            <a:r>
              <a:rPr lang="en-US" sz="1800" dirty="0"/>
              <a:t>Be persistent.  </a:t>
            </a:r>
          </a:p>
          <a:p>
            <a:endParaRPr lang="th-TH"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DE9C-66B7-4EAF-A5C5-C12CBAF5B3BF}"/>
              </a:ext>
            </a:extLst>
          </p:cNvPr>
          <p:cNvSpPr>
            <a:spLocks noGrp="1"/>
          </p:cNvSpPr>
          <p:nvPr>
            <p:ph type="title"/>
          </p:nvPr>
        </p:nvSpPr>
        <p:spPr>
          <a:xfrm>
            <a:off x="838200" y="2895600"/>
            <a:ext cx="7772400" cy="1905000"/>
          </a:xfrm>
        </p:spPr>
        <p:txBody>
          <a:bodyPr/>
          <a:lstStyle/>
          <a:p>
            <a:r>
              <a:rPr lang="en-US" dirty="0"/>
              <a:t>Part III: </a:t>
            </a:r>
            <a:br>
              <a:rPr lang="en-US" dirty="0"/>
            </a:br>
            <a:r>
              <a:rPr lang="en-US" dirty="0"/>
              <a:t>Multi-Stage Sampling</a:t>
            </a:r>
            <a:br>
              <a:rPr lang="en-US" dirty="0"/>
            </a:br>
            <a:br>
              <a:rPr lang="en-US" dirty="0"/>
            </a:br>
            <a:endParaRPr lang="en-US" dirty="0"/>
          </a:p>
        </p:txBody>
      </p:sp>
    </p:spTree>
    <p:extLst>
      <p:ext uri="{BB962C8B-B14F-4D97-AF65-F5344CB8AC3E}">
        <p14:creationId xmlns:p14="http://schemas.microsoft.com/office/powerpoint/2010/main" val="34389307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1524000"/>
            <a:ext cx="8229600" cy="655638"/>
          </a:xfrm>
        </p:spPr>
        <p:txBody>
          <a:bodyPr/>
          <a:lstStyle/>
          <a:p>
            <a:r>
              <a:rPr lang="en-GB" sz="2400" dirty="0"/>
              <a:t>Two Reasons for Multi-Stage Sampling		</a:t>
            </a:r>
            <a:endParaRPr lang="th-TH" dirty="0"/>
          </a:p>
        </p:txBody>
      </p:sp>
      <p:sp>
        <p:nvSpPr>
          <p:cNvPr id="3" name="Content Placeholder 2"/>
          <p:cNvSpPr>
            <a:spLocks noGrp="1"/>
          </p:cNvSpPr>
          <p:nvPr>
            <p:ph idx="1"/>
          </p:nvPr>
        </p:nvSpPr>
        <p:spPr>
          <a:xfrm>
            <a:off x="533400" y="2438400"/>
            <a:ext cx="8229600" cy="3352800"/>
          </a:xfrm>
        </p:spPr>
        <p:txBody>
          <a:bodyPr/>
          <a:lstStyle/>
          <a:p>
            <a:r>
              <a:rPr lang="en-GB" dirty="0"/>
              <a:t>Units scattered over a large geographical area, making it time-consuming and expensive to take a simple random or stratified random sample of the units</a:t>
            </a:r>
            <a:r>
              <a:rPr lang="en-US" dirty="0"/>
              <a:t>;  </a:t>
            </a:r>
            <a:br>
              <a:rPr lang="en-US" dirty="0"/>
            </a:br>
            <a:endParaRPr lang="en-US" dirty="0"/>
          </a:p>
          <a:p>
            <a:r>
              <a:rPr lang="en-GB" dirty="0"/>
              <a:t>there is no up-to-date sampling frame for the units of analysis but there is an up-to-date sampling frame for naturally occurring clusters of these units.</a:t>
            </a:r>
          </a:p>
          <a:p>
            <a:pPr>
              <a:buNone/>
            </a:pPr>
            <a:r>
              <a:rPr lang="en-US" dirty="0"/>
              <a:t>  </a:t>
            </a:r>
          </a:p>
          <a:p>
            <a:endParaRPr lang="th-TH"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popular clusters				</a:t>
            </a:r>
            <a:endParaRPr lang="th-TH" dirty="0"/>
          </a:p>
        </p:txBody>
      </p:sp>
      <p:graphicFrame>
        <p:nvGraphicFramePr>
          <p:cNvPr id="5" name="Content Placeholder 4"/>
          <p:cNvGraphicFramePr>
            <a:graphicFrameLocks noGrp="1"/>
          </p:cNvGraphicFramePr>
          <p:nvPr>
            <p:ph idx="1"/>
          </p:nvPr>
        </p:nvGraphicFramePr>
        <p:xfrm>
          <a:off x="304800" y="1600200"/>
          <a:ext cx="8534400" cy="4975479"/>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85800">
                <a:tc>
                  <a:txBody>
                    <a:bodyPr/>
                    <a:lstStyle/>
                    <a:p>
                      <a:pPr>
                        <a:lnSpc>
                          <a:spcPct val="105000"/>
                        </a:lnSpc>
                        <a:spcAft>
                          <a:spcPts val="0"/>
                        </a:spcAft>
                      </a:pPr>
                      <a:r>
                        <a:rPr lang="en-US" sz="1800" b="1" dirty="0">
                          <a:solidFill>
                            <a:srgbClr val="FFFFFF"/>
                          </a:solidFill>
                          <a:latin typeface="+mj-lt"/>
                          <a:ea typeface="Calibri"/>
                          <a:cs typeface="Times New Roman"/>
                        </a:rPr>
                        <a:t>Purpose</a:t>
                      </a:r>
                      <a:endParaRPr lang="en-US" sz="1800" dirty="0">
                        <a:latin typeface="+mj-lt"/>
                        <a:ea typeface="Calibri"/>
                        <a:cs typeface="Cordia New"/>
                      </a:endParaRPr>
                    </a:p>
                  </a:txBody>
                  <a:tcPr marL="68580" marR="68580" marT="0" marB="0"/>
                </a:tc>
                <a:tc>
                  <a:txBody>
                    <a:bodyPr/>
                    <a:lstStyle/>
                    <a:p>
                      <a:pPr>
                        <a:lnSpc>
                          <a:spcPct val="105000"/>
                        </a:lnSpc>
                        <a:spcAft>
                          <a:spcPts val="0"/>
                        </a:spcAft>
                      </a:pPr>
                      <a:r>
                        <a:rPr lang="en-US" sz="1800" b="1" dirty="0">
                          <a:solidFill>
                            <a:srgbClr val="FFFFFF"/>
                          </a:solidFill>
                          <a:latin typeface="+mj-lt"/>
                          <a:ea typeface="Calibri"/>
                          <a:cs typeface="Times New Roman"/>
                        </a:rPr>
                        <a:t>1</a:t>
                      </a:r>
                      <a:r>
                        <a:rPr lang="en-US" sz="1800" b="1" baseline="30000" dirty="0">
                          <a:solidFill>
                            <a:srgbClr val="FFFFFF"/>
                          </a:solidFill>
                          <a:latin typeface="+mj-lt"/>
                          <a:ea typeface="Calibri"/>
                          <a:cs typeface="Times New Roman"/>
                        </a:rPr>
                        <a:t>st</a:t>
                      </a:r>
                      <a:r>
                        <a:rPr lang="en-US" sz="1800" b="1" dirty="0">
                          <a:solidFill>
                            <a:srgbClr val="FFFFFF"/>
                          </a:solidFill>
                          <a:latin typeface="+mj-lt"/>
                          <a:ea typeface="Calibri"/>
                          <a:cs typeface="Times New Roman"/>
                        </a:rPr>
                        <a:t> stage sampling unit:</a:t>
                      </a:r>
                      <a:endParaRPr lang="en-US" sz="1800" dirty="0">
                        <a:latin typeface="+mj-lt"/>
                        <a:ea typeface="Calibri"/>
                        <a:cs typeface="Cordia New"/>
                      </a:endParaRPr>
                    </a:p>
                    <a:p>
                      <a:pPr>
                        <a:lnSpc>
                          <a:spcPct val="105000"/>
                        </a:lnSpc>
                        <a:spcAft>
                          <a:spcPts val="0"/>
                        </a:spcAft>
                      </a:pPr>
                      <a:r>
                        <a:rPr lang="en-US" sz="1800" b="1" dirty="0">
                          <a:solidFill>
                            <a:srgbClr val="FFFFFF"/>
                          </a:solidFill>
                          <a:latin typeface="+mj-lt"/>
                          <a:ea typeface="Calibri"/>
                          <a:cs typeface="Times New Roman"/>
                        </a:rPr>
                        <a:t>Cluster</a:t>
                      </a:r>
                      <a:endParaRPr lang="en-US" sz="1800" dirty="0">
                        <a:latin typeface="+mj-lt"/>
                        <a:ea typeface="Calibri"/>
                        <a:cs typeface="Cordia New"/>
                      </a:endParaRPr>
                    </a:p>
                  </a:txBody>
                  <a:tcPr marL="68580" marR="68580" marT="0" marB="0"/>
                </a:tc>
                <a:tc>
                  <a:txBody>
                    <a:bodyPr/>
                    <a:lstStyle/>
                    <a:p>
                      <a:pPr>
                        <a:lnSpc>
                          <a:spcPct val="105000"/>
                        </a:lnSpc>
                        <a:spcAft>
                          <a:spcPts val="0"/>
                        </a:spcAft>
                      </a:pPr>
                      <a:r>
                        <a:rPr lang="en-US" sz="1800" b="1" dirty="0">
                          <a:solidFill>
                            <a:srgbClr val="FFFFFF"/>
                          </a:solidFill>
                          <a:latin typeface="+mj-lt"/>
                          <a:ea typeface="Calibri"/>
                          <a:cs typeface="Times New Roman"/>
                        </a:rPr>
                        <a:t>2</a:t>
                      </a:r>
                      <a:r>
                        <a:rPr lang="en-US" sz="1800" b="1" baseline="30000" dirty="0">
                          <a:solidFill>
                            <a:srgbClr val="FFFFFF"/>
                          </a:solidFill>
                          <a:latin typeface="+mj-lt"/>
                          <a:ea typeface="Calibri"/>
                          <a:cs typeface="Times New Roman"/>
                        </a:rPr>
                        <a:t>nd</a:t>
                      </a:r>
                      <a:r>
                        <a:rPr lang="en-US" sz="1800" b="1" dirty="0">
                          <a:solidFill>
                            <a:srgbClr val="FFFFFF"/>
                          </a:solidFill>
                          <a:latin typeface="+mj-lt"/>
                          <a:ea typeface="Calibri"/>
                          <a:cs typeface="Times New Roman"/>
                        </a:rPr>
                        <a:t> stage sampling unit:</a:t>
                      </a:r>
                      <a:endParaRPr lang="en-US" sz="1800" dirty="0">
                        <a:latin typeface="+mj-lt"/>
                        <a:ea typeface="Calibri"/>
                        <a:cs typeface="Cordia New"/>
                      </a:endParaRPr>
                    </a:p>
                  </a:txBody>
                  <a:tcPr marL="68580" marR="68580" marT="0" marB="0"/>
                </a:tc>
                <a:tc>
                  <a:txBody>
                    <a:bodyPr/>
                    <a:lstStyle/>
                    <a:p>
                      <a:pPr>
                        <a:lnSpc>
                          <a:spcPct val="105000"/>
                        </a:lnSpc>
                        <a:spcAft>
                          <a:spcPts val="0"/>
                        </a:spcAft>
                      </a:pPr>
                      <a:r>
                        <a:rPr lang="en-US" sz="1800" b="1" dirty="0">
                          <a:solidFill>
                            <a:srgbClr val="FFFFFF"/>
                          </a:solidFill>
                          <a:latin typeface="+mj-lt"/>
                          <a:ea typeface="Calibri"/>
                          <a:cs typeface="Times New Roman"/>
                        </a:rPr>
                        <a:t>3</a:t>
                      </a:r>
                      <a:r>
                        <a:rPr lang="en-US" sz="1800" b="1" baseline="30000" dirty="0">
                          <a:solidFill>
                            <a:srgbClr val="FFFFFF"/>
                          </a:solidFill>
                          <a:latin typeface="+mj-lt"/>
                          <a:ea typeface="Calibri"/>
                          <a:cs typeface="Times New Roman"/>
                        </a:rPr>
                        <a:t>rd</a:t>
                      </a:r>
                      <a:r>
                        <a:rPr lang="en-US" sz="1800" b="1" dirty="0">
                          <a:solidFill>
                            <a:srgbClr val="FFFFFF"/>
                          </a:solidFill>
                          <a:latin typeface="+mj-lt"/>
                          <a:ea typeface="Calibri"/>
                          <a:cs typeface="Times New Roman"/>
                        </a:rPr>
                        <a:t> stage sampling unit</a:t>
                      </a:r>
                      <a:endParaRPr lang="en-US" sz="1800" dirty="0">
                        <a:latin typeface="+mj-lt"/>
                        <a:ea typeface="Calibri"/>
                        <a:cs typeface="Cordia New"/>
                      </a:endParaRPr>
                    </a:p>
                  </a:txBody>
                  <a:tcPr marL="68580" marR="68580" marT="0" marB="0"/>
                </a:tc>
                <a:extLst>
                  <a:ext uri="{0D108BD9-81ED-4DB2-BD59-A6C34878D82A}">
                    <a16:rowId xmlns:a16="http://schemas.microsoft.com/office/drawing/2014/main" val="10000"/>
                  </a:ext>
                </a:extLst>
              </a:tr>
              <a:tr h="685800">
                <a:tc>
                  <a:txBody>
                    <a:bodyPr/>
                    <a:lstStyle/>
                    <a:p>
                      <a:pPr>
                        <a:lnSpc>
                          <a:spcPct val="105000"/>
                        </a:lnSpc>
                        <a:spcAft>
                          <a:spcPts val="0"/>
                        </a:spcAft>
                      </a:pPr>
                      <a:r>
                        <a:rPr lang="en-US" sz="1400" dirty="0">
                          <a:latin typeface="+mn-lt"/>
                          <a:ea typeface="Calibri"/>
                          <a:cs typeface="Times New Roman"/>
                        </a:rPr>
                        <a:t>Condition of bridges rated at 5 tons or greater load</a:t>
                      </a:r>
                      <a:endParaRPr lang="en-US" sz="1400" dirty="0">
                        <a:latin typeface="+mn-lt"/>
                        <a:ea typeface="Calibri"/>
                        <a:cs typeface="Cordia New"/>
                      </a:endParaRPr>
                    </a:p>
                  </a:txBody>
                  <a:tcPr marL="68580" marR="68580" marT="0" marB="0"/>
                </a:tc>
                <a:tc>
                  <a:txBody>
                    <a:bodyPr/>
                    <a:lstStyle/>
                    <a:p>
                      <a:pPr>
                        <a:lnSpc>
                          <a:spcPct val="105000"/>
                        </a:lnSpc>
                        <a:spcAft>
                          <a:spcPts val="0"/>
                        </a:spcAft>
                      </a:pPr>
                      <a:r>
                        <a:rPr lang="en-US" sz="1400" dirty="0">
                          <a:latin typeface="+mn-lt"/>
                          <a:ea typeface="Calibri"/>
                          <a:cs typeface="Times New Roman"/>
                        </a:rPr>
                        <a:t>Province or state</a:t>
                      </a:r>
                      <a:endParaRPr lang="en-US" sz="1400" dirty="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Bridges rated at 5 tons or greater load</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N/A</a:t>
                      </a:r>
                      <a:endParaRPr lang="en-US" sz="1400">
                        <a:latin typeface="+mn-lt"/>
                        <a:ea typeface="Calibri"/>
                        <a:cs typeface="Cordia New"/>
                      </a:endParaRPr>
                    </a:p>
                  </a:txBody>
                  <a:tcPr marL="68580" marR="68580" marT="0" marB="0"/>
                </a:tc>
                <a:extLst>
                  <a:ext uri="{0D108BD9-81ED-4DB2-BD59-A6C34878D82A}">
                    <a16:rowId xmlns:a16="http://schemas.microsoft.com/office/drawing/2014/main" val="10001"/>
                  </a:ext>
                </a:extLst>
              </a:tr>
              <a:tr h="685800">
                <a:tc>
                  <a:txBody>
                    <a:bodyPr/>
                    <a:lstStyle/>
                    <a:p>
                      <a:pPr>
                        <a:lnSpc>
                          <a:spcPct val="105000"/>
                        </a:lnSpc>
                        <a:spcAft>
                          <a:spcPts val="0"/>
                        </a:spcAft>
                      </a:pPr>
                      <a:r>
                        <a:rPr lang="en-US" sz="1400">
                          <a:latin typeface="+mn-lt"/>
                          <a:ea typeface="Calibri"/>
                          <a:cs typeface="Times New Roman"/>
                        </a:rPr>
                        <a:t>Condom use among Female Sex Workers</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dirty="0">
                          <a:latin typeface="+mn-lt"/>
                          <a:ea typeface="Calibri"/>
                          <a:cs typeface="Times New Roman"/>
                        </a:rPr>
                        <a:t>Brothel, massage parlor, bar, city block</a:t>
                      </a:r>
                      <a:endParaRPr lang="en-US" sz="1400" dirty="0">
                        <a:latin typeface="+mn-lt"/>
                        <a:ea typeface="Calibri"/>
                        <a:cs typeface="Cordia New"/>
                      </a:endParaRPr>
                    </a:p>
                  </a:txBody>
                  <a:tcPr marL="68580" marR="68580" marT="0" marB="0"/>
                </a:tc>
                <a:tc>
                  <a:txBody>
                    <a:bodyPr/>
                    <a:lstStyle/>
                    <a:p>
                      <a:pPr>
                        <a:lnSpc>
                          <a:spcPct val="105000"/>
                        </a:lnSpc>
                        <a:spcAft>
                          <a:spcPts val="0"/>
                        </a:spcAft>
                      </a:pPr>
                      <a:r>
                        <a:rPr lang="en-US" sz="1400" dirty="0">
                          <a:latin typeface="+mn-lt"/>
                          <a:ea typeface="Calibri"/>
                          <a:cs typeface="Times New Roman"/>
                        </a:rPr>
                        <a:t>Female Sex Workers</a:t>
                      </a:r>
                      <a:endParaRPr lang="en-US" sz="1400" dirty="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N/A</a:t>
                      </a:r>
                      <a:endParaRPr lang="en-US" sz="1400">
                        <a:latin typeface="+mn-lt"/>
                        <a:ea typeface="Calibri"/>
                        <a:cs typeface="Cordia New"/>
                      </a:endParaRPr>
                    </a:p>
                  </a:txBody>
                  <a:tcPr marL="68580" marR="68580" marT="0" marB="0"/>
                </a:tc>
                <a:extLst>
                  <a:ext uri="{0D108BD9-81ED-4DB2-BD59-A6C34878D82A}">
                    <a16:rowId xmlns:a16="http://schemas.microsoft.com/office/drawing/2014/main" val="10002"/>
                  </a:ext>
                </a:extLst>
              </a:tr>
              <a:tr h="685800">
                <a:tc>
                  <a:txBody>
                    <a:bodyPr/>
                    <a:lstStyle/>
                    <a:p>
                      <a:pPr>
                        <a:lnSpc>
                          <a:spcPct val="105000"/>
                        </a:lnSpc>
                        <a:spcAft>
                          <a:spcPts val="0"/>
                        </a:spcAft>
                      </a:pPr>
                      <a:r>
                        <a:rPr lang="en-US" sz="1400">
                          <a:latin typeface="+mn-lt"/>
                          <a:ea typeface="Calibri"/>
                          <a:cs typeface="Times New Roman"/>
                        </a:rPr>
                        <a:t>Mechanization by small manufacturing </a:t>
                      </a:r>
                      <a:endParaRPr lang="en-US" sz="1400">
                        <a:latin typeface="+mn-lt"/>
                        <a:ea typeface="Calibri"/>
                        <a:cs typeface="Cordia New"/>
                      </a:endParaRPr>
                    </a:p>
                    <a:p>
                      <a:pPr>
                        <a:lnSpc>
                          <a:spcPct val="105000"/>
                        </a:lnSpc>
                        <a:spcAft>
                          <a:spcPts val="0"/>
                        </a:spcAft>
                      </a:pPr>
                      <a:r>
                        <a:rPr lang="en-US" sz="1400">
                          <a:latin typeface="+mn-lt"/>
                          <a:ea typeface="Calibri"/>
                          <a:cs typeface="Times New Roman"/>
                        </a:rPr>
                        <a:t>facilities </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City, town</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dirty="0">
                          <a:latin typeface="+mn-lt"/>
                          <a:ea typeface="Calibri"/>
                          <a:cs typeface="Times New Roman"/>
                        </a:rPr>
                        <a:t>Manufacturing facilities with less than ten employees </a:t>
                      </a:r>
                      <a:endParaRPr lang="en-US" sz="1400" dirty="0">
                        <a:latin typeface="+mn-lt"/>
                        <a:ea typeface="Calibri"/>
                        <a:cs typeface="Cordia New"/>
                      </a:endParaRPr>
                    </a:p>
                  </a:txBody>
                  <a:tcPr marL="68580" marR="68580" marT="0" marB="0"/>
                </a:tc>
                <a:tc>
                  <a:txBody>
                    <a:bodyPr/>
                    <a:lstStyle/>
                    <a:p>
                      <a:pPr>
                        <a:lnSpc>
                          <a:spcPct val="105000"/>
                        </a:lnSpc>
                        <a:spcAft>
                          <a:spcPts val="0"/>
                        </a:spcAft>
                      </a:pPr>
                      <a:r>
                        <a:rPr lang="fr-FR" sz="1400" dirty="0">
                          <a:latin typeface="+mn-lt"/>
                          <a:ea typeface="Calibri"/>
                          <a:cs typeface="Times New Roman"/>
                        </a:rPr>
                        <a:t>N/A</a:t>
                      </a:r>
                      <a:endParaRPr lang="en-US" sz="1400" dirty="0">
                        <a:latin typeface="+mn-lt"/>
                        <a:ea typeface="Calibri"/>
                        <a:cs typeface="Cordia New"/>
                      </a:endParaRPr>
                    </a:p>
                  </a:txBody>
                  <a:tcPr marL="68580" marR="68580" marT="0" marB="0"/>
                </a:tc>
                <a:extLst>
                  <a:ext uri="{0D108BD9-81ED-4DB2-BD59-A6C34878D82A}">
                    <a16:rowId xmlns:a16="http://schemas.microsoft.com/office/drawing/2014/main" val="10003"/>
                  </a:ext>
                </a:extLst>
              </a:tr>
              <a:tr h="685800">
                <a:tc>
                  <a:txBody>
                    <a:bodyPr/>
                    <a:lstStyle/>
                    <a:p>
                      <a:pPr>
                        <a:lnSpc>
                          <a:spcPct val="105000"/>
                        </a:lnSpc>
                        <a:spcAft>
                          <a:spcPts val="0"/>
                        </a:spcAft>
                      </a:pPr>
                      <a:r>
                        <a:rPr lang="en-US" sz="1400">
                          <a:latin typeface="+mn-lt"/>
                          <a:ea typeface="Calibri"/>
                          <a:cs typeface="Times New Roman"/>
                        </a:rPr>
                        <a:t>Youth Knowledge of HIV and Sexual Behaviors</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School, household, locations where “street children” gather</a:t>
                      </a:r>
                      <a:endParaRPr lang="en-US" sz="1400">
                        <a:latin typeface="+mn-lt"/>
                        <a:ea typeface="Calibri"/>
                        <a:cs typeface="Cordia New"/>
                      </a:endParaRPr>
                    </a:p>
                  </a:txBody>
                  <a:tcPr marL="68580" marR="68580" marT="0" marB="0"/>
                </a:tc>
                <a:tc>
                  <a:txBody>
                    <a:bodyPr/>
                    <a:lstStyle/>
                    <a:p>
                      <a:pPr>
                        <a:lnSpc>
                          <a:spcPct val="105000"/>
                        </a:lnSpc>
                        <a:spcAft>
                          <a:spcPts val="0"/>
                        </a:spcAft>
                      </a:pPr>
                      <a:r>
                        <a:rPr lang="fr-FR" sz="1400">
                          <a:latin typeface="+mn-lt"/>
                          <a:ea typeface="Calibri"/>
                          <a:cs typeface="Times New Roman"/>
                        </a:rPr>
                        <a:t>Youth</a:t>
                      </a:r>
                      <a:endParaRPr lang="en-US" sz="1400">
                        <a:latin typeface="+mn-lt"/>
                        <a:ea typeface="Calibri"/>
                        <a:cs typeface="Cordia New"/>
                      </a:endParaRPr>
                    </a:p>
                  </a:txBody>
                  <a:tcPr marL="68580" marR="68580" marT="0" marB="0"/>
                </a:tc>
                <a:tc>
                  <a:txBody>
                    <a:bodyPr/>
                    <a:lstStyle/>
                    <a:p>
                      <a:pPr>
                        <a:lnSpc>
                          <a:spcPct val="105000"/>
                        </a:lnSpc>
                        <a:spcAft>
                          <a:spcPts val="0"/>
                        </a:spcAft>
                      </a:pPr>
                      <a:r>
                        <a:rPr lang="fr-FR" sz="1400" dirty="0">
                          <a:latin typeface="+mn-lt"/>
                          <a:ea typeface="Calibri"/>
                          <a:cs typeface="Times New Roman"/>
                        </a:rPr>
                        <a:t>N/A</a:t>
                      </a:r>
                      <a:endParaRPr lang="en-US" sz="1400" dirty="0">
                        <a:latin typeface="+mn-lt"/>
                        <a:ea typeface="Calibri"/>
                        <a:cs typeface="Cordia New"/>
                      </a:endParaRPr>
                    </a:p>
                  </a:txBody>
                  <a:tcPr marL="68580" marR="68580" marT="0" marB="0"/>
                </a:tc>
                <a:extLst>
                  <a:ext uri="{0D108BD9-81ED-4DB2-BD59-A6C34878D82A}">
                    <a16:rowId xmlns:a16="http://schemas.microsoft.com/office/drawing/2014/main" val="10004"/>
                  </a:ext>
                </a:extLst>
              </a:tr>
              <a:tr h="685800">
                <a:tc>
                  <a:txBody>
                    <a:bodyPr/>
                    <a:lstStyle/>
                    <a:p>
                      <a:pPr>
                        <a:lnSpc>
                          <a:spcPct val="105000"/>
                        </a:lnSpc>
                        <a:spcAft>
                          <a:spcPts val="0"/>
                        </a:spcAft>
                      </a:pPr>
                      <a:r>
                        <a:rPr lang="en-US" sz="1400">
                          <a:latin typeface="+mn-lt"/>
                          <a:ea typeface="Calibri"/>
                          <a:cs typeface="Times New Roman"/>
                        </a:rPr>
                        <a:t>Student’s aspirations for secondary education</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Primary schools</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Fifth grade classrooms</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dirty="0">
                          <a:latin typeface="+mn-lt"/>
                          <a:ea typeface="Calibri"/>
                          <a:cs typeface="Times New Roman"/>
                        </a:rPr>
                        <a:t>Students</a:t>
                      </a:r>
                      <a:endParaRPr lang="en-US" sz="1400" dirty="0">
                        <a:latin typeface="+mn-lt"/>
                        <a:ea typeface="Calibri"/>
                        <a:cs typeface="Cordia New"/>
                      </a:endParaRPr>
                    </a:p>
                  </a:txBody>
                  <a:tcPr marL="68580" marR="68580" marT="0" marB="0"/>
                </a:tc>
                <a:extLst>
                  <a:ext uri="{0D108BD9-81ED-4DB2-BD59-A6C34878D82A}">
                    <a16:rowId xmlns:a16="http://schemas.microsoft.com/office/drawing/2014/main" val="10005"/>
                  </a:ext>
                </a:extLst>
              </a:tr>
              <a:tr h="685800">
                <a:tc>
                  <a:txBody>
                    <a:bodyPr/>
                    <a:lstStyle/>
                    <a:p>
                      <a:pPr>
                        <a:lnSpc>
                          <a:spcPct val="105000"/>
                        </a:lnSpc>
                        <a:spcAft>
                          <a:spcPts val="0"/>
                        </a:spcAft>
                      </a:pPr>
                      <a:r>
                        <a:rPr lang="en-US" sz="1400">
                          <a:latin typeface="+mn-lt"/>
                          <a:ea typeface="Calibri"/>
                          <a:cs typeface="Times New Roman"/>
                        </a:rPr>
                        <a:t>Cell phone use by street vendors</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Cities</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a:latin typeface="+mn-lt"/>
                          <a:ea typeface="Calibri"/>
                          <a:cs typeface="Times New Roman"/>
                        </a:rPr>
                        <a:t>Marketplaces </a:t>
                      </a:r>
                      <a:endParaRPr lang="en-US" sz="1400">
                        <a:latin typeface="+mn-lt"/>
                        <a:ea typeface="Calibri"/>
                        <a:cs typeface="Cordia New"/>
                      </a:endParaRPr>
                    </a:p>
                  </a:txBody>
                  <a:tcPr marL="68580" marR="68580" marT="0" marB="0"/>
                </a:tc>
                <a:tc>
                  <a:txBody>
                    <a:bodyPr/>
                    <a:lstStyle/>
                    <a:p>
                      <a:pPr>
                        <a:lnSpc>
                          <a:spcPct val="105000"/>
                        </a:lnSpc>
                        <a:spcAft>
                          <a:spcPts val="0"/>
                        </a:spcAft>
                      </a:pPr>
                      <a:r>
                        <a:rPr lang="en-US" sz="1400" dirty="0">
                          <a:latin typeface="+mn-lt"/>
                          <a:ea typeface="Calibri"/>
                          <a:cs typeface="Times New Roman"/>
                        </a:rPr>
                        <a:t>Vendors</a:t>
                      </a:r>
                      <a:endParaRPr lang="en-US" sz="1400" dirty="0">
                        <a:latin typeface="+mn-lt"/>
                        <a:ea typeface="Calibri"/>
                        <a:cs typeface="Cordia New"/>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lstStyle/>
          <a:p>
            <a:r>
              <a:rPr lang="en-US" sz="2400" i="1" dirty="0"/>
              <a:t>How to conduct a two-stage cluster sampling	</a:t>
            </a:r>
            <a:endParaRPr lang="th-TH" sz="2400" dirty="0"/>
          </a:p>
        </p:txBody>
      </p:sp>
      <p:sp>
        <p:nvSpPr>
          <p:cNvPr id="3" name="Content Placeholder 2"/>
          <p:cNvSpPr>
            <a:spLocks noGrp="1"/>
          </p:cNvSpPr>
          <p:nvPr>
            <p:ph idx="1"/>
          </p:nvPr>
        </p:nvSpPr>
        <p:spPr>
          <a:xfrm>
            <a:off x="457200" y="1752600"/>
            <a:ext cx="8229600" cy="4572001"/>
          </a:xfrm>
        </p:spPr>
        <p:txBody>
          <a:bodyPr/>
          <a:lstStyle/>
          <a:p>
            <a:r>
              <a:rPr lang="en-US" sz="2000" i="1" dirty="0"/>
              <a:t>Stage 1:  Selection of clusters</a:t>
            </a:r>
            <a:endParaRPr lang="en-US" sz="2000" dirty="0"/>
          </a:p>
          <a:p>
            <a:pPr lvl="1">
              <a:buFont typeface="Arial" pitchFamily="34" charset="0"/>
              <a:buChar char="•"/>
            </a:pPr>
            <a:r>
              <a:rPr lang="en-US" dirty="0"/>
              <a:t>Clusters selected using PPS</a:t>
            </a:r>
          </a:p>
          <a:p>
            <a:pPr lvl="1">
              <a:buFont typeface="Arial" pitchFamily="34" charset="0"/>
              <a:buChar char="•"/>
            </a:pPr>
            <a:r>
              <a:rPr lang="en-US" dirty="0"/>
              <a:t>Listing and mapping of all SSU in each selected</a:t>
            </a:r>
          </a:p>
          <a:p>
            <a:pPr lvl="1">
              <a:buNone/>
            </a:pPr>
            <a:endParaRPr lang="en-US" dirty="0"/>
          </a:p>
          <a:p>
            <a:r>
              <a:rPr lang="en-GB" sz="2000" i="1" dirty="0"/>
              <a:t>Stage 2:  Selection of secondary sampling units </a:t>
            </a:r>
            <a:r>
              <a:rPr lang="en-US" sz="2000" dirty="0"/>
              <a:t>using SYS</a:t>
            </a:r>
            <a:endParaRPr lang="en-GB" sz="2000" i="1"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Advantages of two-stage cluster samples  </a:t>
            </a:r>
            <a:endParaRPr lang="th-TH" dirty="0"/>
          </a:p>
        </p:txBody>
      </p:sp>
      <p:sp>
        <p:nvSpPr>
          <p:cNvPr id="3" name="Content Placeholder 2"/>
          <p:cNvSpPr>
            <a:spLocks noGrp="1"/>
          </p:cNvSpPr>
          <p:nvPr>
            <p:ph idx="1"/>
          </p:nvPr>
        </p:nvSpPr>
        <p:spPr>
          <a:xfrm>
            <a:off x="457200" y="1600200"/>
            <a:ext cx="8229600" cy="4419600"/>
          </a:xfrm>
        </p:spPr>
        <p:txBody>
          <a:bodyPr/>
          <a:lstStyle/>
          <a:p>
            <a:pPr lvl="0"/>
            <a:r>
              <a:rPr lang="en-GB" sz="2000" dirty="0">
                <a:solidFill>
                  <a:schemeClr val="tx2"/>
                </a:solidFill>
              </a:rPr>
              <a:t>Two stages sampling  usually offers considerable efficiency with only moderate increases in sampling errors;</a:t>
            </a:r>
            <a:br>
              <a:rPr lang="en-GB" sz="2000" dirty="0">
                <a:solidFill>
                  <a:schemeClr val="tx2"/>
                </a:solidFill>
              </a:rPr>
            </a:br>
            <a:endParaRPr lang="en-US" sz="2000" dirty="0">
              <a:solidFill>
                <a:schemeClr val="tx2"/>
              </a:solidFill>
            </a:endParaRPr>
          </a:p>
          <a:p>
            <a:pPr lvl="0"/>
            <a:r>
              <a:rPr lang="en-GB" sz="2000" dirty="0">
                <a:solidFill>
                  <a:schemeClr val="tx2"/>
                </a:solidFill>
              </a:rPr>
              <a:t>The use of residential households as the second-stage sampling unit guarantees the best coverage of the target population; </a:t>
            </a:r>
            <a:br>
              <a:rPr lang="en-GB" sz="2000" dirty="0">
                <a:solidFill>
                  <a:schemeClr val="tx2"/>
                </a:solidFill>
              </a:rPr>
            </a:br>
            <a:endParaRPr lang="en-US" sz="2000" dirty="0">
              <a:solidFill>
                <a:schemeClr val="tx2"/>
              </a:solidFill>
            </a:endParaRPr>
          </a:p>
          <a:p>
            <a:pPr lvl="0"/>
            <a:r>
              <a:rPr lang="en-GB" sz="2000" dirty="0">
                <a:solidFill>
                  <a:schemeClr val="tx2"/>
                </a:solidFill>
              </a:rPr>
              <a:t>A household listing procedure, after the selection of the first stage and before the actual data collection, provides an up-to-date sampling frame for household selection in the second stage;</a:t>
            </a:r>
            <a:br>
              <a:rPr lang="en-GB" sz="2000" dirty="0">
                <a:solidFill>
                  <a:schemeClr val="tx2"/>
                </a:solidFill>
              </a:rPr>
            </a:br>
            <a:endParaRPr lang="en-US" sz="2000" dirty="0">
              <a:solidFill>
                <a:schemeClr val="tx2"/>
              </a:solidFill>
            </a:endParaRPr>
          </a:p>
          <a:p>
            <a:r>
              <a:rPr lang="en-GB" sz="2000" dirty="0">
                <a:solidFill>
                  <a:schemeClr val="tx2"/>
                </a:solidFill>
              </a:rPr>
              <a:t>It guarantees a representative </a:t>
            </a:r>
            <a:r>
              <a:rPr lang="en-US" sz="2000" dirty="0">
                <a:solidFill>
                  <a:schemeClr val="tx2"/>
                </a:solidFill>
              </a:rPr>
              <a:t>sample of the target population when there is a list of all clusters to be sampled but not a list of all target individuals within each cluster</a:t>
            </a:r>
            <a:endParaRPr lang="th-TH" sz="2000" dirty="0">
              <a:solidFill>
                <a:schemeClr val="tx2"/>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28" y="518319"/>
            <a:ext cx="8229600" cy="487362"/>
          </a:xfrm>
        </p:spPr>
        <p:txBody>
          <a:bodyPr/>
          <a:lstStyle/>
          <a:p>
            <a:r>
              <a:rPr lang="en-US" dirty="0"/>
              <a:t>Procedures for PPS sampling (1)		</a:t>
            </a:r>
            <a:endParaRPr lang="th-TH" dirty="0"/>
          </a:p>
        </p:txBody>
      </p:sp>
      <p:sp>
        <p:nvSpPr>
          <p:cNvPr id="3" name="Content Placeholder 2"/>
          <p:cNvSpPr>
            <a:spLocks noGrp="1"/>
          </p:cNvSpPr>
          <p:nvPr>
            <p:ph idx="1"/>
          </p:nvPr>
        </p:nvSpPr>
        <p:spPr>
          <a:xfrm>
            <a:off x="464618" y="1447800"/>
            <a:ext cx="8229600" cy="4648200"/>
          </a:xfrm>
        </p:spPr>
        <p:txBody>
          <a:bodyPr/>
          <a:lstStyle/>
          <a:p>
            <a:r>
              <a:rPr lang="en-US" sz="2000" dirty="0"/>
              <a:t>Step 1:  Prepare a list of clusters with corresponding </a:t>
            </a:r>
            <a:r>
              <a:rPr lang="en-US" sz="2000" dirty="0" err="1"/>
              <a:t>mos</a:t>
            </a:r>
            <a:r>
              <a:rPr lang="en-US" sz="2000" dirty="0"/>
              <a:t> for each;</a:t>
            </a:r>
            <a:br>
              <a:rPr lang="en-US" sz="2000" dirty="0"/>
            </a:br>
            <a:endParaRPr lang="en-US" sz="2000" dirty="0"/>
          </a:p>
          <a:p>
            <a:r>
              <a:rPr lang="en-US" sz="2000" dirty="0"/>
              <a:t>Step 2:  Starting at the top of the list, calculate the cumulative </a:t>
            </a:r>
            <a:r>
              <a:rPr lang="en-US" sz="2000" dirty="0" err="1"/>
              <a:t>mos</a:t>
            </a:r>
            <a:r>
              <a:rPr lang="en-US" sz="2000" dirty="0"/>
              <a:t> and enter these figures in a column next to the measure of size for each unit;</a:t>
            </a:r>
            <a:br>
              <a:rPr lang="en-US" sz="2000" dirty="0"/>
            </a:br>
            <a:endParaRPr lang="en-US" sz="2000" dirty="0"/>
          </a:p>
          <a:p>
            <a:r>
              <a:rPr lang="en-US" sz="2000" dirty="0"/>
              <a:t>Step 3:  Determine the range corresponding to each unit. The lower limit of the range is the previous row’s upper limit of the range plus one.  The upper limit is the – cumulative mos. Record the range in the column to the right of </a:t>
            </a:r>
            <a:r>
              <a:rPr lang="en-US" sz="2000" dirty="0" err="1"/>
              <a:t>mos</a:t>
            </a:r>
            <a:r>
              <a:rPr lang="en-US" sz="2000" dirty="0"/>
              <a:t>;</a:t>
            </a:r>
            <a:br>
              <a:rPr lang="en-US" sz="2000" dirty="0"/>
            </a:br>
            <a:endParaRPr lang="en-US" sz="2000" dirty="0"/>
          </a:p>
          <a:p>
            <a:r>
              <a:rPr lang="en-US" sz="2000" dirty="0"/>
              <a:t>Step 4:  Calculate the sampling interval (SI) by dividing the total cumulative </a:t>
            </a:r>
            <a:r>
              <a:rPr lang="en-US" sz="2000" dirty="0" err="1"/>
              <a:t>mos</a:t>
            </a:r>
            <a:r>
              <a:rPr lang="en-US" sz="2000" dirty="0"/>
              <a:t>, by the number of units to be selected , that is:</a:t>
            </a:r>
            <a:br>
              <a:rPr lang="en-US" sz="2000" dirty="0"/>
            </a:br>
            <a:endParaRPr lang="en-US" sz="2000" dirty="0"/>
          </a:p>
          <a:p>
            <a:pPr lvl="2">
              <a:buFont typeface="Wingdings" panose="05000000000000000000" pitchFamily="2" charset="2"/>
              <a:buChar char="Ø"/>
            </a:pPr>
            <a:r>
              <a:rPr lang="en-US" sz="1600" b="1" dirty="0">
                <a:solidFill>
                  <a:srgbClr val="00B0F0"/>
                </a:solidFill>
              </a:rPr>
              <a:t> SI =  </a:t>
            </a:r>
            <a:r>
              <a:rPr lang="en-US" sz="1600" b="1" dirty="0" err="1">
                <a:solidFill>
                  <a:srgbClr val="00B0F0"/>
                </a:solidFill>
              </a:rPr>
              <a:t>mos</a:t>
            </a:r>
            <a:r>
              <a:rPr lang="en-US" sz="1600" b="1" dirty="0">
                <a:solidFill>
                  <a:srgbClr val="00B0F0"/>
                </a:solidFill>
              </a:rPr>
              <a:t>/number of unit to be selected</a:t>
            </a:r>
          </a:p>
          <a:p>
            <a:pPr marL="0" indent="0">
              <a:buNone/>
            </a:pPr>
            <a:endParaRPr lang="th-TH" sz="2000" dirty="0">
              <a:solidFill>
                <a:schemeClr val="tx1"/>
              </a:solidFil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87362"/>
          </a:xfrm>
        </p:spPr>
        <p:txBody>
          <a:bodyPr/>
          <a:lstStyle/>
          <a:p>
            <a:r>
              <a:rPr lang="en-US" dirty="0"/>
              <a:t>Procedures for PPS sampling (2)		</a:t>
            </a:r>
            <a:endParaRPr lang="th-TH" dirty="0"/>
          </a:p>
        </p:txBody>
      </p:sp>
      <p:sp>
        <p:nvSpPr>
          <p:cNvPr id="3" name="Content Placeholder 2"/>
          <p:cNvSpPr>
            <a:spLocks noGrp="1"/>
          </p:cNvSpPr>
          <p:nvPr>
            <p:ph idx="1"/>
          </p:nvPr>
        </p:nvSpPr>
        <p:spPr>
          <a:xfrm>
            <a:off x="457200" y="1524000"/>
            <a:ext cx="8229600" cy="4800600"/>
          </a:xfrm>
        </p:spPr>
        <p:txBody>
          <a:bodyPr/>
          <a:lstStyle/>
          <a:p>
            <a:r>
              <a:rPr lang="en-US" sz="2000" dirty="0"/>
              <a:t>Step 5:  Select a random number (r) between 1 and (SI).  The r may be a decimal number. If it is, it is a good practice to retain 2 digits after the decimal;</a:t>
            </a:r>
          </a:p>
          <a:p>
            <a:r>
              <a:rPr lang="en-US" sz="2000" dirty="0"/>
              <a:t>Step 6:  Compute subsequent random numbers. These are obtained by adding the sampling interval (SI) to r; that is:</a:t>
            </a:r>
          </a:p>
          <a:p>
            <a:pPr marL="2171700" lvl="5" indent="0">
              <a:buNone/>
            </a:pPr>
            <a:r>
              <a:rPr lang="en-US" dirty="0"/>
              <a:t>r;  r + SI;  r + 2SI;  …;  r + (a-1)SI</a:t>
            </a:r>
          </a:p>
          <a:p>
            <a:r>
              <a:rPr lang="en-US" sz="2000" dirty="0"/>
              <a:t>Step 7:  Select each cluster whose range contains the number obtained in step 6;</a:t>
            </a:r>
            <a:br>
              <a:rPr lang="en-US" sz="2000" dirty="0"/>
            </a:br>
            <a:endParaRPr lang="en-US" sz="2000" dirty="0"/>
          </a:p>
          <a:p>
            <a:pPr>
              <a:buNone/>
            </a:pPr>
            <a:r>
              <a:rPr lang="en-US" sz="2000" dirty="0"/>
              <a:t>Note: In selecting clusters, the SI decimal points MUST be retained and the following rule is applied. When the decimal part of the sample selection number is less than 5, the lower numbered cluster is chosen, and when the decimal part of the sample selection number is 5 or greater, the higher numbered cluster is chosen.</a:t>
            </a:r>
            <a:endParaRPr lang="th-TH" sz="2000" dirty="0">
              <a:solidFill>
                <a:schemeClr val="tx1"/>
              </a:solidFill>
            </a:endParaRPr>
          </a:p>
        </p:txBody>
      </p:sp>
    </p:spTree>
    <p:extLst>
      <p:ext uri="{BB962C8B-B14F-4D97-AF65-F5344CB8AC3E}">
        <p14:creationId xmlns:p14="http://schemas.microsoft.com/office/powerpoint/2010/main" val="37679537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077200" cy="457200"/>
          </a:xfrm>
        </p:spPr>
        <p:txBody>
          <a:bodyPr/>
          <a:lstStyle/>
          <a:p>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endParaRPr lang="th-TH" sz="2000" dirty="0"/>
          </a:p>
        </p:txBody>
      </p:sp>
      <p:graphicFrame>
        <p:nvGraphicFramePr>
          <p:cNvPr id="6" name="Table 5"/>
          <p:cNvGraphicFramePr>
            <a:graphicFrameLocks noGrp="1"/>
          </p:cNvGraphicFramePr>
          <p:nvPr>
            <p:extLst>
              <p:ext uri="{D42A27DB-BD31-4B8C-83A1-F6EECF244321}">
                <p14:modId xmlns:p14="http://schemas.microsoft.com/office/powerpoint/2010/main" val="3063866688"/>
              </p:ext>
            </p:extLst>
          </p:nvPr>
        </p:nvGraphicFramePr>
        <p:xfrm>
          <a:off x="457200" y="1694437"/>
          <a:ext cx="8229600" cy="4546600"/>
        </p:xfrm>
        <a:graphic>
          <a:graphicData uri="http://schemas.openxmlformats.org/drawingml/2006/table">
            <a:tbl>
              <a:tblPr/>
              <a:tblGrid>
                <a:gridCol w="1109697">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72543">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493115">
                <a:tc>
                  <a:txBody>
                    <a:bodyPr/>
                    <a:lstStyle/>
                    <a:p>
                      <a:pPr algn="ctr">
                        <a:lnSpc>
                          <a:spcPct val="115000"/>
                        </a:lnSpc>
                        <a:spcAft>
                          <a:spcPts val="0"/>
                        </a:spcAft>
                      </a:pPr>
                      <a:r>
                        <a:rPr lang="en-US" sz="1400" b="1" dirty="0">
                          <a:solidFill>
                            <a:schemeClr val="bg1"/>
                          </a:solidFill>
                          <a:latin typeface="Calibri"/>
                          <a:ea typeface="Calibri"/>
                          <a:cs typeface="Arial"/>
                        </a:rPr>
                        <a:t>Cluster Num</a:t>
                      </a:r>
                      <a:endParaRPr lang="en-US" sz="1400" b="1" dirty="0">
                        <a:solidFill>
                          <a:schemeClr val="bg1"/>
                        </a:solidFill>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400" b="1" dirty="0" err="1">
                          <a:solidFill>
                            <a:schemeClr val="bg1"/>
                          </a:solidFill>
                          <a:latin typeface="Calibri"/>
                          <a:ea typeface="Calibri"/>
                          <a:cs typeface="Arial"/>
                        </a:rPr>
                        <a:t>mos</a:t>
                      </a:r>
                      <a:r>
                        <a:rPr lang="en-US" sz="1400" b="1" dirty="0">
                          <a:solidFill>
                            <a:schemeClr val="bg1"/>
                          </a:solidFill>
                          <a:latin typeface="Calibri"/>
                          <a:ea typeface="Calibri"/>
                          <a:cs typeface="Arial"/>
                        </a:rPr>
                        <a:t>: </a:t>
                      </a:r>
                      <a:endParaRPr lang="en-US" sz="1400" b="1" dirty="0">
                        <a:solidFill>
                          <a:schemeClr val="bg1"/>
                        </a:solidFill>
                        <a:latin typeface="Calibri"/>
                        <a:ea typeface="Calibri"/>
                        <a:cs typeface="Cordia New"/>
                      </a:endParaRPr>
                    </a:p>
                    <a:p>
                      <a:pPr algn="ctr">
                        <a:lnSpc>
                          <a:spcPct val="115000"/>
                        </a:lnSpc>
                        <a:spcAft>
                          <a:spcPts val="0"/>
                        </a:spcAft>
                      </a:pPr>
                      <a:r>
                        <a:rPr lang="en-US" sz="1400" b="1" dirty="0">
                          <a:solidFill>
                            <a:schemeClr val="bg1"/>
                          </a:solidFill>
                          <a:latin typeface="Calibri"/>
                          <a:ea typeface="Calibri"/>
                          <a:cs typeface="Arial"/>
                        </a:rPr>
                        <a:t># HH listed</a:t>
                      </a:r>
                      <a:endParaRPr lang="en-US" sz="1400" b="1" dirty="0">
                        <a:solidFill>
                          <a:schemeClr val="bg1"/>
                        </a:solidFill>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400" b="1" dirty="0">
                          <a:solidFill>
                            <a:schemeClr val="bg1"/>
                          </a:solidFill>
                          <a:latin typeface="Calibri"/>
                          <a:ea typeface="Calibri"/>
                          <a:cs typeface="Arial"/>
                        </a:rPr>
                        <a:t>Cumulative </a:t>
                      </a:r>
                      <a:r>
                        <a:rPr lang="en-US" sz="1400" b="1" dirty="0" err="1">
                          <a:solidFill>
                            <a:schemeClr val="bg1"/>
                          </a:solidFill>
                          <a:latin typeface="Calibri"/>
                          <a:ea typeface="Calibri"/>
                          <a:cs typeface="Arial"/>
                        </a:rPr>
                        <a:t>mos</a:t>
                      </a:r>
                      <a:endParaRPr lang="en-US" sz="1400" b="1" dirty="0">
                        <a:solidFill>
                          <a:schemeClr val="bg1"/>
                        </a:solidFill>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400" b="1" dirty="0">
                          <a:solidFill>
                            <a:schemeClr val="bg1"/>
                          </a:solidFill>
                          <a:latin typeface="Calibri"/>
                          <a:ea typeface="Calibri"/>
                          <a:cs typeface="Arial"/>
                        </a:rPr>
                        <a:t>Range</a:t>
                      </a:r>
                      <a:endParaRPr lang="en-US" sz="1400" b="1" dirty="0">
                        <a:solidFill>
                          <a:schemeClr val="bg1"/>
                        </a:solidFill>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400" b="1" dirty="0">
                          <a:solidFill>
                            <a:schemeClr val="bg1"/>
                          </a:solidFill>
                          <a:latin typeface="Calibri"/>
                          <a:ea typeface="Calibri"/>
                          <a:cs typeface="Arial"/>
                        </a:rPr>
                        <a:t>Sample Selection #</a:t>
                      </a:r>
                      <a:endParaRPr lang="en-US" sz="1400" b="1" dirty="0">
                        <a:solidFill>
                          <a:schemeClr val="bg1"/>
                        </a:solidFill>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US" sz="1400" b="1" dirty="0">
                          <a:solidFill>
                            <a:schemeClr val="bg1"/>
                          </a:solidFill>
                          <a:latin typeface="Calibri"/>
                          <a:ea typeface="Calibri"/>
                          <a:cs typeface="Arial"/>
                        </a:rPr>
                        <a:t>Cluster Selected</a:t>
                      </a:r>
                      <a:endParaRPr lang="en-US" sz="1400" b="1" dirty="0">
                        <a:solidFill>
                          <a:schemeClr val="bg1"/>
                        </a:solidFill>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78972">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163</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163</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Arial"/>
                        </a:rPr>
                        <a:t>1 - 163</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22</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Cordia New"/>
                        </a:rPr>
                        <a:t>*</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val="10001"/>
                  </a:ext>
                </a:extLst>
              </a:tr>
              <a:tr h="278972">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2</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250</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413</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a:solidFill>
                            <a:srgbClr val="000000"/>
                          </a:solidFill>
                          <a:latin typeface="Calibri"/>
                          <a:ea typeface="Calibri"/>
                          <a:cs typeface="Arial"/>
                        </a:rPr>
                        <a:t>164 - 413</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400"/>
                        </a:spcBef>
                        <a:spcAft>
                          <a:spcPts val="400"/>
                        </a:spcAft>
                      </a:pPr>
                      <a:r>
                        <a:rPr lang="en-US" sz="1400">
                          <a:solidFill>
                            <a:srgbClr val="000000"/>
                          </a:solidFill>
                          <a:latin typeface="Calibri"/>
                          <a:ea typeface="Calibri"/>
                          <a:cs typeface="Arial"/>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Cordia New"/>
                        </a:rPr>
                        <a:t> </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426855">
                <a:tc>
                  <a:txBody>
                    <a:bodyPr/>
                    <a:lstStyle/>
                    <a:p>
                      <a:pPr algn="r">
                        <a:lnSpc>
                          <a:spcPct val="115000"/>
                        </a:lnSpc>
                        <a:spcBef>
                          <a:spcPts val="400"/>
                        </a:spcBef>
                        <a:spcAft>
                          <a:spcPts val="400"/>
                        </a:spcAft>
                      </a:pPr>
                      <a:r>
                        <a:rPr lang="en-US" sz="1400">
                          <a:solidFill>
                            <a:srgbClr val="000000"/>
                          </a:solidFill>
                          <a:latin typeface="Calibri"/>
                          <a:ea typeface="Calibri"/>
                          <a:cs typeface="Arial"/>
                        </a:rPr>
                        <a:t>3</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110</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523</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a:solidFill>
                            <a:srgbClr val="000000"/>
                          </a:solidFill>
                          <a:latin typeface="Calibri"/>
                          <a:ea typeface="Calibri"/>
                          <a:cs typeface="Arial"/>
                        </a:rPr>
                        <a:t>414 - 523</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400"/>
                        </a:spcBef>
                        <a:spcAft>
                          <a:spcPts val="400"/>
                        </a:spcAft>
                      </a:pPr>
                      <a:r>
                        <a:rPr lang="en-US" sz="1400">
                          <a:solidFill>
                            <a:srgbClr val="000000"/>
                          </a:solidFill>
                          <a:latin typeface="Calibri"/>
                          <a:ea typeface="Calibri"/>
                          <a:cs typeface="Arial"/>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a:solidFill>
                            <a:srgbClr val="000000"/>
                          </a:solidFill>
                          <a:latin typeface="Calibri"/>
                          <a:ea typeface="Calibri"/>
                          <a:cs typeface="Cordia New"/>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8972">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4</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210</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733</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Arial"/>
                        </a:rPr>
                        <a:t>524 - 733</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638</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Cordia New"/>
                        </a:rPr>
                        <a:t>*</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10004"/>
                  </a:ext>
                </a:extLst>
              </a:tr>
              <a:tr h="278972">
                <a:tc>
                  <a:txBody>
                    <a:bodyPr/>
                    <a:lstStyle/>
                    <a:p>
                      <a:pPr algn="r">
                        <a:lnSpc>
                          <a:spcPct val="115000"/>
                        </a:lnSpc>
                        <a:spcBef>
                          <a:spcPts val="400"/>
                        </a:spcBef>
                        <a:spcAft>
                          <a:spcPts val="400"/>
                        </a:spcAft>
                      </a:pPr>
                      <a:r>
                        <a:rPr lang="en-US" sz="1400">
                          <a:solidFill>
                            <a:srgbClr val="000000"/>
                          </a:solidFill>
                          <a:latin typeface="Calibri"/>
                          <a:ea typeface="Calibri"/>
                          <a:cs typeface="Arial"/>
                        </a:rPr>
                        <a:t>5</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207</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940</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Arial"/>
                        </a:rPr>
                        <a:t>734 - 940</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400"/>
                        </a:spcBef>
                        <a:spcAft>
                          <a:spcPts val="400"/>
                        </a:spcAft>
                      </a:pPr>
                      <a:r>
                        <a:rPr lang="en-US" sz="1400">
                          <a:solidFill>
                            <a:srgbClr val="000000"/>
                          </a:solidFill>
                          <a:latin typeface="Calibri"/>
                          <a:ea typeface="Calibri"/>
                          <a:cs typeface="Arial"/>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a:solidFill>
                            <a:srgbClr val="000000"/>
                          </a:solidFill>
                          <a:latin typeface="Calibri"/>
                          <a:ea typeface="Calibri"/>
                          <a:cs typeface="Cordia New"/>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78972">
                <a:tc>
                  <a:txBody>
                    <a:bodyPr/>
                    <a:lstStyle/>
                    <a:p>
                      <a:pPr algn="r">
                        <a:lnSpc>
                          <a:spcPct val="115000"/>
                        </a:lnSpc>
                        <a:spcBef>
                          <a:spcPts val="400"/>
                        </a:spcBef>
                        <a:spcAft>
                          <a:spcPts val="400"/>
                        </a:spcAft>
                      </a:pPr>
                      <a:r>
                        <a:rPr lang="en-US" sz="1400">
                          <a:solidFill>
                            <a:srgbClr val="000000"/>
                          </a:solidFill>
                          <a:latin typeface="Calibri"/>
                          <a:ea typeface="Calibri"/>
                          <a:cs typeface="Arial"/>
                        </a:rPr>
                        <a:t>6</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160</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1100</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Arial"/>
                        </a:rPr>
                        <a:t>941 - 1100</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400"/>
                        </a:spcBef>
                        <a:spcAft>
                          <a:spcPts val="400"/>
                        </a:spcAft>
                      </a:pPr>
                      <a:r>
                        <a:rPr lang="en-US" sz="1400">
                          <a:solidFill>
                            <a:srgbClr val="000000"/>
                          </a:solidFill>
                          <a:latin typeface="Calibri"/>
                          <a:ea typeface="Calibri"/>
                          <a:cs typeface="Arial"/>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5000"/>
                        </a:lnSpc>
                        <a:spcBef>
                          <a:spcPts val="400"/>
                        </a:spcBef>
                        <a:spcAft>
                          <a:spcPts val="400"/>
                        </a:spcAft>
                      </a:pPr>
                      <a:r>
                        <a:rPr lang="en-US" sz="1400">
                          <a:solidFill>
                            <a:srgbClr val="000000"/>
                          </a:solidFill>
                          <a:latin typeface="Calibri"/>
                          <a:ea typeface="Calibri"/>
                          <a:cs typeface="Times New Roman"/>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78972">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7</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165</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1265</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Arial"/>
                        </a:rPr>
                        <a:t>1101 - 1265</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1254</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a:lnSpc>
                          <a:spcPct val="105000"/>
                        </a:lnSpc>
                        <a:spcBef>
                          <a:spcPts val="400"/>
                        </a:spcBef>
                        <a:spcAft>
                          <a:spcPts val="400"/>
                        </a:spcAft>
                      </a:pPr>
                      <a:r>
                        <a:rPr lang="en-US" sz="1400" dirty="0">
                          <a:solidFill>
                            <a:srgbClr val="000000"/>
                          </a:solidFill>
                          <a:latin typeface="Calibri"/>
                          <a:ea typeface="Calibri"/>
                          <a:cs typeface="Times New Roman"/>
                        </a:rPr>
                        <a:t>*</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10007"/>
                  </a:ext>
                </a:extLst>
              </a:tr>
              <a:tr h="278972">
                <a:tc>
                  <a:txBody>
                    <a:bodyPr/>
                    <a:lstStyle/>
                    <a:p>
                      <a:pPr algn="r">
                        <a:lnSpc>
                          <a:spcPct val="115000"/>
                        </a:lnSpc>
                        <a:spcBef>
                          <a:spcPts val="400"/>
                        </a:spcBef>
                        <a:spcAft>
                          <a:spcPts val="400"/>
                        </a:spcAft>
                      </a:pPr>
                      <a:r>
                        <a:rPr lang="en-US" sz="1400">
                          <a:solidFill>
                            <a:srgbClr val="000000"/>
                          </a:solidFill>
                          <a:latin typeface="Calibri"/>
                          <a:ea typeface="Calibri"/>
                          <a:cs typeface="Arial"/>
                        </a:rPr>
                        <a:t>8</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180</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1445</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a:solidFill>
                            <a:srgbClr val="000000"/>
                          </a:solidFill>
                          <a:latin typeface="Calibri"/>
                          <a:ea typeface="Calibri"/>
                          <a:cs typeface="Arial"/>
                        </a:rPr>
                        <a:t>1266 - 1445</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400"/>
                        </a:spcBef>
                        <a:spcAft>
                          <a:spcPts val="400"/>
                        </a:spcAft>
                      </a:pPr>
                      <a:r>
                        <a:rPr lang="en-US" sz="1400" dirty="0">
                          <a:solidFill>
                            <a:srgbClr val="000000"/>
                          </a:solidFill>
                          <a:latin typeface="Calibri"/>
                          <a:ea typeface="Calibri"/>
                          <a:cs typeface="Arial"/>
                        </a:rPr>
                        <a:t> </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5000"/>
                        </a:lnSpc>
                        <a:spcBef>
                          <a:spcPts val="400"/>
                        </a:spcBef>
                        <a:spcAft>
                          <a:spcPts val="400"/>
                        </a:spcAft>
                      </a:pPr>
                      <a:r>
                        <a:rPr lang="en-US" sz="1400">
                          <a:solidFill>
                            <a:srgbClr val="000000"/>
                          </a:solidFill>
                          <a:latin typeface="Calibri"/>
                          <a:ea typeface="Calibri"/>
                          <a:cs typeface="Times New Roman"/>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78972">
                <a:tc>
                  <a:txBody>
                    <a:bodyPr/>
                    <a:lstStyle/>
                    <a:p>
                      <a:pPr algn="r">
                        <a:lnSpc>
                          <a:spcPct val="115000"/>
                        </a:lnSpc>
                        <a:spcBef>
                          <a:spcPts val="400"/>
                        </a:spcBef>
                        <a:spcAft>
                          <a:spcPts val="400"/>
                        </a:spcAft>
                      </a:pPr>
                      <a:r>
                        <a:rPr lang="en-US" sz="1400">
                          <a:solidFill>
                            <a:srgbClr val="000000"/>
                          </a:solidFill>
                          <a:latin typeface="Calibri"/>
                          <a:ea typeface="Calibri"/>
                          <a:cs typeface="Arial"/>
                        </a:rPr>
                        <a:t>9</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140</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1585</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a:solidFill>
                            <a:srgbClr val="000000"/>
                          </a:solidFill>
                          <a:latin typeface="Calibri"/>
                          <a:ea typeface="Calibri"/>
                          <a:cs typeface="Arial"/>
                        </a:rPr>
                        <a:t>1446 - 1585</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400"/>
                        </a:spcBef>
                        <a:spcAft>
                          <a:spcPts val="400"/>
                        </a:spcAft>
                      </a:pPr>
                      <a:r>
                        <a:rPr lang="en-US" sz="1400" dirty="0">
                          <a:solidFill>
                            <a:srgbClr val="000000"/>
                          </a:solidFill>
                          <a:latin typeface="Calibri"/>
                          <a:ea typeface="Calibri"/>
                          <a:cs typeface="Arial"/>
                        </a:rPr>
                        <a:t> </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endParaRPr lang="en-US" sz="1400" dirty="0">
                        <a:latin typeface="Calibri"/>
                        <a:ea typeface="Times New Roman"/>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78972">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10</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309</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1894</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a:lnSpc>
                          <a:spcPct val="115000"/>
                        </a:lnSpc>
                        <a:spcBef>
                          <a:spcPts val="400"/>
                        </a:spcBef>
                        <a:spcAft>
                          <a:spcPts val="400"/>
                        </a:spcAft>
                      </a:pPr>
                      <a:r>
                        <a:rPr lang="en-US" sz="1400" dirty="0">
                          <a:solidFill>
                            <a:srgbClr val="000000"/>
                          </a:solidFill>
                          <a:latin typeface="Calibri"/>
                          <a:ea typeface="Calibri"/>
                          <a:cs typeface="Arial"/>
                        </a:rPr>
                        <a:t>1586 - 1894</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1870</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a:lnSpc>
                          <a:spcPct val="105000"/>
                        </a:lnSpc>
                        <a:spcBef>
                          <a:spcPts val="400"/>
                        </a:spcBef>
                        <a:spcAft>
                          <a:spcPts val="400"/>
                        </a:spcAft>
                      </a:pPr>
                      <a:r>
                        <a:rPr lang="en-US" sz="1400" dirty="0">
                          <a:solidFill>
                            <a:srgbClr val="000000"/>
                          </a:solidFill>
                          <a:latin typeface="Calibri"/>
                          <a:ea typeface="Calibri"/>
                          <a:cs typeface="Times New Roman"/>
                        </a:rPr>
                        <a:t>*</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10010"/>
                  </a:ext>
                </a:extLst>
              </a:tr>
              <a:tr h="278972">
                <a:tc>
                  <a:txBody>
                    <a:bodyPr/>
                    <a:lstStyle/>
                    <a:p>
                      <a:pPr algn="r">
                        <a:lnSpc>
                          <a:spcPct val="115000"/>
                        </a:lnSpc>
                        <a:spcBef>
                          <a:spcPts val="400"/>
                        </a:spcBef>
                        <a:spcAft>
                          <a:spcPts val="400"/>
                        </a:spcAft>
                      </a:pPr>
                      <a:r>
                        <a:rPr lang="en-US" sz="1400">
                          <a:solidFill>
                            <a:srgbClr val="000000"/>
                          </a:solidFill>
                          <a:latin typeface="Calibri"/>
                          <a:ea typeface="Calibri"/>
                          <a:cs typeface="Arial"/>
                        </a:rPr>
                        <a:t>11</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245</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400"/>
                        </a:spcBef>
                        <a:spcAft>
                          <a:spcPts val="400"/>
                        </a:spcAft>
                      </a:pPr>
                      <a:r>
                        <a:rPr lang="en-US" sz="1400" dirty="0">
                          <a:solidFill>
                            <a:srgbClr val="000000"/>
                          </a:solidFill>
                          <a:latin typeface="Calibri"/>
                          <a:ea typeface="Calibri"/>
                          <a:cs typeface="Arial"/>
                        </a:rPr>
                        <a:t>2139</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400"/>
                        </a:spcBef>
                        <a:spcAft>
                          <a:spcPts val="400"/>
                        </a:spcAft>
                      </a:pPr>
                      <a:r>
                        <a:rPr lang="en-US" sz="1400">
                          <a:solidFill>
                            <a:srgbClr val="000000"/>
                          </a:solidFill>
                          <a:latin typeface="Calibri"/>
                          <a:ea typeface="Calibri"/>
                          <a:cs typeface="Arial"/>
                        </a:rPr>
                        <a:t>1895 - 2139</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Bef>
                          <a:spcPts val="400"/>
                        </a:spcBef>
                        <a:spcAft>
                          <a:spcPts val="400"/>
                        </a:spcAft>
                      </a:pPr>
                      <a:r>
                        <a:rPr lang="en-US" sz="1400">
                          <a:solidFill>
                            <a:srgbClr val="000000"/>
                          </a:solidFill>
                          <a:latin typeface="Calibri"/>
                          <a:ea typeface="Calibri"/>
                          <a:cs typeface="Arial"/>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5000"/>
                        </a:lnSpc>
                        <a:spcBef>
                          <a:spcPts val="400"/>
                        </a:spcBef>
                        <a:spcAft>
                          <a:spcPts val="400"/>
                        </a:spcAft>
                      </a:pPr>
                      <a:r>
                        <a:rPr lang="en-US" sz="1400" dirty="0">
                          <a:solidFill>
                            <a:srgbClr val="000000"/>
                          </a:solidFill>
                          <a:latin typeface="Calibri"/>
                          <a:ea typeface="Calibri"/>
                          <a:cs typeface="Times New Roman"/>
                        </a:rPr>
                        <a:t> </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78972">
                <a:tc>
                  <a:txBody>
                    <a:bodyPr/>
                    <a:lstStyle/>
                    <a:p>
                      <a:pPr algn="r">
                        <a:lnSpc>
                          <a:spcPct val="115000"/>
                        </a:lnSpc>
                        <a:spcBef>
                          <a:spcPts val="400"/>
                        </a:spcBef>
                        <a:spcAft>
                          <a:spcPts val="400"/>
                        </a:spcAft>
                      </a:pPr>
                      <a:r>
                        <a:rPr lang="en-US" sz="1400">
                          <a:solidFill>
                            <a:srgbClr val="000000"/>
                          </a:solidFill>
                          <a:latin typeface="Calibri"/>
                          <a:ea typeface="Calibri"/>
                          <a:cs typeface="Arial"/>
                        </a:rPr>
                        <a:t>12</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325</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400"/>
                        </a:spcBef>
                        <a:spcAft>
                          <a:spcPts val="400"/>
                        </a:spcAft>
                      </a:pPr>
                      <a:r>
                        <a:rPr lang="en-US" sz="1400">
                          <a:solidFill>
                            <a:srgbClr val="000000"/>
                          </a:solidFill>
                          <a:latin typeface="Calibri"/>
                          <a:ea typeface="Calibri"/>
                          <a:cs typeface="Arial"/>
                        </a:rPr>
                        <a:t>2464</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solidFill>
                            <a:srgbClr val="000000"/>
                          </a:solidFill>
                          <a:latin typeface="Calibri"/>
                          <a:ea typeface="Calibri"/>
                          <a:cs typeface="Arial"/>
                        </a:rPr>
                        <a:t>2140 - 2464</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Bef>
                          <a:spcPts val="400"/>
                        </a:spcBef>
                        <a:spcAft>
                          <a:spcPts val="400"/>
                        </a:spcAft>
                      </a:pPr>
                      <a:r>
                        <a:rPr lang="en-US" sz="1400">
                          <a:solidFill>
                            <a:srgbClr val="000000"/>
                          </a:solidFill>
                          <a:latin typeface="Calibri"/>
                          <a:ea typeface="Calibri"/>
                          <a:cs typeface="Arial"/>
                        </a:rPr>
                        <a:t> </a:t>
                      </a:r>
                      <a:endParaRPr lang="en-US" sz="140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Bef>
                          <a:spcPts val="400"/>
                        </a:spcBef>
                        <a:spcAft>
                          <a:spcPts val="400"/>
                        </a:spcAft>
                      </a:pPr>
                      <a:r>
                        <a:rPr lang="en-US" sz="1400" dirty="0">
                          <a:solidFill>
                            <a:srgbClr val="000000"/>
                          </a:solidFill>
                          <a:latin typeface="Calibri"/>
                          <a:ea typeface="Calibri"/>
                          <a:cs typeface="Arial"/>
                        </a:rPr>
                        <a:t> </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8972">
                <a:tc gridSpan="6">
                  <a:txBody>
                    <a:bodyPr/>
                    <a:lstStyle/>
                    <a:p>
                      <a:pPr algn="l">
                        <a:lnSpc>
                          <a:spcPct val="105000"/>
                        </a:lnSpc>
                        <a:spcAft>
                          <a:spcPts val="800"/>
                        </a:spcAft>
                      </a:pPr>
                      <a:r>
                        <a:rPr lang="en-US" sz="1400" dirty="0">
                          <a:solidFill>
                            <a:srgbClr val="000000"/>
                          </a:solidFill>
                          <a:latin typeface="Calibri"/>
                          <a:ea typeface="Calibri"/>
                          <a:cs typeface="Times New Roman"/>
                        </a:rPr>
                        <a:t>   Number of clusters to be selected = 4 ; SI = 2464 / 4 = 616; r = 22</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0013"/>
                  </a:ext>
                </a:extLst>
              </a:tr>
              <a:tr h="278966">
                <a:tc gridSpan="3">
                  <a:txBody>
                    <a:bodyPr/>
                    <a:lstStyle/>
                    <a:p>
                      <a:pPr algn="l">
                        <a:lnSpc>
                          <a:spcPct val="105000"/>
                        </a:lnSpc>
                        <a:spcAft>
                          <a:spcPts val="800"/>
                        </a:spcAft>
                      </a:pPr>
                      <a:r>
                        <a:rPr lang="en-US" sz="1400" dirty="0">
                          <a:solidFill>
                            <a:srgbClr val="000000"/>
                          </a:solidFill>
                          <a:latin typeface="Calibri"/>
                          <a:ea typeface="Calibri"/>
                          <a:cs typeface="Times New Roman"/>
                        </a:rPr>
                        <a:t>* = Selected clusters</a:t>
                      </a:r>
                      <a:endParaRPr lang="en-US" sz="1400" dirty="0">
                        <a:latin typeface="Calibri"/>
                        <a:ea typeface="Calibri"/>
                        <a:cs typeface="Cordia New"/>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hMerge="1">
                  <a:txBody>
                    <a:bodyPr/>
                    <a:lstStyle/>
                    <a:p>
                      <a:endParaRPr lang="th-TH"/>
                    </a:p>
                  </a:txBody>
                  <a:tcPr/>
                </a:tc>
                <a:tc hMerge="1">
                  <a:txBody>
                    <a:bodyPr/>
                    <a:lstStyle/>
                    <a:p>
                      <a:endParaRPr lang="th-TH"/>
                    </a:p>
                  </a:txBody>
                  <a:tcPr/>
                </a:tc>
                <a:tc gridSpan="2">
                  <a:txBody>
                    <a:bodyPr/>
                    <a:lstStyle/>
                    <a:p>
                      <a:pPr algn="l"/>
                      <a:endParaRPr lang="en-US" sz="1400" dirty="0">
                        <a:latin typeface="Calibri"/>
                        <a:ea typeface="Times New Roman"/>
                        <a:cs typeface="Cordia New"/>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hMerge="1">
                  <a:txBody>
                    <a:bodyPr/>
                    <a:lstStyle/>
                    <a:p>
                      <a:endParaRPr lang="th-TH"/>
                    </a:p>
                  </a:txBody>
                  <a:tcPr/>
                </a:tc>
                <a:tc>
                  <a:txBody>
                    <a:bodyPr/>
                    <a:lstStyle/>
                    <a:p>
                      <a:pPr algn="l"/>
                      <a:endParaRPr lang="en-US" sz="1400" dirty="0">
                        <a:latin typeface="Calibri"/>
                        <a:ea typeface="Times New Roman"/>
                        <a:cs typeface="Cordia New"/>
                      </a:endParaRPr>
                    </a:p>
                  </a:txBody>
                  <a:tcPr marL="68580" marR="68580" marT="0" marB="0" anchor="b">
                    <a:lnL>
                      <a:noFill/>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0" name="TextBox 9">
            <a:extLst>
              <a:ext uri="{FF2B5EF4-FFF2-40B4-BE49-F238E27FC236}">
                <a16:creationId xmlns:a16="http://schemas.microsoft.com/office/drawing/2014/main" id="{F38D17E3-D4A5-496D-A556-A2DC1B156786}"/>
              </a:ext>
            </a:extLst>
          </p:cNvPr>
          <p:cNvSpPr txBox="1"/>
          <p:nvPr/>
        </p:nvSpPr>
        <p:spPr>
          <a:xfrm>
            <a:off x="685800" y="1064290"/>
            <a:ext cx="7162800" cy="646331"/>
          </a:xfrm>
          <a:prstGeom prst="rect">
            <a:avLst/>
          </a:prstGeom>
          <a:noFill/>
        </p:spPr>
        <p:txBody>
          <a:bodyPr wrap="square" rtlCol="0">
            <a:spAutoFit/>
          </a:bodyPr>
          <a:lstStyle/>
          <a:p>
            <a:r>
              <a:rPr lang="en-US" dirty="0"/>
              <a:t>Table 11.4.3:  Selection of four Villages (clusters) using PPS  </a:t>
            </a:r>
            <a:br>
              <a:rPr lang="en-US" dirty="0"/>
            </a:b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EXERCISE:  PPS to select a sample of two villages (Part 1)  </a:t>
            </a:r>
            <a:endParaRPr lang="th-TH" sz="2000" dirty="0"/>
          </a:p>
        </p:txBody>
      </p:sp>
      <p:graphicFrame>
        <p:nvGraphicFramePr>
          <p:cNvPr id="5" name="Content Placeholder 4"/>
          <p:cNvGraphicFramePr>
            <a:graphicFrameLocks noGrp="1"/>
          </p:cNvGraphicFramePr>
          <p:nvPr>
            <p:ph idx="1"/>
          </p:nvPr>
        </p:nvGraphicFramePr>
        <p:xfrm>
          <a:off x="457200" y="1600200"/>
          <a:ext cx="8229600" cy="472439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751114">
                <a:tc>
                  <a:txBody>
                    <a:bodyPr/>
                    <a:lstStyle/>
                    <a:p>
                      <a:pPr>
                        <a:lnSpc>
                          <a:spcPct val="115000"/>
                        </a:lnSpc>
                        <a:spcAft>
                          <a:spcPts val="0"/>
                        </a:spcAft>
                        <a:tabLst>
                          <a:tab pos="481965" algn="l"/>
                        </a:tabLst>
                      </a:pPr>
                      <a:r>
                        <a:rPr lang="en-US" sz="1200" dirty="0">
                          <a:latin typeface="+mj-lt"/>
                          <a:ea typeface="Calibri"/>
                          <a:cs typeface="Times New Roman"/>
                        </a:rPr>
                        <a:t>Village ID</a:t>
                      </a:r>
                      <a:endParaRPr lang="en-US" sz="1100" dirty="0">
                        <a:latin typeface="+mj-lt"/>
                        <a:ea typeface="Calibri"/>
                        <a:cs typeface="Cordia New"/>
                      </a:endParaRPr>
                    </a:p>
                  </a:txBody>
                  <a:tcPr marL="68580" marR="68580" marT="0" marB="0"/>
                </a:tc>
                <a:tc>
                  <a:txBody>
                    <a:bodyPr/>
                    <a:lstStyle/>
                    <a:p>
                      <a:pPr>
                        <a:lnSpc>
                          <a:spcPct val="115000"/>
                        </a:lnSpc>
                        <a:spcAft>
                          <a:spcPts val="0"/>
                        </a:spcAft>
                        <a:tabLst>
                          <a:tab pos="481965" algn="l"/>
                        </a:tabLst>
                      </a:pPr>
                      <a:r>
                        <a:rPr lang="en-US" sz="1200" dirty="0">
                          <a:latin typeface="+mj-lt"/>
                          <a:ea typeface="Calibri"/>
                          <a:cs typeface="Times New Roman"/>
                        </a:rPr>
                        <a:t>Number of Households</a:t>
                      </a:r>
                      <a:endParaRPr lang="en-US" sz="1100" dirty="0">
                        <a:latin typeface="+mj-lt"/>
                        <a:ea typeface="Calibri"/>
                        <a:cs typeface="Cordia New"/>
                      </a:endParaRPr>
                    </a:p>
                    <a:p>
                      <a:pPr>
                        <a:lnSpc>
                          <a:spcPct val="115000"/>
                        </a:lnSpc>
                        <a:spcAft>
                          <a:spcPts val="0"/>
                        </a:spcAft>
                        <a:tabLst>
                          <a:tab pos="481965" algn="l"/>
                        </a:tabLst>
                      </a:pPr>
                      <a:r>
                        <a:rPr lang="en-US" sz="1200" dirty="0">
                          <a:latin typeface="+mj-lt"/>
                          <a:ea typeface="Calibri"/>
                          <a:cs typeface="Times New Roman"/>
                        </a:rPr>
                        <a:t>in Each Village</a:t>
                      </a:r>
                      <a:endParaRPr lang="en-US" sz="1100" dirty="0">
                        <a:latin typeface="+mj-lt"/>
                        <a:ea typeface="Calibri"/>
                        <a:cs typeface="Cordia New"/>
                      </a:endParaRPr>
                    </a:p>
                  </a:txBody>
                  <a:tcPr marL="68580" marR="68580" marT="0" marB="0"/>
                </a:tc>
                <a:tc>
                  <a:txBody>
                    <a:bodyPr/>
                    <a:lstStyle/>
                    <a:p>
                      <a:pPr>
                        <a:lnSpc>
                          <a:spcPct val="105000"/>
                        </a:lnSpc>
                        <a:spcBef>
                          <a:spcPts val="300"/>
                        </a:spcBef>
                        <a:spcAft>
                          <a:spcPts val="300"/>
                        </a:spcAft>
                        <a:tabLst>
                          <a:tab pos="481965" algn="l"/>
                        </a:tabLst>
                      </a:pPr>
                      <a:r>
                        <a:rPr lang="en-US" sz="1200" dirty="0">
                          <a:latin typeface="+mj-lt"/>
                          <a:ea typeface="Calibri"/>
                          <a:cs typeface="Cordia New"/>
                        </a:rPr>
                        <a:t>Cumulative </a:t>
                      </a:r>
                      <a:r>
                        <a:rPr lang="en-US" sz="1200" dirty="0" err="1">
                          <a:latin typeface="+mj-lt"/>
                          <a:ea typeface="Calibri"/>
                          <a:cs typeface="Cordia New"/>
                        </a:rPr>
                        <a:t>mos</a:t>
                      </a:r>
                      <a:endParaRPr lang="en-US" sz="1100" dirty="0">
                        <a:latin typeface="+mj-lt"/>
                        <a:ea typeface="Calibri"/>
                        <a:cs typeface="Cordia New"/>
                      </a:endParaRPr>
                    </a:p>
                  </a:txBody>
                  <a:tcPr marL="68580" marR="68580" marT="0" marB="0"/>
                </a:tc>
                <a:tc>
                  <a:txBody>
                    <a:bodyPr/>
                    <a:lstStyle/>
                    <a:p>
                      <a:pPr>
                        <a:lnSpc>
                          <a:spcPct val="105000"/>
                        </a:lnSpc>
                        <a:spcBef>
                          <a:spcPts val="300"/>
                        </a:spcBef>
                        <a:spcAft>
                          <a:spcPts val="300"/>
                        </a:spcAft>
                        <a:tabLst>
                          <a:tab pos="481965" algn="l"/>
                        </a:tabLst>
                      </a:pPr>
                      <a:r>
                        <a:rPr lang="en-US" sz="1200" dirty="0">
                          <a:latin typeface="+mj-lt"/>
                          <a:ea typeface="Calibri"/>
                          <a:cs typeface="Cordia New"/>
                        </a:rPr>
                        <a:t>Range </a:t>
                      </a:r>
                      <a:endParaRPr lang="en-US" sz="1100" dirty="0">
                        <a:latin typeface="+mj-lt"/>
                        <a:ea typeface="Calibri"/>
                        <a:cs typeface="Cordia New"/>
                      </a:endParaRPr>
                    </a:p>
                  </a:txBody>
                  <a:tcPr marL="68580" marR="68580" marT="0" marB="0"/>
                </a:tc>
                <a:tc>
                  <a:txBody>
                    <a:bodyPr/>
                    <a:lstStyle/>
                    <a:p>
                      <a:pPr>
                        <a:lnSpc>
                          <a:spcPct val="105000"/>
                        </a:lnSpc>
                        <a:spcBef>
                          <a:spcPts val="300"/>
                        </a:spcBef>
                        <a:spcAft>
                          <a:spcPts val="300"/>
                        </a:spcAft>
                        <a:tabLst>
                          <a:tab pos="481965" algn="l"/>
                        </a:tabLst>
                      </a:pPr>
                      <a:r>
                        <a:rPr lang="en-US" sz="1200" dirty="0">
                          <a:latin typeface="+mj-lt"/>
                          <a:ea typeface="Calibri"/>
                          <a:cs typeface="Cordia New"/>
                        </a:rPr>
                        <a:t>Sample Selection Number</a:t>
                      </a:r>
                      <a:endParaRPr lang="en-US" sz="1100" dirty="0">
                        <a:latin typeface="+mj-lt"/>
                        <a:ea typeface="Calibri"/>
                        <a:cs typeface="Cordia New"/>
                      </a:endParaRPr>
                    </a:p>
                  </a:txBody>
                  <a:tcPr marL="68580" marR="68580" marT="0" marB="0"/>
                </a:tc>
                <a:extLst>
                  <a:ext uri="{0D108BD9-81ED-4DB2-BD59-A6C34878D82A}">
                    <a16:rowId xmlns:a16="http://schemas.microsoft.com/office/drawing/2014/main" val="10000"/>
                  </a:ext>
                </a:extLst>
              </a:tr>
              <a:tr h="662214">
                <a:tc>
                  <a:txBody>
                    <a:bodyPr/>
                    <a:lstStyle/>
                    <a:p>
                      <a:pPr>
                        <a:lnSpc>
                          <a:spcPct val="115000"/>
                        </a:lnSpc>
                        <a:spcBef>
                          <a:spcPts val="200"/>
                        </a:spcBef>
                        <a:spcAft>
                          <a:spcPts val="200"/>
                        </a:spcAft>
                        <a:tabLst>
                          <a:tab pos="481965" algn="l"/>
                        </a:tabLst>
                      </a:pPr>
                      <a:r>
                        <a:rPr lang="en-US" sz="1600" dirty="0">
                          <a:latin typeface="+mn-lt"/>
                          <a:ea typeface="Calibri"/>
                          <a:cs typeface="Times New Roman"/>
                        </a:rPr>
                        <a:t>   1</a:t>
                      </a:r>
                      <a:endParaRPr lang="en-US" sz="1600" dirty="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r>
                        <a:rPr lang="en-US" sz="1600" dirty="0">
                          <a:latin typeface="+mn-lt"/>
                          <a:ea typeface="Calibri"/>
                          <a:cs typeface="Times New Roman"/>
                        </a:rPr>
                        <a:t>    50</a:t>
                      </a:r>
                      <a:endParaRPr lang="en-US" sz="1600" dirty="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a:latin typeface="+mn-lt"/>
                        <a:ea typeface="Calibri"/>
                        <a:cs typeface="Times New Roman"/>
                      </a:endParaRPr>
                    </a:p>
                  </a:txBody>
                  <a:tcPr marL="68580" marR="68580" marT="0" marB="0"/>
                </a:tc>
                <a:extLst>
                  <a:ext uri="{0D108BD9-81ED-4DB2-BD59-A6C34878D82A}">
                    <a16:rowId xmlns:a16="http://schemas.microsoft.com/office/drawing/2014/main" val="10001"/>
                  </a:ext>
                </a:extLst>
              </a:tr>
              <a:tr h="662214">
                <a:tc>
                  <a:txBody>
                    <a:bodyPr/>
                    <a:lstStyle/>
                    <a:p>
                      <a:pPr>
                        <a:lnSpc>
                          <a:spcPct val="115000"/>
                        </a:lnSpc>
                        <a:spcBef>
                          <a:spcPts val="200"/>
                        </a:spcBef>
                        <a:spcAft>
                          <a:spcPts val="200"/>
                        </a:spcAft>
                        <a:tabLst>
                          <a:tab pos="481965" algn="l"/>
                        </a:tabLst>
                      </a:pPr>
                      <a:r>
                        <a:rPr lang="en-US" sz="1600">
                          <a:latin typeface="+mn-lt"/>
                          <a:ea typeface="Calibri"/>
                          <a:cs typeface="Times New Roman"/>
                        </a:rPr>
                        <a:t>   2</a:t>
                      </a:r>
                      <a:endParaRPr lang="en-US" sz="160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r>
                        <a:rPr lang="en-US" sz="1600" dirty="0">
                          <a:latin typeface="+mn-lt"/>
                          <a:ea typeface="Calibri"/>
                          <a:cs typeface="Times New Roman"/>
                        </a:rPr>
                        <a:t>    30</a:t>
                      </a:r>
                      <a:endParaRPr lang="en-US" sz="1600" dirty="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a:latin typeface="+mn-lt"/>
                        <a:ea typeface="Calibri"/>
                        <a:cs typeface="Times New Roman"/>
                      </a:endParaRPr>
                    </a:p>
                  </a:txBody>
                  <a:tcPr marL="68580" marR="68580" marT="0" marB="0"/>
                </a:tc>
                <a:extLst>
                  <a:ext uri="{0D108BD9-81ED-4DB2-BD59-A6C34878D82A}">
                    <a16:rowId xmlns:a16="http://schemas.microsoft.com/office/drawing/2014/main" val="10002"/>
                  </a:ext>
                </a:extLst>
              </a:tr>
              <a:tr h="662214">
                <a:tc>
                  <a:txBody>
                    <a:bodyPr/>
                    <a:lstStyle/>
                    <a:p>
                      <a:pPr>
                        <a:lnSpc>
                          <a:spcPct val="115000"/>
                        </a:lnSpc>
                        <a:spcBef>
                          <a:spcPts val="200"/>
                        </a:spcBef>
                        <a:spcAft>
                          <a:spcPts val="200"/>
                        </a:spcAft>
                        <a:tabLst>
                          <a:tab pos="481965" algn="l"/>
                        </a:tabLst>
                      </a:pPr>
                      <a:r>
                        <a:rPr lang="en-US" sz="1600">
                          <a:latin typeface="+mn-lt"/>
                          <a:ea typeface="Calibri"/>
                          <a:cs typeface="Times New Roman"/>
                        </a:rPr>
                        <a:t>   3</a:t>
                      </a:r>
                      <a:endParaRPr lang="en-US" sz="160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r>
                        <a:rPr lang="en-US" sz="1600" dirty="0">
                          <a:latin typeface="+mn-lt"/>
                          <a:ea typeface="Calibri"/>
                          <a:cs typeface="Times New Roman"/>
                        </a:rPr>
                        <a:t>    10</a:t>
                      </a:r>
                      <a:endParaRPr lang="en-US" sz="1600" dirty="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a:latin typeface="+mn-lt"/>
                        <a:ea typeface="Calibri"/>
                        <a:cs typeface="Times New Roman"/>
                      </a:endParaRPr>
                    </a:p>
                  </a:txBody>
                  <a:tcPr marL="68580" marR="68580" marT="0" marB="0"/>
                </a:tc>
                <a:extLst>
                  <a:ext uri="{0D108BD9-81ED-4DB2-BD59-A6C34878D82A}">
                    <a16:rowId xmlns:a16="http://schemas.microsoft.com/office/drawing/2014/main" val="10003"/>
                  </a:ext>
                </a:extLst>
              </a:tr>
              <a:tr h="662214">
                <a:tc>
                  <a:txBody>
                    <a:bodyPr/>
                    <a:lstStyle/>
                    <a:p>
                      <a:pPr>
                        <a:lnSpc>
                          <a:spcPct val="115000"/>
                        </a:lnSpc>
                        <a:spcBef>
                          <a:spcPts val="200"/>
                        </a:spcBef>
                        <a:spcAft>
                          <a:spcPts val="200"/>
                        </a:spcAft>
                        <a:tabLst>
                          <a:tab pos="481965" algn="l"/>
                        </a:tabLst>
                      </a:pPr>
                      <a:r>
                        <a:rPr lang="en-US" sz="1600">
                          <a:latin typeface="+mn-lt"/>
                          <a:ea typeface="Calibri"/>
                          <a:cs typeface="Times New Roman"/>
                        </a:rPr>
                        <a:t>   4</a:t>
                      </a:r>
                      <a:endParaRPr lang="en-US" sz="160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r>
                        <a:rPr lang="en-US" sz="1600" dirty="0">
                          <a:latin typeface="+mn-lt"/>
                          <a:ea typeface="Calibri"/>
                          <a:cs typeface="Times New Roman"/>
                        </a:rPr>
                        <a:t>    20</a:t>
                      </a:r>
                      <a:endParaRPr lang="en-US" sz="1600" dirty="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extLst>
                  <a:ext uri="{0D108BD9-81ED-4DB2-BD59-A6C34878D82A}">
                    <a16:rowId xmlns:a16="http://schemas.microsoft.com/office/drawing/2014/main" val="10004"/>
                  </a:ext>
                </a:extLst>
              </a:tr>
              <a:tr h="662214">
                <a:tc>
                  <a:txBody>
                    <a:bodyPr/>
                    <a:lstStyle/>
                    <a:p>
                      <a:pPr>
                        <a:lnSpc>
                          <a:spcPct val="115000"/>
                        </a:lnSpc>
                        <a:spcBef>
                          <a:spcPts val="200"/>
                        </a:spcBef>
                        <a:spcAft>
                          <a:spcPts val="200"/>
                        </a:spcAft>
                        <a:tabLst>
                          <a:tab pos="481965" algn="l"/>
                        </a:tabLst>
                      </a:pPr>
                      <a:r>
                        <a:rPr lang="en-US" sz="1600">
                          <a:latin typeface="+mn-lt"/>
                          <a:ea typeface="Calibri"/>
                          <a:cs typeface="Times New Roman"/>
                        </a:rPr>
                        <a:t>   5</a:t>
                      </a:r>
                      <a:endParaRPr lang="en-US" sz="160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r>
                        <a:rPr lang="en-US" sz="1600">
                          <a:latin typeface="+mn-lt"/>
                          <a:ea typeface="Calibri"/>
                          <a:cs typeface="Times New Roman"/>
                        </a:rPr>
                        <a:t>    40</a:t>
                      </a:r>
                      <a:endParaRPr lang="en-US" sz="160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extLst>
                  <a:ext uri="{0D108BD9-81ED-4DB2-BD59-A6C34878D82A}">
                    <a16:rowId xmlns:a16="http://schemas.microsoft.com/office/drawing/2014/main" val="10005"/>
                  </a:ext>
                </a:extLst>
              </a:tr>
              <a:tr h="662214">
                <a:tc>
                  <a:txBody>
                    <a:bodyPr/>
                    <a:lstStyle/>
                    <a:p>
                      <a:pPr>
                        <a:lnSpc>
                          <a:spcPct val="115000"/>
                        </a:lnSpc>
                        <a:spcBef>
                          <a:spcPts val="200"/>
                        </a:spcBef>
                        <a:spcAft>
                          <a:spcPts val="200"/>
                        </a:spcAft>
                        <a:tabLst>
                          <a:tab pos="481965" algn="l"/>
                        </a:tabLst>
                      </a:pPr>
                      <a:r>
                        <a:rPr lang="en-US" sz="1600">
                          <a:latin typeface="+mn-lt"/>
                          <a:ea typeface="Calibri"/>
                          <a:cs typeface="Times New Roman"/>
                        </a:rPr>
                        <a:t>   6</a:t>
                      </a:r>
                      <a:endParaRPr lang="en-US" sz="160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r>
                        <a:rPr lang="en-US" sz="1600">
                          <a:latin typeface="+mn-lt"/>
                          <a:ea typeface="Calibri"/>
                          <a:cs typeface="Times New Roman"/>
                        </a:rPr>
                        <a:t>    30</a:t>
                      </a:r>
                      <a:endParaRPr lang="en-US" sz="1600">
                        <a:latin typeface="+mn-lt"/>
                        <a:ea typeface="Calibri"/>
                        <a:cs typeface="Cordia New"/>
                      </a:endParaRPr>
                    </a:p>
                  </a:txBody>
                  <a:tcPr marL="68580" marR="68580" marT="0" marB="0"/>
                </a:tc>
                <a:tc>
                  <a:txBody>
                    <a:bodyPr/>
                    <a:lstStyle/>
                    <a:p>
                      <a:pPr>
                        <a:lnSpc>
                          <a:spcPct val="115000"/>
                        </a:lnSpc>
                        <a:spcBef>
                          <a:spcPts val="200"/>
                        </a:spcBef>
                        <a:spcAft>
                          <a:spcPts val="200"/>
                        </a:spcAft>
                        <a:tabLst>
                          <a:tab pos="481965" algn="l"/>
                        </a:tabLst>
                      </a:pPr>
                      <a:endParaRPr lang="en-US" sz="160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a:latin typeface="+mn-lt"/>
                        <a:ea typeface="Calibri"/>
                        <a:cs typeface="Times New Roman"/>
                      </a:endParaRPr>
                    </a:p>
                  </a:txBody>
                  <a:tcPr marL="68580" marR="68580" marT="0" marB="0"/>
                </a:tc>
                <a:tc>
                  <a:txBody>
                    <a:bodyPr/>
                    <a:lstStyle/>
                    <a:p>
                      <a:pP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DE9C-66B7-4EAF-A5C5-C12CBAF5B3BF}"/>
              </a:ext>
            </a:extLst>
          </p:cNvPr>
          <p:cNvSpPr>
            <a:spLocks noGrp="1"/>
          </p:cNvSpPr>
          <p:nvPr>
            <p:ph type="title"/>
          </p:nvPr>
        </p:nvSpPr>
        <p:spPr>
          <a:xfrm>
            <a:off x="838200" y="2895600"/>
            <a:ext cx="7772400" cy="1362075"/>
          </a:xfrm>
        </p:spPr>
        <p:txBody>
          <a:bodyPr/>
          <a:lstStyle/>
          <a:p>
            <a:r>
              <a:rPr lang="en-US" dirty="0"/>
              <a:t>Part I: Basic sampling concepts</a:t>
            </a:r>
          </a:p>
        </p:txBody>
      </p:sp>
    </p:spTree>
    <p:extLst>
      <p:ext uri="{BB962C8B-B14F-4D97-AF65-F5344CB8AC3E}">
        <p14:creationId xmlns:p14="http://schemas.microsoft.com/office/powerpoint/2010/main" val="206509283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EXERCISE: PPS to select a sample of two villages (Part 2)</a:t>
            </a:r>
            <a:endParaRPr lang="th-TH"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6147603"/>
              </p:ext>
            </p:extLst>
          </p:nvPr>
        </p:nvGraphicFramePr>
        <p:xfrm>
          <a:off x="457200" y="1600200"/>
          <a:ext cx="8229600" cy="504008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066800">
                <a:tc>
                  <a:txBody>
                    <a:bodyPr/>
                    <a:lstStyle/>
                    <a:p>
                      <a:pPr>
                        <a:lnSpc>
                          <a:spcPct val="115000"/>
                        </a:lnSpc>
                        <a:spcAft>
                          <a:spcPts val="0"/>
                        </a:spcAft>
                        <a:tabLst>
                          <a:tab pos="481965" algn="l"/>
                        </a:tabLst>
                      </a:pPr>
                      <a:r>
                        <a:rPr lang="en-US" sz="1200" dirty="0">
                          <a:latin typeface="+mj-lt"/>
                          <a:ea typeface="Calibri"/>
                          <a:cs typeface="Times New Roman"/>
                        </a:rPr>
                        <a:t>Village ID</a:t>
                      </a:r>
                      <a:endParaRPr lang="en-US" sz="1100" dirty="0">
                        <a:latin typeface="+mj-lt"/>
                        <a:ea typeface="Calibri"/>
                        <a:cs typeface="Cordia New"/>
                      </a:endParaRPr>
                    </a:p>
                  </a:txBody>
                  <a:tcPr marL="68580" marR="68580" marT="0" marB="0"/>
                </a:tc>
                <a:tc>
                  <a:txBody>
                    <a:bodyPr/>
                    <a:lstStyle/>
                    <a:p>
                      <a:pPr>
                        <a:lnSpc>
                          <a:spcPct val="115000"/>
                        </a:lnSpc>
                        <a:spcAft>
                          <a:spcPts val="0"/>
                        </a:spcAft>
                        <a:tabLst>
                          <a:tab pos="481965" algn="l"/>
                        </a:tabLst>
                      </a:pPr>
                      <a:r>
                        <a:rPr lang="en-US" sz="1200" dirty="0">
                          <a:latin typeface="+mj-lt"/>
                          <a:ea typeface="Calibri"/>
                          <a:cs typeface="Times New Roman"/>
                        </a:rPr>
                        <a:t>Number of Households</a:t>
                      </a:r>
                      <a:endParaRPr lang="en-US" sz="1100" dirty="0">
                        <a:latin typeface="+mj-lt"/>
                        <a:ea typeface="Calibri"/>
                        <a:cs typeface="Cordia New"/>
                      </a:endParaRPr>
                    </a:p>
                    <a:p>
                      <a:pPr>
                        <a:lnSpc>
                          <a:spcPct val="115000"/>
                        </a:lnSpc>
                        <a:spcAft>
                          <a:spcPts val="0"/>
                        </a:spcAft>
                        <a:tabLst>
                          <a:tab pos="481965" algn="l"/>
                        </a:tabLst>
                      </a:pPr>
                      <a:r>
                        <a:rPr lang="en-US" sz="1200" dirty="0">
                          <a:latin typeface="+mj-lt"/>
                          <a:ea typeface="Calibri"/>
                          <a:cs typeface="Times New Roman"/>
                        </a:rPr>
                        <a:t>in Each Village</a:t>
                      </a:r>
                      <a:endParaRPr lang="en-US" sz="1100" dirty="0">
                        <a:latin typeface="+mj-lt"/>
                        <a:ea typeface="Calibri"/>
                        <a:cs typeface="Cordia New"/>
                      </a:endParaRPr>
                    </a:p>
                  </a:txBody>
                  <a:tcPr marL="68580" marR="68580" marT="0" marB="0"/>
                </a:tc>
                <a:tc>
                  <a:txBody>
                    <a:bodyPr/>
                    <a:lstStyle/>
                    <a:p>
                      <a:pPr>
                        <a:lnSpc>
                          <a:spcPct val="105000"/>
                        </a:lnSpc>
                        <a:spcBef>
                          <a:spcPts val="300"/>
                        </a:spcBef>
                        <a:spcAft>
                          <a:spcPts val="300"/>
                        </a:spcAft>
                        <a:tabLst>
                          <a:tab pos="481965" algn="l"/>
                        </a:tabLst>
                      </a:pPr>
                      <a:r>
                        <a:rPr lang="en-US" sz="1200" dirty="0">
                          <a:latin typeface="+mj-lt"/>
                          <a:ea typeface="Calibri"/>
                          <a:cs typeface="Cordia New"/>
                        </a:rPr>
                        <a:t>Cumulative </a:t>
                      </a:r>
                      <a:r>
                        <a:rPr lang="en-US" sz="1200" dirty="0" err="1">
                          <a:latin typeface="+mj-lt"/>
                          <a:ea typeface="Calibri"/>
                          <a:cs typeface="Cordia New"/>
                        </a:rPr>
                        <a:t>mos</a:t>
                      </a:r>
                      <a:endParaRPr lang="en-US" sz="1100" dirty="0">
                        <a:latin typeface="+mj-lt"/>
                        <a:ea typeface="Calibri"/>
                        <a:cs typeface="Cordia New"/>
                      </a:endParaRPr>
                    </a:p>
                  </a:txBody>
                  <a:tcPr marL="68580" marR="68580" marT="0" marB="0"/>
                </a:tc>
                <a:tc>
                  <a:txBody>
                    <a:bodyPr/>
                    <a:lstStyle/>
                    <a:p>
                      <a:pPr>
                        <a:lnSpc>
                          <a:spcPct val="105000"/>
                        </a:lnSpc>
                        <a:spcBef>
                          <a:spcPts val="300"/>
                        </a:spcBef>
                        <a:spcAft>
                          <a:spcPts val="300"/>
                        </a:spcAft>
                        <a:tabLst>
                          <a:tab pos="481965" algn="l"/>
                        </a:tabLst>
                      </a:pPr>
                      <a:r>
                        <a:rPr lang="en-US" sz="1200" dirty="0">
                          <a:latin typeface="+mj-lt"/>
                          <a:ea typeface="Calibri"/>
                          <a:cs typeface="Cordia New"/>
                        </a:rPr>
                        <a:t>Range </a:t>
                      </a:r>
                      <a:endParaRPr lang="en-US" sz="1100" dirty="0">
                        <a:latin typeface="+mj-lt"/>
                        <a:ea typeface="Calibri"/>
                        <a:cs typeface="Cordia New"/>
                      </a:endParaRPr>
                    </a:p>
                  </a:txBody>
                  <a:tcPr marL="68580" marR="68580" marT="0" marB="0"/>
                </a:tc>
                <a:tc>
                  <a:txBody>
                    <a:bodyPr/>
                    <a:lstStyle/>
                    <a:p>
                      <a:pPr>
                        <a:lnSpc>
                          <a:spcPct val="105000"/>
                        </a:lnSpc>
                        <a:spcBef>
                          <a:spcPts val="300"/>
                        </a:spcBef>
                        <a:spcAft>
                          <a:spcPts val="300"/>
                        </a:spcAft>
                        <a:tabLst>
                          <a:tab pos="481965" algn="l"/>
                        </a:tabLst>
                      </a:pPr>
                      <a:r>
                        <a:rPr lang="en-US" sz="1200" dirty="0">
                          <a:latin typeface="+mj-lt"/>
                          <a:ea typeface="Calibri"/>
                          <a:cs typeface="Cordia New"/>
                        </a:rPr>
                        <a:t>Sample Selection Number</a:t>
                      </a:r>
                      <a:endParaRPr lang="en-US" sz="1100" dirty="0">
                        <a:latin typeface="+mj-lt"/>
                        <a:ea typeface="Calibri"/>
                        <a:cs typeface="Cordia New"/>
                      </a:endParaRPr>
                    </a:p>
                  </a:txBody>
                  <a:tcPr marL="68580" marR="68580" marT="0" marB="0"/>
                </a:tc>
                <a:extLst>
                  <a:ext uri="{0D108BD9-81ED-4DB2-BD59-A6C34878D82A}">
                    <a16:rowId xmlns:a16="http://schemas.microsoft.com/office/drawing/2014/main" val="10000"/>
                  </a:ext>
                </a:extLst>
              </a:tr>
              <a:tr h="662214">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   1</a:t>
                      </a:r>
                      <a:endParaRPr lang="en-US" sz="1600" dirty="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    50</a:t>
                      </a:r>
                      <a:endParaRPr lang="en-US" sz="1600" dirty="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50</a:t>
                      </a: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1 - 50</a:t>
                      </a:r>
                    </a:p>
                  </a:txBody>
                  <a:tcPr marL="68580" marR="68580" marT="0" marB="0"/>
                </a:tc>
                <a:tc>
                  <a:txBody>
                    <a:bodyPr/>
                    <a:lstStyle/>
                    <a:p>
                      <a:pPr algn="r">
                        <a:lnSpc>
                          <a:spcPct val="115000"/>
                        </a:lnSpc>
                        <a:spcBef>
                          <a:spcPts val="200"/>
                        </a:spcBef>
                        <a:spcAft>
                          <a:spcPts val="200"/>
                        </a:spcAft>
                        <a:tabLst>
                          <a:tab pos="481965" algn="l"/>
                        </a:tabLst>
                      </a:pPr>
                      <a:endParaRPr lang="en-US" sz="1600" dirty="0">
                        <a:latin typeface="+mn-lt"/>
                        <a:ea typeface="Calibri"/>
                        <a:cs typeface="Times New Roman"/>
                      </a:endParaRPr>
                    </a:p>
                  </a:txBody>
                  <a:tcPr marL="68580" marR="68580" marT="0" marB="0"/>
                </a:tc>
                <a:extLst>
                  <a:ext uri="{0D108BD9-81ED-4DB2-BD59-A6C34878D82A}">
                    <a16:rowId xmlns:a16="http://schemas.microsoft.com/office/drawing/2014/main" val="10001"/>
                  </a:ext>
                </a:extLst>
              </a:tr>
              <a:tr h="662214">
                <a:tc>
                  <a:txBody>
                    <a:bodyPr/>
                    <a:lstStyle/>
                    <a:p>
                      <a:pPr algn="r">
                        <a:lnSpc>
                          <a:spcPct val="115000"/>
                        </a:lnSpc>
                        <a:spcBef>
                          <a:spcPts val="200"/>
                        </a:spcBef>
                        <a:spcAft>
                          <a:spcPts val="200"/>
                        </a:spcAft>
                        <a:tabLst>
                          <a:tab pos="481965" algn="l"/>
                        </a:tabLst>
                      </a:pPr>
                      <a:r>
                        <a:rPr lang="en-US" sz="1600">
                          <a:latin typeface="+mn-lt"/>
                          <a:ea typeface="Calibri"/>
                          <a:cs typeface="Times New Roman"/>
                        </a:rPr>
                        <a:t>   2</a:t>
                      </a:r>
                      <a:endParaRPr lang="en-US" sz="160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    30</a:t>
                      </a:r>
                      <a:endParaRPr lang="en-US" sz="1600" dirty="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80</a:t>
                      </a: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51 - 80</a:t>
                      </a:r>
                    </a:p>
                  </a:txBody>
                  <a:tcPr marL="68580" marR="68580" marT="0" marB="0"/>
                </a:tc>
                <a:tc>
                  <a:txBody>
                    <a:bodyPr/>
                    <a:lstStyle/>
                    <a:p>
                      <a:pPr algn="ctr">
                        <a:lnSpc>
                          <a:spcPct val="115000"/>
                        </a:lnSpc>
                        <a:spcBef>
                          <a:spcPts val="200"/>
                        </a:spcBef>
                        <a:spcAft>
                          <a:spcPts val="200"/>
                        </a:spcAft>
                        <a:tabLst>
                          <a:tab pos="481965" algn="l"/>
                        </a:tabLst>
                      </a:pPr>
                      <a:r>
                        <a:rPr lang="en-US" sz="1600" b="1" dirty="0">
                          <a:latin typeface="+mn-lt"/>
                          <a:ea typeface="Calibri"/>
                          <a:cs typeface="Times New Roman"/>
                        </a:rPr>
                        <a:t>*</a:t>
                      </a:r>
                    </a:p>
                  </a:txBody>
                  <a:tcPr marL="68580" marR="68580" marT="0" marB="0"/>
                </a:tc>
                <a:extLst>
                  <a:ext uri="{0D108BD9-81ED-4DB2-BD59-A6C34878D82A}">
                    <a16:rowId xmlns:a16="http://schemas.microsoft.com/office/drawing/2014/main" val="10002"/>
                  </a:ext>
                </a:extLst>
              </a:tr>
              <a:tr h="662214">
                <a:tc>
                  <a:txBody>
                    <a:bodyPr/>
                    <a:lstStyle/>
                    <a:p>
                      <a:pPr algn="r">
                        <a:lnSpc>
                          <a:spcPct val="115000"/>
                        </a:lnSpc>
                        <a:spcBef>
                          <a:spcPts val="200"/>
                        </a:spcBef>
                        <a:spcAft>
                          <a:spcPts val="200"/>
                        </a:spcAft>
                        <a:tabLst>
                          <a:tab pos="481965" algn="l"/>
                        </a:tabLst>
                      </a:pPr>
                      <a:r>
                        <a:rPr lang="en-US" sz="1600">
                          <a:latin typeface="+mn-lt"/>
                          <a:ea typeface="Calibri"/>
                          <a:cs typeface="Times New Roman"/>
                        </a:rPr>
                        <a:t>   3</a:t>
                      </a:r>
                      <a:endParaRPr lang="en-US" sz="160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    10</a:t>
                      </a:r>
                      <a:endParaRPr lang="en-US" sz="1600" dirty="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90</a:t>
                      </a: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81 - 90</a:t>
                      </a:r>
                    </a:p>
                  </a:txBody>
                  <a:tcPr marL="68580" marR="68580" marT="0" marB="0"/>
                </a:tc>
                <a:tc>
                  <a:txBody>
                    <a:bodyPr/>
                    <a:lstStyle/>
                    <a:p>
                      <a:pPr algn="ctr">
                        <a:lnSpc>
                          <a:spcPct val="115000"/>
                        </a:lnSpc>
                        <a:spcBef>
                          <a:spcPts val="200"/>
                        </a:spcBef>
                        <a:spcAft>
                          <a:spcPts val="200"/>
                        </a:spcAft>
                        <a:tabLst>
                          <a:tab pos="481965" algn="l"/>
                        </a:tabLst>
                      </a:pPr>
                      <a:endParaRPr lang="en-US" sz="1600" b="1" dirty="0">
                        <a:latin typeface="+mn-lt"/>
                        <a:ea typeface="Calibri"/>
                        <a:cs typeface="Times New Roman"/>
                      </a:endParaRPr>
                    </a:p>
                  </a:txBody>
                  <a:tcPr marL="68580" marR="68580" marT="0" marB="0"/>
                </a:tc>
                <a:extLst>
                  <a:ext uri="{0D108BD9-81ED-4DB2-BD59-A6C34878D82A}">
                    <a16:rowId xmlns:a16="http://schemas.microsoft.com/office/drawing/2014/main" val="10003"/>
                  </a:ext>
                </a:extLst>
              </a:tr>
              <a:tr h="662214">
                <a:tc>
                  <a:txBody>
                    <a:bodyPr/>
                    <a:lstStyle/>
                    <a:p>
                      <a:pPr algn="r">
                        <a:lnSpc>
                          <a:spcPct val="115000"/>
                        </a:lnSpc>
                        <a:spcBef>
                          <a:spcPts val="200"/>
                        </a:spcBef>
                        <a:spcAft>
                          <a:spcPts val="200"/>
                        </a:spcAft>
                        <a:tabLst>
                          <a:tab pos="481965" algn="l"/>
                        </a:tabLst>
                      </a:pPr>
                      <a:r>
                        <a:rPr lang="en-US" sz="1600">
                          <a:latin typeface="+mn-lt"/>
                          <a:ea typeface="Calibri"/>
                          <a:cs typeface="Times New Roman"/>
                        </a:rPr>
                        <a:t>   4</a:t>
                      </a:r>
                      <a:endParaRPr lang="en-US" sz="160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    20</a:t>
                      </a:r>
                      <a:endParaRPr lang="en-US" sz="1600" dirty="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110</a:t>
                      </a: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91 – 110</a:t>
                      </a:r>
                    </a:p>
                  </a:txBody>
                  <a:tcPr marL="68580" marR="68580" marT="0" marB="0"/>
                </a:tc>
                <a:tc>
                  <a:txBody>
                    <a:bodyPr/>
                    <a:lstStyle/>
                    <a:p>
                      <a:pPr algn="ctr">
                        <a:lnSpc>
                          <a:spcPct val="115000"/>
                        </a:lnSpc>
                        <a:spcBef>
                          <a:spcPts val="200"/>
                        </a:spcBef>
                        <a:spcAft>
                          <a:spcPts val="200"/>
                        </a:spcAft>
                        <a:tabLst>
                          <a:tab pos="481965" algn="l"/>
                        </a:tabLst>
                      </a:pPr>
                      <a:endParaRPr lang="en-US" sz="1600" b="1" dirty="0">
                        <a:latin typeface="+mn-lt"/>
                        <a:ea typeface="Calibri"/>
                        <a:cs typeface="Times New Roman"/>
                      </a:endParaRPr>
                    </a:p>
                  </a:txBody>
                  <a:tcPr marL="68580" marR="68580" marT="0" marB="0"/>
                </a:tc>
                <a:extLst>
                  <a:ext uri="{0D108BD9-81ED-4DB2-BD59-A6C34878D82A}">
                    <a16:rowId xmlns:a16="http://schemas.microsoft.com/office/drawing/2014/main" val="10004"/>
                  </a:ext>
                </a:extLst>
              </a:tr>
              <a:tr h="662214">
                <a:tc>
                  <a:txBody>
                    <a:bodyPr/>
                    <a:lstStyle/>
                    <a:p>
                      <a:pPr algn="r">
                        <a:lnSpc>
                          <a:spcPct val="115000"/>
                        </a:lnSpc>
                        <a:spcBef>
                          <a:spcPts val="200"/>
                        </a:spcBef>
                        <a:spcAft>
                          <a:spcPts val="200"/>
                        </a:spcAft>
                        <a:tabLst>
                          <a:tab pos="481965" algn="l"/>
                        </a:tabLst>
                      </a:pPr>
                      <a:r>
                        <a:rPr lang="en-US" sz="1600">
                          <a:latin typeface="+mn-lt"/>
                          <a:ea typeface="Calibri"/>
                          <a:cs typeface="Times New Roman"/>
                        </a:rPr>
                        <a:t>   5</a:t>
                      </a:r>
                      <a:endParaRPr lang="en-US" sz="160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a:latin typeface="+mn-lt"/>
                          <a:ea typeface="Calibri"/>
                          <a:cs typeface="Times New Roman"/>
                        </a:rPr>
                        <a:t>    40</a:t>
                      </a:r>
                      <a:endParaRPr lang="en-US" sz="160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150</a:t>
                      </a: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111 - 150</a:t>
                      </a:r>
                    </a:p>
                  </a:txBody>
                  <a:tcPr marL="68580" marR="68580" marT="0" marB="0"/>
                </a:tc>
                <a:tc>
                  <a:txBody>
                    <a:bodyPr/>
                    <a:lstStyle/>
                    <a:p>
                      <a:pPr algn="ctr">
                        <a:lnSpc>
                          <a:spcPct val="115000"/>
                        </a:lnSpc>
                        <a:spcBef>
                          <a:spcPts val="200"/>
                        </a:spcBef>
                        <a:spcAft>
                          <a:spcPts val="200"/>
                        </a:spcAft>
                        <a:tabLst>
                          <a:tab pos="481965" algn="l"/>
                        </a:tabLst>
                      </a:pPr>
                      <a:r>
                        <a:rPr lang="en-US" sz="1600" b="1" dirty="0">
                          <a:latin typeface="+mn-lt"/>
                          <a:ea typeface="Calibri"/>
                          <a:cs typeface="Times New Roman"/>
                        </a:rPr>
                        <a:t>*</a:t>
                      </a:r>
                    </a:p>
                  </a:txBody>
                  <a:tcPr marL="68580" marR="68580" marT="0" marB="0"/>
                </a:tc>
                <a:extLst>
                  <a:ext uri="{0D108BD9-81ED-4DB2-BD59-A6C34878D82A}">
                    <a16:rowId xmlns:a16="http://schemas.microsoft.com/office/drawing/2014/main" val="10005"/>
                  </a:ext>
                </a:extLst>
              </a:tr>
              <a:tr h="662214">
                <a:tc>
                  <a:txBody>
                    <a:bodyPr/>
                    <a:lstStyle/>
                    <a:p>
                      <a:pPr algn="r">
                        <a:lnSpc>
                          <a:spcPct val="115000"/>
                        </a:lnSpc>
                        <a:spcBef>
                          <a:spcPts val="200"/>
                        </a:spcBef>
                        <a:spcAft>
                          <a:spcPts val="200"/>
                        </a:spcAft>
                        <a:tabLst>
                          <a:tab pos="481965" algn="l"/>
                        </a:tabLst>
                      </a:pPr>
                      <a:r>
                        <a:rPr lang="en-US" sz="1600">
                          <a:latin typeface="+mn-lt"/>
                          <a:ea typeface="Calibri"/>
                          <a:cs typeface="Times New Roman"/>
                        </a:rPr>
                        <a:t>   6</a:t>
                      </a:r>
                      <a:endParaRPr lang="en-US" sz="160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a:latin typeface="+mn-lt"/>
                          <a:ea typeface="Calibri"/>
                          <a:cs typeface="Times New Roman"/>
                        </a:rPr>
                        <a:t>    30</a:t>
                      </a:r>
                      <a:endParaRPr lang="en-US" sz="1600">
                        <a:latin typeface="+mn-lt"/>
                        <a:ea typeface="Calibri"/>
                        <a:cs typeface="Cordia New"/>
                      </a:endParaRP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180</a:t>
                      </a:r>
                    </a:p>
                  </a:txBody>
                  <a:tcPr marL="68580" marR="68580" marT="0" marB="0"/>
                </a:tc>
                <a:tc>
                  <a:txBody>
                    <a:bodyPr/>
                    <a:lstStyle/>
                    <a:p>
                      <a:pPr algn="r">
                        <a:lnSpc>
                          <a:spcPct val="115000"/>
                        </a:lnSpc>
                        <a:spcBef>
                          <a:spcPts val="200"/>
                        </a:spcBef>
                        <a:spcAft>
                          <a:spcPts val="200"/>
                        </a:spcAft>
                        <a:tabLst>
                          <a:tab pos="481965" algn="l"/>
                        </a:tabLst>
                      </a:pPr>
                      <a:r>
                        <a:rPr lang="en-US" sz="1600" dirty="0">
                          <a:latin typeface="+mn-lt"/>
                          <a:ea typeface="Calibri"/>
                          <a:cs typeface="Times New Roman"/>
                        </a:rPr>
                        <a:t>151 - 180</a:t>
                      </a:r>
                    </a:p>
                  </a:txBody>
                  <a:tcPr marL="68580" marR="68580" marT="0" marB="0"/>
                </a:tc>
                <a:tc>
                  <a:txBody>
                    <a:bodyPr/>
                    <a:lstStyle/>
                    <a:p>
                      <a:pPr algn="ctr">
                        <a:lnSpc>
                          <a:spcPct val="115000"/>
                        </a:lnSpc>
                        <a:spcBef>
                          <a:spcPts val="200"/>
                        </a:spcBef>
                        <a:spcAft>
                          <a:spcPts val="200"/>
                        </a:spcAft>
                        <a:tabLst>
                          <a:tab pos="481965" algn="l"/>
                        </a:tabLst>
                      </a:pPr>
                      <a:endParaRPr lang="en-US" sz="1600" b="1" dirty="0">
                        <a:latin typeface="+mn-lt"/>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85800"/>
            <a:ext cx="8458200" cy="609600"/>
          </a:xfrm>
        </p:spPr>
        <p:txBody>
          <a:bodyPr/>
          <a:lstStyle/>
          <a:p>
            <a:r>
              <a:rPr lang="en-US" sz="2000" dirty="0"/>
              <a:t>Advantage of systematic sampling at the second stage</a:t>
            </a:r>
            <a:endParaRPr lang="th-TH" sz="2000" dirty="0"/>
          </a:p>
        </p:txBody>
      </p:sp>
      <p:sp>
        <p:nvSpPr>
          <p:cNvPr id="3" name="Content Placeholder 2"/>
          <p:cNvSpPr>
            <a:spLocks noGrp="1"/>
          </p:cNvSpPr>
          <p:nvPr>
            <p:ph idx="1"/>
          </p:nvPr>
        </p:nvSpPr>
        <p:spPr>
          <a:xfrm>
            <a:off x="457200" y="1828800"/>
            <a:ext cx="8229600" cy="3886200"/>
          </a:xfrm>
        </p:spPr>
        <p:txBody>
          <a:bodyPr/>
          <a:lstStyle/>
          <a:p>
            <a:r>
              <a:rPr lang="en-US" dirty="0"/>
              <a:t>The selected households come from throughout the cluster, rather than being concentrated in one or two areas, which could happen by chance if a simple random sample is used;</a:t>
            </a:r>
          </a:p>
          <a:p>
            <a:r>
              <a:rPr lang="en-US" dirty="0"/>
              <a:t>If necessary or desirable, the actual sampling can be done easily in the field with a minimum of training of the field staff;</a:t>
            </a:r>
          </a:p>
          <a:p>
            <a:r>
              <a:rPr lang="en-US" dirty="0"/>
              <a:t>It allows for easy verification of fieldwork, walking a specified pattern and checking the selected SSUs.</a:t>
            </a:r>
          </a:p>
          <a:p>
            <a:endParaRPr lang="th-TH" dirty="0">
              <a:solidFill>
                <a:schemeClr val="tx1"/>
              </a:solidFil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533400"/>
            <a:ext cx="6324600" cy="762000"/>
          </a:xfrm>
        </p:spPr>
        <p:txBody>
          <a:bodyPr/>
          <a:lstStyle/>
          <a:p>
            <a:pPr algn="l"/>
            <a:r>
              <a:rPr lang="en-GB" sz="2000" dirty="0"/>
              <a:t>Kish Grid for selecting one respondent </a:t>
            </a:r>
            <a:br>
              <a:rPr lang="en-GB" sz="2000" dirty="0"/>
            </a:br>
            <a:r>
              <a:rPr lang="en-GB" sz="2000" dirty="0"/>
              <a:t>from several eligible within a household		</a:t>
            </a:r>
            <a:endParaRPr lang="en-US" sz="2000" dirty="0"/>
          </a:p>
        </p:txBody>
      </p:sp>
      <p:sp>
        <p:nvSpPr>
          <p:cNvPr id="6" name="Text Placeholder 5"/>
          <p:cNvSpPr>
            <a:spLocks noGrp="1"/>
          </p:cNvSpPr>
          <p:nvPr>
            <p:ph type="body" sz="quarter" idx="12"/>
          </p:nvPr>
        </p:nvSpPr>
        <p:spPr/>
        <p:txBody>
          <a:bodyPr/>
          <a:lstStyle/>
          <a:p>
            <a:endParaRPr lang="th-TH"/>
          </a:p>
        </p:txBody>
      </p:sp>
      <p:pic>
        <p:nvPicPr>
          <p:cNvPr id="22529" name="Picture 25"/>
          <p:cNvPicPr>
            <a:picLocks noChangeAspect="1" noChangeArrowheads="1"/>
          </p:cNvPicPr>
          <p:nvPr/>
        </p:nvPicPr>
        <p:blipFill>
          <a:blip r:embed="rId3" cstate="print"/>
          <a:srcRect/>
          <a:stretch>
            <a:fillRect/>
          </a:stretch>
        </p:blipFill>
        <p:spPr bwMode="auto">
          <a:xfrm>
            <a:off x="762000" y="1714500"/>
            <a:ext cx="7467600" cy="3657600"/>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295400"/>
            <a:ext cx="7772400" cy="533399"/>
          </a:xfrm>
        </p:spPr>
        <p:txBody>
          <a:bodyPr/>
          <a:lstStyle/>
          <a:p>
            <a:pPr algn="ctr"/>
            <a:r>
              <a:rPr lang="en-US" sz="2400" dirty="0">
                <a:latin typeface="Arial" pitchFamily="34" charset="0"/>
                <a:cs typeface="Arial" pitchFamily="34" charset="0"/>
              </a:rPr>
              <a:t>General Objectives of this training </a:t>
            </a:r>
          </a:p>
        </p:txBody>
      </p:sp>
      <p:sp>
        <p:nvSpPr>
          <p:cNvPr id="4" name="Content Placeholder 2"/>
          <p:cNvSpPr txBox="1">
            <a:spLocks/>
          </p:cNvSpPr>
          <p:nvPr/>
        </p:nvSpPr>
        <p:spPr>
          <a:xfrm>
            <a:off x="381000" y="1447800"/>
            <a:ext cx="8229600" cy="4754563"/>
          </a:xfrm>
          <a:prstGeom prst="rect">
            <a:avLst/>
          </a:prstGeom>
        </p:spPr>
        <p:txBody>
          <a:bodyPr anchor="b"/>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bg2"/>
              </a:solidFill>
              <a:effectLst/>
              <a:uLnTx/>
              <a:uFillTx/>
              <a:latin typeface="+mn-lt"/>
              <a:ea typeface="+mn-ea"/>
              <a:cs typeface="+mn-cs"/>
            </a:endParaRPr>
          </a:p>
        </p:txBody>
      </p:sp>
      <p:sp>
        <p:nvSpPr>
          <p:cNvPr id="8" name="Rectangle 7"/>
          <p:cNvSpPr/>
          <p:nvPr/>
        </p:nvSpPr>
        <p:spPr>
          <a:xfrm>
            <a:off x="609600" y="2548834"/>
            <a:ext cx="7772400" cy="2552494"/>
          </a:xfrm>
          <a:prstGeom prst="rect">
            <a:avLst/>
          </a:prstGeom>
        </p:spPr>
        <p:txBody>
          <a:bodyPr wrap="square" anchor="ctr">
            <a:spAutoFit/>
          </a:bodyPr>
          <a:lstStyle/>
          <a:p>
            <a:pPr lvl="0">
              <a:lnSpc>
                <a:spcPts val="2200"/>
              </a:lnSpc>
              <a:spcBef>
                <a:spcPct val="20000"/>
              </a:spcBef>
              <a:buFont typeface="Arial" pitchFamily="34" charset="0"/>
              <a:buChar char="•"/>
              <a:defRPr/>
            </a:pPr>
            <a:r>
              <a:rPr lang="en-US" b="1" dirty="0">
                <a:solidFill>
                  <a:schemeClr val="accent1">
                    <a:lumMod val="60000"/>
                    <a:lumOff val="40000"/>
                  </a:schemeClr>
                </a:solidFill>
              </a:rPr>
              <a:t>  </a:t>
            </a:r>
            <a:r>
              <a:rPr lang="en-US" sz="2400" b="1" dirty="0">
                <a:solidFill>
                  <a:schemeClr val="accent1">
                    <a:lumMod val="60000"/>
                    <a:lumOff val="40000"/>
                  </a:schemeClr>
                </a:solidFill>
              </a:rPr>
              <a:t>Point out potential roadblocks or challenges to a successful evaluation;</a:t>
            </a:r>
            <a:br>
              <a:rPr lang="en-US" sz="2400" dirty="0">
                <a:solidFill>
                  <a:schemeClr val="bg2"/>
                </a:solidFill>
              </a:rPr>
            </a:br>
            <a:endParaRPr lang="en-US" sz="2400" dirty="0">
              <a:solidFill>
                <a:schemeClr val="bg2"/>
              </a:solidFill>
            </a:endParaRPr>
          </a:p>
          <a:p>
            <a:pPr lvl="0">
              <a:lnSpc>
                <a:spcPts val="2200"/>
              </a:lnSpc>
              <a:spcBef>
                <a:spcPct val="20000"/>
              </a:spcBef>
              <a:buFont typeface="Arial" pitchFamily="34" charset="0"/>
              <a:buChar char="•"/>
              <a:defRPr/>
            </a:pPr>
            <a:r>
              <a:rPr lang="en-US" sz="2400" b="1" dirty="0">
                <a:solidFill>
                  <a:schemeClr val="tx2"/>
                </a:solidFill>
              </a:rPr>
              <a:t>  provide you with tools and ideas to deal with them;</a:t>
            </a:r>
            <a:br>
              <a:rPr lang="en-US" sz="2400" dirty="0">
                <a:solidFill>
                  <a:schemeClr val="bg2"/>
                </a:solidFill>
              </a:rPr>
            </a:br>
            <a:endParaRPr lang="en-US" sz="2400" dirty="0">
              <a:solidFill>
                <a:schemeClr val="bg2"/>
              </a:solidFill>
            </a:endParaRPr>
          </a:p>
          <a:p>
            <a:pPr lvl="0">
              <a:lnSpc>
                <a:spcPts val="2200"/>
              </a:lnSpc>
              <a:spcBef>
                <a:spcPct val="20000"/>
              </a:spcBef>
              <a:buFont typeface="Arial" pitchFamily="34" charset="0"/>
              <a:buChar char="•"/>
              <a:defRPr/>
            </a:pPr>
            <a:r>
              <a:rPr lang="en-US" sz="2400" b="1" dirty="0">
                <a:solidFill>
                  <a:schemeClr val="tx2"/>
                </a:solidFill>
              </a:rPr>
              <a:t>  open your curiosity and wet your appetite to learn more.</a:t>
            </a:r>
            <a:endParaRPr lang="en-US" sz="2400" dirty="0">
              <a:solidFill>
                <a:schemeClr val="bg2"/>
              </a:solidFill>
            </a:endParaRPr>
          </a:p>
          <a:p>
            <a:pPr lvl="0">
              <a:lnSpc>
                <a:spcPts val="2200"/>
              </a:lnSpc>
              <a:spcBef>
                <a:spcPct val="20000"/>
              </a:spcBef>
              <a:buFont typeface="Arial" pitchFamily="34" charset="0"/>
              <a:buChar char="•"/>
              <a:defRPr/>
            </a:pPr>
            <a:endParaRPr lang="en-US" b="1" dirty="0">
              <a:solidFill>
                <a:schemeClr val="tx2"/>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143001"/>
            <a:ext cx="7772400" cy="533399"/>
          </a:xfrm>
        </p:spPr>
        <p:txBody>
          <a:bodyPr/>
          <a:lstStyle/>
          <a:p>
            <a:pPr algn="ctr"/>
            <a:r>
              <a:rPr lang="en-US" sz="2400" dirty="0">
                <a:latin typeface="Arial" pitchFamily="34" charset="0"/>
                <a:cs typeface="Arial" pitchFamily="34" charset="0"/>
              </a:rPr>
              <a:t>Specific Objectives of this training </a:t>
            </a:r>
          </a:p>
        </p:txBody>
      </p:sp>
      <p:sp>
        <p:nvSpPr>
          <p:cNvPr id="4" name="Content Placeholder 2"/>
          <p:cNvSpPr txBox="1">
            <a:spLocks/>
          </p:cNvSpPr>
          <p:nvPr/>
        </p:nvSpPr>
        <p:spPr>
          <a:xfrm>
            <a:off x="381000" y="1676400"/>
            <a:ext cx="8229600" cy="4525963"/>
          </a:xfrm>
          <a:prstGeom prst="rect">
            <a:avLst/>
          </a:prstGeom>
        </p:spPr>
        <p:txBody>
          <a:bodyPr anchor="b"/>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bg2"/>
              </a:solidFill>
              <a:effectLst/>
              <a:uLnTx/>
              <a:uFillTx/>
              <a:latin typeface="+mn-lt"/>
              <a:ea typeface="+mn-ea"/>
              <a:cs typeface="+mn-cs"/>
            </a:endParaRPr>
          </a:p>
        </p:txBody>
      </p:sp>
      <p:sp>
        <p:nvSpPr>
          <p:cNvPr id="8" name="Rectangle 7"/>
          <p:cNvSpPr/>
          <p:nvPr/>
        </p:nvSpPr>
        <p:spPr>
          <a:xfrm>
            <a:off x="685800" y="2215868"/>
            <a:ext cx="7772400" cy="2851806"/>
          </a:xfrm>
          <a:prstGeom prst="rect">
            <a:avLst/>
          </a:prstGeom>
        </p:spPr>
        <p:txBody>
          <a:bodyPr wrap="square" anchor="ctr">
            <a:spAutoFit/>
          </a:bodyPr>
          <a:lstStyle/>
          <a:p>
            <a:pPr lvl="0">
              <a:lnSpc>
                <a:spcPts val="2200"/>
              </a:lnSpc>
              <a:spcBef>
                <a:spcPct val="20000"/>
              </a:spcBef>
              <a:buFont typeface="Arial" pitchFamily="34" charset="0"/>
              <a:buChar char="•"/>
              <a:defRPr/>
            </a:pPr>
            <a:r>
              <a:rPr lang="en-US" b="1" dirty="0">
                <a:solidFill>
                  <a:schemeClr val="accent1">
                    <a:lumMod val="60000"/>
                    <a:lumOff val="40000"/>
                  </a:schemeClr>
                </a:solidFill>
              </a:rPr>
              <a:t>  Correct common misconceptions;</a:t>
            </a:r>
            <a:br>
              <a:rPr lang="en-US" dirty="0">
                <a:solidFill>
                  <a:schemeClr val="bg2"/>
                </a:solidFill>
              </a:rPr>
            </a:br>
            <a:endParaRPr lang="en-US" dirty="0">
              <a:solidFill>
                <a:schemeClr val="bg2"/>
              </a:solidFill>
            </a:endParaRPr>
          </a:p>
          <a:p>
            <a:pPr lvl="0">
              <a:lnSpc>
                <a:spcPts val="2200"/>
              </a:lnSpc>
              <a:spcBef>
                <a:spcPct val="20000"/>
              </a:spcBef>
              <a:buFont typeface="Arial" pitchFamily="34" charset="0"/>
              <a:buChar char="•"/>
              <a:defRPr/>
            </a:pPr>
            <a:r>
              <a:rPr lang="en-US" b="1" dirty="0">
                <a:solidFill>
                  <a:schemeClr val="tx2"/>
                </a:solidFill>
              </a:rPr>
              <a:t>  Understanding various types of random;</a:t>
            </a:r>
            <a:br>
              <a:rPr lang="en-US" dirty="0">
                <a:solidFill>
                  <a:schemeClr val="bg2"/>
                </a:solidFill>
              </a:rPr>
            </a:br>
            <a:endParaRPr lang="en-US" dirty="0">
              <a:solidFill>
                <a:schemeClr val="bg2"/>
              </a:solidFill>
            </a:endParaRPr>
          </a:p>
          <a:p>
            <a:pPr lvl="0">
              <a:lnSpc>
                <a:spcPts val="2200"/>
              </a:lnSpc>
              <a:spcBef>
                <a:spcPct val="20000"/>
              </a:spcBef>
              <a:buFont typeface="Arial" pitchFamily="34" charset="0"/>
              <a:buChar char="•"/>
              <a:defRPr/>
            </a:pPr>
            <a:r>
              <a:rPr lang="en-US" b="1" dirty="0">
                <a:solidFill>
                  <a:schemeClr val="tx2"/>
                </a:solidFill>
              </a:rPr>
              <a:t>  Skills in drawing several types of samples;</a:t>
            </a:r>
            <a:br>
              <a:rPr lang="en-US" dirty="0">
                <a:solidFill>
                  <a:schemeClr val="bg2"/>
                </a:solidFill>
              </a:rPr>
            </a:br>
            <a:endParaRPr lang="en-US" dirty="0">
              <a:solidFill>
                <a:schemeClr val="bg2"/>
              </a:solidFill>
            </a:endParaRPr>
          </a:p>
          <a:p>
            <a:pPr lvl="0">
              <a:lnSpc>
                <a:spcPts val="2200"/>
              </a:lnSpc>
              <a:spcBef>
                <a:spcPct val="20000"/>
              </a:spcBef>
              <a:buFont typeface="Arial" pitchFamily="34" charset="0"/>
              <a:buChar char="•"/>
              <a:defRPr/>
            </a:pPr>
            <a:r>
              <a:rPr lang="en-US" b="1" dirty="0">
                <a:solidFill>
                  <a:schemeClr val="tx2"/>
                </a:solidFill>
              </a:rPr>
              <a:t>  Skills in drawing multi-stage household samples;</a:t>
            </a:r>
            <a:br>
              <a:rPr lang="en-US" dirty="0">
                <a:solidFill>
                  <a:schemeClr val="bg2"/>
                </a:solidFill>
              </a:rPr>
            </a:br>
            <a:endParaRPr lang="en-US" dirty="0">
              <a:solidFill>
                <a:schemeClr val="bg2"/>
              </a:solidFill>
            </a:endParaRPr>
          </a:p>
          <a:p>
            <a:pPr lvl="0">
              <a:lnSpc>
                <a:spcPts val="2200"/>
              </a:lnSpc>
              <a:spcBef>
                <a:spcPct val="20000"/>
              </a:spcBef>
              <a:buFont typeface="Arial" pitchFamily="34" charset="0"/>
              <a:buChar char="•"/>
              <a:defRPr/>
            </a:pPr>
            <a:r>
              <a:rPr lang="en-US" b="1" dirty="0">
                <a:solidFill>
                  <a:schemeClr val="tx2"/>
                </a:solidFill>
              </a:rPr>
              <a:t>  Skills in using several web-based and MS Excel tools.</a:t>
            </a:r>
          </a:p>
        </p:txBody>
      </p:sp>
    </p:spTree>
    <p:extLst>
      <p:ext uri="{BB962C8B-B14F-4D97-AF65-F5344CB8AC3E}">
        <p14:creationId xmlns:p14="http://schemas.microsoft.com/office/powerpoint/2010/main" val="1073195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1676400"/>
            <a:ext cx="8229600" cy="4525963"/>
          </a:xfrm>
          <a:prstGeom prst="rect">
            <a:avLst/>
          </a:prstGeom>
        </p:spPr>
        <p:txBody>
          <a:bodyPr anchor="b"/>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bg2"/>
              </a:solidFill>
              <a:effectLst/>
              <a:uLnTx/>
              <a:uFillTx/>
              <a:latin typeface="+mn-lt"/>
              <a:ea typeface="+mn-ea"/>
              <a:cs typeface="+mn-cs"/>
            </a:endParaRPr>
          </a:p>
        </p:txBody>
      </p:sp>
      <p:sp>
        <p:nvSpPr>
          <p:cNvPr id="8" name="Rectangle 7"/>
          <p:cNvSpPr/>
          <p:nvPr/>
        </p:nvSpPr>
        <p:spPr>
          <a:xfrm>
            <a:off x="609600" y="2617038"/>
            <a:ext cx="8153400" cy="3619196"/>
          </a:xfrm>
          <a:prstGeom prst="rect">
            <a:avLst/>
          </a:prstGeom>
        </p:spPr>
        <p:txBody>
          <a:bodyPr wrap="square" anchor="ctr">
            <a:spAutoFit/>
          </a:bodyPr>
          <a:lstStyle/>
          <a:p>
            <a:pPr lvl="0" algn="ctr">
              <a:lnSpc>
                <a:spcPts val="2200"/>
              </a:lnSpc>
              <a:spcBef>
                <a:spcPct val="20000"/>
              </a:spcBef>
              <a:defRPr/>
            </a:pPr>
            <a:r>
              <a:rPr lang="en-US" sz="2400" b="1" dirty="0">
                <a:solidFill>
                  <a:srgbClr val="0070C0"/>
                </a:solidFill>
              </a:rPr>
              <a:t> Myth 1 	</a:t>
            </a:r>
            <a:endParaRPr lang="en-US" sz="2400" dirty="0">
              <a:solidFill>
                <a:srgbClr val="0070C0"/>
              </a:solidFill>
            </a:endParaRPr>
          </a:p>
          <a:p>
            <a:pPr lvl="0">
              <a:lnSpc>
                <a:spcPts val="2200"/>
              </a:lnSpc>
              <a:spcBef>
                <a:spcPct val="20000"/>
              </a:spcBef>
              <a:buFont typeface="Arial" pitchFamily="34" charset="0"/>
              <a:buChar char="•"/>
              <a:defRPr/>
            </a:pPr>
            <a:r>
              <a:rPr lang="en-US" b="1" dirty="0">
                <a:solidFill>
                  <a:schemeClr val="tx2"/>
                </a:solidFill>
              </a:rPr>
              <a:t>  Sampling NOT important to the validity of an evaluation if data collection</a:t>
            </a:r>
            <a:br>
              <a:rPr lang="en-US" b="1" dirty="0">
                <a:solidFill>
                  <a:schemeClr val="tx2"/>
                </a:solidFill>
              </a:rPr>
            </a:br>
            <a:r>
              <a:rPr lang="en-US" b="1" dirty="0">
                <a:solidFill>
                  <a:schemeClr val="tx2"/>
                </a:solidFill>
              </a:rPr>
              <a:t>    is very well done .		</a:t>
            </a:r>
            <a:r>
              <a:rPr lang="en-US" sz="2400" b="1" dirty="0">
                <a:solidFill>
                  <a:srgbClr val="FF0000"/>
                </a:solidFill>
              </a:rPr>
              <a:t>WRONG !</a:t>
            </a:r>
          </a:p>
          <a:p>
            <a:pPr lvl="0">
              <a:lnSpc>
                <a:spcPts val="2200"/>
              </a:lnSpc>
              <a:spcBef>
                <a:spcPct val="20000"/>
              </a:spcBef>
              <a:buFont typeface="Arial" pitchFamily="34" charset="0"/>
              <a:buChar char="•"/>
              <a:defRPr/>
            </a:pPr>
            <a:endParaRPr lang="en-US" b="1" dirty="0">
              <a:solidFill>
                <a:schemeClr val="tx2"/>
              </a:solidFill>
            </a:endParaRPr>
          </a:p>
          <a:p>
            <a:pPr lvl="0" algn="ctr">
              <a:lnSpc>
                <a:spcPts val="2200"/>
              </a:lnSpc>
              <a:spcBef>
                <a:spcPct val="20000"/>
              </a:spcBef>
              <a:defRPr/>
            </a:pPr>
            <a:endParaRPr lang="en-US" sz="2400" b="1" dirty="0">
              <a:solidFill>
                <a:srgbClr val="0070C0"/>
              </a:solidFill>
            </a:endParaRPr>
          </a:p>
          <a:p>
            <a:pPr lvl="0" algn="ctr">
              <a:lnSpc>
                <a:spcPts val="2200"/>
              </a:lnSpc>
              <a:spcBef>
                <a:spcPct val="20000"/>
              </a:spcBef>
              <a:defRPr/>
            </a:pPr>
            <a:r>
              <a:rPr lang="en-US" sz="2400" b="1" dirty="0">
                <a:solidFill>
                  <a:srgbClr val="0070C0"/>
                </a:solidFill>
              </a:rPr>
              <a:t> Myth 2 	</a:t>
            </a:r>
            <a:endParaRPr lang="en-US" sz="2400" dirty="0">
              <a:solidFill>
                <a:srgbClr val="0070C0"/>
              </a:solidFill>
            </a:endParaRPr>
          </a:p>
          <a:p>
            <a:pPr lvl="0">
              <a:lnSpc>
                <a:spcPts val="2200"/>
              </a:lnSpc>
              <a:spcBef>
                <a:spcPct val="20000"/>
              </a:spcBef>
              <a:buFont typeface="Arial" pitchFamily="34" charset="0"/>
              <a:buChar char="•"/>
              <a:defRPr/>
            </a:pPr>
            <a:r>
              <a:rPr lang="en-US" b="1" dirty="0">
                <a:solidFill>
                  <a:schemeClr val="tx2"/>
                </a:solidFill>
              </a:rPr>
              <a:t>  Studies based on a sample are inherently inferior to those based on a </a:t>
            </a:r>
            <a:br>
              <a:rPr lang="en-US" b="1" dirty="0">
                <a:solidFill>
                  <a:schemeClr val="tx2"/>
                </a:solidFill>
              </a:rPr>
            </a:br>
            <a:r>
              <a:rPr lang="en-US" b="1" dirty="0">
                <a:solidFill>
                  <a:schemeClr val="tx2"/>
                </a:solidFill>
              </a:rPr>
              <a:t>    census.			</a:t>
            </a:r>
            <a:r>
              <a:rPr lang="en-US" b="1" dirty="0">
                <a:solidFill>
                  <a:srgbClr val="FF0000"/>
                </a:solidFill>
              </a:rPr>
              <a:t> </a:t>
            </a:r>
            <a:r>
              <a:rPr lang="en-US" sz="2400" b="1" dirty="0">
                <a:solidFill>
                  <a:srgbClr val="FF0000"/>
                </a:solidFill>
              </a:rPr>
              <a:t>WRONG ! </a:t>
            </a:r>
            <a:r>
              <a:rPr lang="en-US" b="1" dirty="0">
                <a:solidFill>
                  <a:schemeClr val="tx2"/>
                </a:solidFill>
              </a:rPr>
              <a:t>		</a:t>
            </a:r>
          </a:p>
          <a:p>
            <a:pPr lvl="0">
              <a:lnSpc>
                <a:spcPts val="2200"/>
              </a:lnSpc>
              <a:spcBef>
                <a:spcPct val="20000"/>
              </a:spcBef>
              <a:buFont typeface="Arial" pitchFamily="34" charset="0"/>
              <a:buChar char="•"/>
              <a:defRPr/>
            </a:pPr>
            <a:endParaRPr lang="en-US" b="1" dirty="0">
              <a:solidFill>
                <a:schemeClr val="tx2"/>
              </a:solidFill>
            </a:endParaRPr>
          </a:p>
          <a:p>
            <a:pPr lvl="6">
              <a:lnSpc>
                <a:spcPts val="2200"/>
              </a:lnSpc>
              <a:spcBef>
                <a:spcPct val="20000"/>
              </a:spcBef>
              <a:defRPr/>
            </a:pPr>
            <a:br>
              <a:rPr lang="en-US" dirty="0">
                <a:solidFill>
                  <a:schemeClr val="bg2"/>
                </a:solidFill>
              </a:rPr>
            </a:br>
            <a:endParaRPr lang="en-US" dirty="0">
              <a:solidFill>
                <a:schemeClr val="bg2"/>
              </a:solidFill>
            </a:endParaRPr>
          </a:p>
        </p:txBody>
      </p:sp>
      <p:sp>
        <p:nvSpPr>
          <p:cNvPr id="7" name="Title 1"/>
          <p:cNvSpPr>
            <a:spLocks noGrp="1"/>
          </p:cNvSpPr>
          <p:nvPr>
            <p:ph type="title"/>
          </p:nvPr>
        </p:nvSpPr>
        <p:spPr>
          <a:xfrm>
            <a:off x="685800" y="1257300"/>
            <a:ext cx="7924800" cy="609600"/>
          </a:xfrm>
        </p:spPr>
        <p:txBody>
          <a:bodyPr/>
          <a:lstStyle/>
          <a:p>
            <a:pPr algn="ctr"/>
            <a:r>
              <a:rPr lang="en-US" sz="2800" dirty="0"/>
              <a:t>	Myth 1 and Myth 2		</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lstStyle/>
          <a:p>
            <a:r>
              <a:rPr lang="en-US" dirty="0"/>
              <a:t>Key Terms in Sampling		</a:t>
            </a:r>
            <a:endParaRPr lang="th-TH" dirty="0"/>
          </a:p>
        </p:txBody>
      </p:sp>
      <p:sp>
        <p:nvSpPr>
          <p:cNvPr id="3" name="Content Placeholder 2"/>
          <p:cNvSpPr>
            <a:spLocks noGrp="1"/>
          </p:cNvSpPr>
          <p:nvPr>
            <p:ph idx="1"/>
          </p:nvPr>
        </p:nvSpPr>
        <p:spPr>
          <a:xfrm>
            <a:off x="304800" y="1295400"/>
            <a:ext cx="8229600" cy="4475071"/>
          </a:xfrm>
        </p:spPr>
        <p:txBody>
          <a:bodyPr wrap="square">
            <a:spAutoFit/>
          </a:bodyPr>
          <a:lstStyle/>
          <a:p>
            <a:pPr lvl="1">
              <a:buNone/>
            </a:pPr>
            <a:endParaRPr lang="en-US" sz="1600" dirty="0"/>
          </a:p>
          <a:p>
            <a:pPr>
              <a:buFont typeface="Arial" pitchFamily="34" charset="0"/>
              <a:buChar char="•"/>
            </a:pPr>
            <a:r>
              <a:rPr lang="en-US" sz="2800" b="0" dirty="0">
                <a:solidFill>
                  <a:srgbClr val="00B0F0"/>
                </a:solidFill>
                <a:cs typeface="Arial" pitchFamily="34" charset="0"/>
              </a:rPr>
              <a:t>Unit of Analysis</a:t>
            </a:r>
          </a:p>
          <a:p>
            <a:pPr>
              <a:buFont typeface="Arial" pitchFamily="34" charset="0"/>
              <a:buChar char="•"/>
            </a:pPr>
            <a:r>
              <a:rPr lang="en-US" sz="2800" b="0" dirty="0">
                <a:solidFill>
                  <a:srgbClr val="00B0F0"/>
                </a:solidFill>
                <a:cs typeface="Arial" pitchFamily="34" charset="0"/>
              </a:rPr>
              <a:t>Population (Universe)</a:t>
            </a:r>
          </a:p>
          <a:p>
            <a:pPr>
              <a:buFont typeface="Arial" pitchFamily="34" charset="0"/>
              <a:buChar char="•"/>
            </a:pPr>
            <a:r>
              <a:rPr lang="en-US" sz="2800" b="0" dirty="0">
                <a:solidFill>
                  <a:srgbClr val="00B0F0"/>
                </a:solidFill>
                <a:cs typeface="Arial" pitchFamily="34" charset="0"/>
              </a:rPr>
              <a:t>Sampling Frame (Frame)</a:t>
            </a:r>
          </a:p>
          <a:p>
            <a:pPr>
              <a:buFont typeface="Arial" pitchFamily="34" charset="0"/>
              <a:buChar char="•"/>
            </a:pPr>
            <a:r>
              <a:rPr lang="en-US" sz="2800" b="0" dirty="0">
                <a:solidFill>
                  <a:srgbClr val="00B0F0"/>
                </a:solidFill>
                <a:cs typeface="Arial" pitchFamily="34" charset="0"/>
              </a:rPr>
              <a:t>Census</a:t>
            </a:r>
          </a:p>
          <a:p>
            <a:pPr>
              <a:buFont typeface="Arial" pitchFamily="34" charset="0"/>
              <a:buChar char="•"/>
            </a:pPr>
            <a:r>
              <a:rPr lang="en-US" sz="2800" b="0" dirty="0">
                <a:solidFill>
                  <a:srgbClr val="00B0F0"/>
                </a:solidFill>
                <a:cs typeface="Arial" pitchFamily="34" charset="0"/>
              </a:rPr>
              <a:t>Sample</a:t>
            </a:r>
          </a:p>
          <a:p>
            <a:pPr>
              <a:buFont typeface="Arial" pitchFamily="34" charset="0"/>
              <a:buChar char="•"/>
            </a:pPr>
            <a:r>
              <a:rPr lang="en-US" sz="2800" b="0" dirty="0">
                <a:solidFill>
                  <a:srgbClr val="00B0F0"/>
                </a:solidFill>
                <a:cs typeface="Arial" pitchFamily="34" charset="0"/>
              </a:rPr>
              <a:t>Sampling Error</a:t>
            </a:r>
          </a:p>
          <a:p>
            <a:pPr>
              <a:buFont typeface="Arial" pitchFamily="34" charset="0"/>
              <a:buChar char="•"/>
            </a:pPr>
            <a:r>
              <a:rPr lang="en-US" sz="2800" b="0" dirty="0">
                <a:solidFill>
                  <a:srgbClr val="00B0F0"/>
                </a:solidFill>
                <a:cs typeface="Arial" pitchFamily="34" charset="0"/>
              </a:rPr>
              <a:t>Response Rate</a:t>
            </a:r>
          </a:p>
          <a:p>
            <a:pPr>
              <a:buFont typeface="Arial" pitchFamily="34" charset="0"/>
              <a:buChar char="•"/>
            </a:pPr>
            <a:r>
              <a:rPr lang="en-US" sz="2800" b="0" dirty="0">
                <a:solidFill>
                  <a:srgbClr val="00B0F0"/>
                </a:solidFill>
                <a:cs typeface="Arial" pitchFamily="34" charset="0"/>
              </a:rPr>
              <a:t>Data Availability</a:t>
            </a:r>
            <a:endParaRPr lang="th-TH" sz="2800" b="0" dirty="0">
              <a:solidFill>
                <a:srgbClr val="00B0F0"/>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7000"/>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600" cy="457200"/>
          </a:xfrm>
        </p:spPr>
        <p:txBody>
          <a:bodyPr/>
          <a:lstStyle/>
          <a:p>
            <a:r>
              <a:rPr lang="en-US" sz="2400" dirty="0"/>
              <a:t>Relationship among Key Sampling Terms	</a:t>
            </a:r>
          </a:p>
        </p:txBody>
      </p:sp>
      <p:sp>
        <p:nvSpPr>
          <p:cNvPr id="5" name="Content Placeholder 4"/>
          <p:cNvSpPr>
            <a:spLocks noGrp="1"/>
          </p:cNvSpPr>
          <p:nvPr>
            <p:ph idx="1"/>
          </p:nvPr>
        </p:nvSpPr>
        <p:spPr>
          <a:xfrm>
            <a:off x="457200" y="914400"/>
            <a:ext cx="8229600" cy="5334000"/>
          </a:xfrm>
        </p:spPr>
        <p:txBody>
          <a:bodyPr/>
          <a:lstStyle/>
          <a:p>
            <a:pPr>
              <a:buNone/>
            </a:pPr>
            <a:endParaRPr lang="en-GB" sz="2000" dirty="0"/>
          </a:p>
          <a:p>
            <a:pPr>
              <a:buNone/>
            </a:pPr>
            <a:endParaRPr lang="en-GB" sz="1800" dirty="0"/>
          </a:p>
          <a:p>
            <a:pPr lvl="1">
              <a:buNone/>
            </a:pPr>
            <a:endParaRPr lang="en-GB" dirty="0"/>
          </a:p>
          <a:p>
            <a:endParaRPr lang="en-US" dirty="0"/>
          </a:p>
          <a:p>
            <a:pPr>
              <a:buNone/>
            </a:pPr>
            <a:endParaRPr lang="en-US" dirty="0"/>
          </a:p>
        </p:txBody>
      </p:sp>
      <p:pic>
        <p:nvPicPr>
          <p:cNvPr id="1026" name="Picture 2" descr="IPDET_12 Key terms graphic"/>
          <p:cNvPicPr>
            <a:picLocks noChangeAspect="1" noChangeArrowheads="1"/>
          </p:cNvPicPr>
          <p:nvPr/>
        </p:nvPicPr>
        <p:blipFill>
          <a:blip r:embed="rId4" cstate="print"/>
          <a:srcRect/>
          <a:stretch>
            <a:fillRect/>
          </a:stretch>
        </p:blipFill>
        <p:spPr bwMode="auto">
          <a:xfrm>
            <a:off x="685800" y="1143000"/>
            <a:ext cx="7848600" cy="4446588"/>
          </a:xfrm>
          <a:prstGeom prst="rect">
            <a:avLst/>
          </a:prstGeom>
          <a:noFill/>
          <a:ln w="9525">
            <a:noFill/>
            <a:miter lim="800000"/>
            <a:headEnd/>
            <a:tailEnd/>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p:spPr>
        <p:txBody>
          <a:bodyPr/>
          <a:lstStyle/>
          <a:p>
            <a:r>
              <a:rPr lang="en-US" dirty="0"/>
              <a:t>Myth 3:		</a:t>
            </a:r>
            <a:endParaRPr lang="th-TH" dirty="0"/>
          </a:p>
        </p:txBody>
      </p:sp>
      <p:sp>
        <p:nvSpPr>
          <p:cNvPr id="3" name="Content Placeholder 2"/>
          <p:cNvSpPr>
            <a:spLocks noGrp="1"/>
          </p:cNvSpPr>
          <p:nvPr>
            <p:ph idx="1"/>
          </p:nvPr>
        </p:nvSpPr>
        <p:spPr>
          <a:xfrm>
            <a:off x="457200" y="1066800"/>
            <a:ext cx="8229600" cy="4800599"/>
          </a:xfrm>
        </p:spPr>
        <p:txBody>
          <a:bodyPr/>
          <a:lstStyle/>
          <a:p>
            <a:r>
              <a:rPr lang="en-US" dirty="0">
                <a:solidFill>
                  <a:schemeClr val="tx2"/>
                </a:solidFill>
              </a:rPr>
              <a:t>Non-response can be solved by over-sampling or by follow-up sampling, to achieve desired sample size.</a:t>
            </a:r>
          </a:p>
          <a:p>
            <a:pPr algn="ctr">
              <a:buNone/>
            </a:pPr>
            <a:r>
              <a:rPr lang="en-US" dirty="0">
                <a:solidFill>
                  <a:srgbClr val="FF0000"/>
                </a:solidFill>
              </a:rPr>
              <a:t>WRONG!</a:t>
            </a:r>
            <a:br>
              <a:rPr lang="en-US" dirty="0"/>
            </a:br>
            <a:endParaRPr lang="en-US" dirty="0"/>
          </a:p>
        </p:txBody>
      </p:sp>
    </p:spTree>
  </p:cSld>
  <p:clrMapOvr>
    <a:masterClrMapping/>
  </p:clrMapOvr>
  <p:transition>
    <p:fade/>
  </p:transition>
</p:sld>
</file>

<file path=ppt/theme/theme1.xml><?xml version="1.0" encoding="utf-8"?>
<a:theme xmlns:a="http://schemas.openxmlformats.org/drawingml/2006/main" name="CGH_PPT_light(">
  <a:themeElements>
    <a:clrScheme name="CGH Light PPT Colors">
      <a:dk1>
        <a:srgbClr val="0039A6"/>
      </a:dk1>
      <a:lt1>
        <a:srgbClr val="FFFFFF"/>
      </a:lt1>
      <a:dk2>
        <a:srgbClr val="3077FF"/>
      </a:dk2>
      <a:lt2>
        <a:srgbClr val="4B4B4B"/>
      </a:lt2>
      <a:accent1>
        <a:srgbClr val="0039A6"/>
      </a:accent1>
      <a:accent2>
        <a:srgbClr val="AA9C8F"/>
      </a:accent2>
      <a:accent3>
        <a:srgbClr val="C59217"/>
      </a:accent3>
      <a:accent4>
        <a:srgbClr val="5B8F22"/>
      </a:accent4>
      <a:accent5>
        <a:srgbClr val="96172E"/>
      </a:accent5>
      <a:accent6>
        <a:srgbClr val="532E60"/>
      </a:accent6>
      <a:hlink>
        <a:srgbClr val="002060"/>
      </a:hlink>
      <a:folHlink>
        <a:srgbClr val="0053F2"/>
      </a:folHlink>
    </a:clrScheme>
    <a:fontScheme name="Custom 1">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3042</TotalTime>
  <Words>1160</Words>
  <Application>Microsoft Office PowerPoint</Application>
  <PresentationFormat>On-screen Show (4:3)</PresentationFormat>
  <Paragraphs>339</Paragraphs>
  <Slides>32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Wingdings</vt:lpstr>
      <vt:lpstr>Courier New</vt:lpstr>
      <vt:lpstr>Myriad Web Pro</vt:lpstr>
      <vt:lpstr>Arial</vt:lpstr>
      <vt:lpstr>Calibri</vt:lpstr>
      <vt:lpstr>CGH_PPT_light(</vt:lpstr>
      <vt:lpstr>Sampling Techniques for Development Evaluation   </vt:lpstr>
      <vt:lpstr>PowerPoint Presentation</vt:lpstr>
      <vt:lpstr>Part I: Basic sampling concepts</vt:lpstr>
      <vt:lpstr>General Objectives of this training </vt:lpstr>
      <vt:lpstr>Specific Objectives of this training </vt:lpstr>
      <vt:lpstr> Myth 1 and Myth 2  </vt:lpstr>
      <vt:lpstr>Key Terms in Sampling  </vt:lpstr>
      <vt:lpstr>Relationship among Key Sampling Terms </vt:lpstr>
      <vt:lpstr>Myth 3:  </vt:lpstr>
      <vt:lpstr>Part II:  Type of Random Sampling Pg. xx – pg. xx</vt:lpstr>
      <vt:lpstr>Types of Random Samples  </vt:lpstr>
      <vt:lpstr>Myth 4:  </vt:lpstr>
      <vt:lpstr>Myth 5:  </vt:lpstr>
      <vt:lpstr>        </vt:lpstr>
      <vt:lpstr>Myth 6:  </vt:lpstr>
      <vt:lpstr>Myth 7:  </vt:lpstr>
      <vt:lpstr>Table 1:   Random Sample Selection Guide  </vt:lpstr>
      <vt:lpstr>Myth 8:  </vt:lpstr>
      <vt:lpstr>Myth 9  </vt:lpstr>
      <vt:lpstr>SIX STRATEGIES FOR MAXIMIZING RESPONSE RATES  </vt:lpstr>
      <vt:lpstr>Part III:  Multi-Stage Sampling  </vt:lpstr>
      <vt:lpstr>Two Reasons for Multi-Stage Sampling  </vt:lpstr>
      <vt:lpstr>Some popular clusters    </vt:lpstr>
      <vt:lpstr>How to conduct a two-stage cluster sampling </vt:lpstr>
      <vt:lpstr>Advantages of two-stage cluster samples  </vt:lpstr>
      <vt:lpstr>Procedures for PPS sampling (1)  </vt:lpstr>
      <vt:lpstr>Procedures for PPS sampling (2)  </vt:lpstr>
      <vt:lpstr>                         </vt:lpstr>
      <vt:lpstr>EXERCISE:  PPS to select a sample of two villages (Part 1)  </vt:lpstr>
      <vt:lpstr>EXERCISE: PPS to select a sample of two villages (Part 2)</vt:lpstr>
      <vt:lpstr>Advantage of systematic sampling at the second stage</vt:lpstr>
      <vt:lpstr>Kish Grid for selecting one respondent  from several eligible within a household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James A. Clark</dc:creator>
  <cp:lastModifiedBy>Me</cp:lastModifiedBy>
  <cp:revision>200</cp:revision>
  <dcterms:created xsi:type="dcterms:W3CDTF">2010-08-04T12:12:22Z</dcterms:created>
  <dcterms:modified xsi:type="dcterms:W3CDTF">2019-10-20T06:10:41Z</dcterms:modified>
</cp:coreProperties>
</file>