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3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C695A-8435-4675-BC4E-989B8D4207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FCA856-3511-49B2-BF86-BAC233B02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5978D2-C316-4140-98B1-E15304ADB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184D-5576-4394-BF21-D00DEA401DE0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85F08D-05EE-4355-B176-178FF1519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F6F7E4-76F0-495D-BFC4-9C7DBEAB3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7173-DB90-491B-BC57-645144C2F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71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E687D-827F-4ABC-A7A5-731BDD504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310E71-1F0F-45DE-88CF-2A760D050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68BFED-0E53-4B60-AA4E-245D67036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184D-5576-4394-BF21-D00DEA401DE0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E63D1A-4D40-4E0D-A162-1AA738435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38311-81D9-4B8F-9083-72C0C6B1E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7173-DB90-491B-BC57-645144C2F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544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876EC6-680E-40D0-863F-9724305FB4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6C6961-EDD5-45F6-A0CE-DC1FA009DC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F245AC-B9A0-47EA-B17A-20C6010E7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184D-5576-4394-BF21-D00DEA401DE0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173ED-BA5F-4072-9BCC-2E26AD2F1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06E33F-64BB-408E-94EF-5672A8B5A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7173-DB90-491B-BC57-645144C2F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51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5FD8D-5EC0-4EB2-ADA6-C2CFB5CD7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0252F-234F-40BB-A337-2DB2510EB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CDC3F8-F3CC-40F0-953F-E7AD5C780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184D-5576-4394-BF21-D00DEA401DE0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37DACA-89D2-449D-8ECE-891A76871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0B3F4A-C4E6-4E50-9AE7-2B800E1C2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7173-DB90-491B-BC57-645144C2F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935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CBE06-099B-45A8-B2E5-138F65D82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EDC2FF-0D88-4FC3-8C5C-6995C4ACFD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05647-4215-47EE-B426-C40E874A3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184D-5576-4394-BF21-D00DEA401DE0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70C29D-9594-48EA-B0E9-E3D6A3879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3105F-24D3-4F9C-ADFA-0C827D146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7173-DB90-491B-BC57-645144C2F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35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AB7F1-F340-42E5-8AA9-1DE5519D8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A6338-8EAA-406F-9057-E339DA8528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A9C6AE-E7FE-4485-8FCF-3A13C657E8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6FC858-FF7C-4CB6-B40C-583021073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184D-5576-4394-BF21-D00DEA401DE0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B6472E-DADE-4883-92F3-3E9F0A5BE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01FECA-0C56-454C-BB9C-ABC99C96C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7173-DB90-491B-BC57-645144C2F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48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BCAF9-AA3C-4F0E-A031-1C74CE195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0AE3AA-A586-45B9-B874-44639E2AD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A918EA-065C-4FE0-9AAA-42EA38943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7CE267-5617-444D-9E26-2C14B89754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1BA063-075B-4993-82B9-DCF41C33BB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4D7740-EF9A-4E18-A59A-175F86414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184D-5576-4394-BF21-D00DEA401DE0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19B1F5-7064-4E41-813C-170CF7D75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924637-1D23-4431-AF18-0A8650871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7173-DB90-491B-BC57-645144C2F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60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54753-7E53-4DBE-B917-04272C386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E38149-1744-4396-93AD-500C854D0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184D-5576-4394-BF21-D00DEA401DE0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A27A41-69B6-4508-A73C-B57E4103D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29776E-690B-4292-9D1A-0809DB680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7173-DB90-491B-BC57-645144C2F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488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2665E0-FA57-45D4-AA6B-53F4D22D6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184D-5576-4394-BF21-D00DEA401DE0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51E2BC-496A-41AA-BD9B-19CBD5C03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A2E738-D9E1-4B82-830D-32C4A73A0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7173-DB90-491B-BC57-645144C2F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402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A202F-AB82-440F-A410-829B2FC01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9E303C-F10A-49DB-BF24-E39AC3F8F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AB558E-F50A-4E77-827A-740F56F68B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24B55F-8DF9-450F-B8C4-4775EBDE4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184D-5576-4394-BF21-D00DEA401DE0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16D657-A10E-4579-AB1B-76FD4ED32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CDB088-201D-4EBE-8BF3-D28B9CA62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7173-DB90-491B-BC57-645144C2F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158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DD4AE-8DB6-4CCF-BF3A-48D425660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A38FED-5ED8-466D-B0C6-AF55658C3E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F86C3C-3655-4283-9259-4DFC1D130D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287A3A-1DE3-462F-8765-914D16242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184D-5576-4394-BF21-D00DEA401DE0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7A0841-4B30-4B0A-A286-D43A15826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EE20F-1702-4336-BFCD-642E3813E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7173-DB90-491B-BC57-645144C2F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14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501932-9C02-40C0-913C-58C557064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7C3FC7-E089-43B7-9E82-74CF3BDE63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76CBFB-9033-42F6-B9D8-5DD0E89937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1184D-5576-4394-BF21-D00DEA401DE0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E3D65-A147-4C7D-94F6-001F4FE566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92CCBC-36D6-42A9-BFE8-952B9D3946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87173-DB90-491B-BC57-645144C2F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74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 4">
            <a:extLst>
              <a:ext uri="{FF2B5EF4-FFF2-40B4-BE49-F238E27FC236}">
                <a16:creationId xmlns:a16="http://schemas.microsoft.com/office/drawing/2014/main" id="{93E8A31D-0FF4-4B29-9C3E-677DE15FC9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6911" y="878935"/>
            <a:ext cx="11778177" cy="510013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943862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Jozef Leonardus Vaessen</dc:creator>
  <cp:lastModifiedBy>Jozef Leonardus Vaessen</cp:lastModifiedBy>
  <cp:revision>1</cp:revision>
  <dcterms:created xsi:type="dcterms:W3CDTF">2019-10-19T12:42:26Z</dcterms:created>
  <dcterms:modified xsi:type="dcterms:W3CDTF">2019-10-19T12:43:56Z</dcterms:modified>
</cp:coreProperties>
</file>