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63"/>
  </p:notesMasterIdLst>
  <p:sldIdLst>
    <p:sldId id="256" r:id="rId3"/>
    <p:sldId id="259" r:id="rId4"/>
    <p:sldId id="303" r:id="rId5"/>
    <p:sldId id="260" r:id="rId6"/>
    <p:sldId id="307" r:id="rId7"/>
    <p:sldId id="304" r:id="rId8"/>
    <p:sldId id="305" r:id="rId9"/>
    <p:sldId id="306" r:id="rId10"/>
    <p:sldId id="266" r:id="rId11"/>
    <p:sldId id="265" r:id="rId12"/>
    <p:sldId id="286" r:id="rId13"/>
    <p:sldId id="297" r:id="rId14"/>
    <p:sldId id="267" r:id="rId15"/>
    <p:sldId id="308" r:id="rId16"/>
    <p:sldId id="309" r:id="rId17"/>
    <p:sldId id="310" r:id="rId18"/>
    <p:sldId id="311" r:id="rId19"/>
    <p:sldId id="312" r:id="rId20"/>
    <p:sldId id="313" r:id="rId21"/>
    <p:sldId id="314" r:id="rId22"/>
    <p:sldId id="268" r:id="rId23"/>
    <p:sldId id="287" r:id="rId24"/>
    <p:sldId id="343" r:id="rId25"/>
    <p:sldId id="318" r:id="rId26"/>
    <p:sldId id="319" r:id="rId27"/>
    <p:sldId id="320" r:id="rId28"/>
    <p:sldId id="321" r:id="rId29"/>
    <p:sldId id="345" r:id="rId30"/>
    <p:sldId id="322" r:id="rId31"/>
    <p:sldId id="323" r:id="rId32"/>
    <p:sldId id="324" r:id="rId33"/>
    <p:sldId id="325" r:id="rId34"/>
    <p:sldId id="326" r:id="rId35"/>
    <p:sldId id="344" r:id="rId36"/>
    <p:sldId id="273" r:id="rId37"/>
    <p:sldId id="327" r:id="rId38"/>
    <p:sldId id="328" r:id="rId39"/>
    <p:sldId id="293" r:id="rId40"/>
    <p:sldId id="329" r:id="rId41"/>
    <p:sldId id="275" r:id="rId42"/>
    <p:sldId id="331" r:id="rId43"/>
    <p:sldId id="332" r:id="rId44"/>
    <p:sldId id="333" r:id="rId45"/>
    <p:sldId id="334" r:id="rId46"/>
    <p:sldId id="301" r:id="rId47"/>
    <p:sldId id="302" r:id="rId48"/>
    <p:sldId id="336" r:id="rId49"/>
    <p:sldId id="337" r:id="rId50"/>
    <p:sldId id="280" r:id="rId51"/>
    <p:sldId id="338" r:id="rId52"/>
    <p:sldId id="339" r:id="rId53"/>
    <p:sldId id="346" r:id="rId54"/>
    <p:sldId id="347" r:id="rId55"/>
    <p:sldId id="340" r:id="rId56"/>
    <p:sldId id="283" r:id="rId57"/>
    <p:sldId id="341" r:id="rId58"/>
    <p:sldId id="284" r:id="rId59"/>
    <p:sldId id="285" r:id="rId60"/>
    <p:sldId id="342" r:id="rId61"/>
    <p:sldId id="258" r:id="rId6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ONANA" initials="RO" lastIdx="0" clrIdx="0">
    <p:extLst>
      <p:ext uri="{19B8F6BF-5375-455C-9EA6-DF929625EA0E}">
        <p15:presenceInfo xmlns:p15="http://schemas.microsoft.com/office/powerpoint/2012/main" userId="b46f3bd598a67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13A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978" autoAdjust="0"/>
  </p:normalViewPr>
  <p:slideViewPr>
    <p:cSldViewPr snapToGrid="0" snapToObjects="1">
      <p:cViewPr varScale="1">
        <p:scale>
          <a:sx n="66" d="100"/>
          <a:sy n="66" d="100"/>
        </p:scale>
        <p:origin x="1290"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_rels/data12.xml.rels><?xml version="1.0" encoding="UTF-8" standalone="yes"?>
<Relationships xmlns="http://schemas.openxmlformats.org/package/2006/relationships"><Relationship Id="rId1" Type="http://schemas.openxmlformats.org/officeDocument/2006/relationships/image" Target="../media/image5.png"/></Relationships>
</file>

<file path=ppt/diagrams/_rels/data13.xml.rels><?xml version="1.0" encoding="UTF-8" standalone="yes"?>
<Relationships xmlns="http://schemas.openxmlformats.org/package/2006/relationships"><Relationship Id="rId1" Type="http://schemas.openxmlformats.org/officeDocument/2006/relationships/image" Target="../media/image5.png"/></Relationships>
</file>

<file path=ppt/diagrams/_rels/data1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DCA69-556E-4006-BB78-7880A9361066}"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fr-FR"/>
        </a:p>
      </dgm:t>
    </dgm:pt>
    <dgm:pt modelId="{4114C3E1-82FF-4D9E-801A-B93DF15FECFD}">
      <dgm:prSet phldrT="[Texte]" custT="1"/>
      <dgm:spPr/>
      <dgm:t>
        <a:bodyPr/>
        <a:lstStyle/>
        <a:p>
          <a:r>
            <a:rPr lang="fr-FR" sz="1800" b="1" dirty="0" smtClean="0">
              <a:latin typeface="Segoe UI" panose="020B0502040204020203" pitchFamily="34" charset="0"/>
              <a:cs typeface="Segoe UI" panose="020B0502040204020203" pitchFamily="34" charset="0"/>
            </a:rPr>
            <a:t>Session introductive</a:t>
          </a:r>
          <a:endParaRPr lang="fr-FR" sz="1800" b="1" dirty="0">
            <a:latin typeface="Segoe UI" panose="020B0502040204020203" pitchFamily="34" charset="0"/>
            <a:cs typeface="Segoe UI" panose="020B0502040204020203" pitchFamily="34" charset="0"/>
          </a:endParaRPr>
        </a:p>
      </dgm:t>
    </dgm:pt>
    <dgm:pt modelId="{FC43D504-DF4B-4AD3-9669-2E42E4D64AFF}" type="parTrans" cxnId="{ADC82AEF-47D6-4F88-9AAC-CBDBA89E2ABE}">
      <dgm:prSet/>
      <dgm:spPr/>
      <dgm:t>
        <a:bodyPr/>
        <a:lstStyle/>
        <a:p>
          <a:endParaRPr lang="fr-FR"/>
        </a:p>
      </dgm:t>
    </dgm:pt>
    <dgm:pt modelId="{B0247301-EA42-4C79-A453-DF058D5F6426}" type="sibTrans" cxnId="{ADC82AEF-47D6-4F88-9AAC-CBDBA89E2ABE}">
      <dgm:prSet/>
      <dgm:spPr/>
      <dgm:t>
        <a:bodyPr/>
        <a:lstStyle/>
        <a:p>
          <a:endParaRPr lang="fr-FR"/>
        </a:p>
      </dgm:t>
    </dgm:pt>
    <dgm:pt modelId="{9D4F282B-167D-4AB6-8982-E94C6B5AA631}">
      <dgm:prSet phldrT="[Texte]" custT="1"/>
      <dgm:spPr/>
      <dgm:t>
        <a:bodyPr/>
        <a:lstStyle/>
        <a:p>
          <a:r>
            <a:rPr lang="fr-FR" sz="1800" b="1" dirty="0" smtClean="0">
              <a:latin typeface="Segoe UI" panose="020B0502040204020203" pitchFamily="34" charset="0"/>
              <a:cs typeface="Segoe UI" panose="020B0502040204020203" pitchFamily="34" charset="0"/>
            </a:rPr>
            <a:t>Session 1</a:t>
          </a:r>
          <a:endParaRPr lang="fr-FR" sz="1800" b="1" dirty="0">
            <a:latin typeface="Segoe UI" panose="020B0502040204020203" pitchFamily="34" charset="0"/>
            <a:cs typeface="Segoe UI" panose="020B0502040204020203" pitchFamily="34" charset="0"/>
          </a:endParaRPr>
        </a:p>
      </dgm:t>
    </dgm:pt>
    <dgm:pt modelId="{9834C844-ED42-442D-B164-03276EEF9A0A}" type="parTrans" cxnId="{2811EDE2-59DF-4402-8BCB-0E26D54E134F}">
      <dgm:prSet/>
      <dgm:spPr/>
      <dgm:t>
        <a:bodyPr/>
        <a:lstStyle/>
        <a:p>
          <a:endParaRPr lang="fr-FR"/>
        </a:p>
      </dgm:t>
    </dgm:pt>
    <dgm:pt modelId="{E7D7511A-7004-479E-91B8-F2BB88D6D93D}" type="sibTrans" cxnId="{2811EDE2-59DF-4402-8BCB-0E26D54E134F}">
      <dgm:prSet/>
      <dgm:spPr/>
      <dgm:t>
        <a:bodyPr/>
        <a:lstStyle/>
        <a:p>
          <a:endParaRPr lang="fr-FR"/>
        </a:p>
      </dgm:t>
    </dgm:pt>
    <dgm:pt modelId="{24BF669B-C3AE-42DE-92F7-8A1CCC323E11}">
      <dgm:prSet phldrT="[Texte]" custT="1"/>
      <dgm:spPr/>
      <dgm:t>
        <a:bodyPr/>
        <a:lstStyle/>
        <a:p>
          <a:r>
            <a:rPr lang="fr-FR" sz="1800" b="1" dirty="0" smtClean="0">
              <a:latin typeface="Segoe UI" panose="020B0502040204020203" pitchFamily="34" charset="0"/>
              <a:cs typeface="Segoe UI" panose="020B0502040204020203" pitchFamily="34" charset="0"/>
            </a:rPr>
            <a:t>Session de clôture</a:t>
          </a:r>
          <a:endParaRPr lang="fr-FR" sz="1800" b="1" dirty="0">
            <a:latin typeface="Segoe UI" panose="020B0502040204020203" pitchFamily="34" charset="0"/>
            <a:cs typeface="Segoe UI" panose="020B0502040204020203" pitchFamily="34" charset="0"/>
          </a:endParaRPr>
        </a:p>
      </dgm:t>
    </dgm:pt>
    <dgm:pt modelId="{DCAEA012-42A6-4797-A70D-AAAD07F61692}" type="parTrans" cxnId="{03A0A5C6-22BF-4576-81BC-647FDCD6F23D}">
      <dgm:prSet/>
      <dgm:spPr/>
      <dgm:t>
        <a:bodyPr/>
        <a:lstStyle/>
        <a:p>
          <a:endParaRPr lang="fr-FR"/>
        </a:p>
      </dgm:t>
    </dgm:pt>
    <dgm:pt modelId="{F3195597-2EE8-43F0-A95D-4EB568BED20C}" type="sibTrans" cxnId="{03A0A5C6-22BF-4576-81BC-647FDCD6F23D}">
      <dgm:prSet/>
      <dgm:spPr/>
      <dgm:t>
        <a:bodyPr/>
        <a:lstStyle/>
        <a:p>
          <a:endParaRPr lang="fr-FR"/>
        </a:p>
      </dgm:t>
    </dgm:pt>
    <dgm:pt modelId="{AA44D1E9-B62D-4F8B-B8A0-5E209577353F}">
      <dgm:prSet phldrT="[Texte]" custT="1"/>
      <dgm:spPr/>
      <dgm:t>
        <a:bodyPr/>
        <a:lstStyle/>
        <a:p>
          <a:r>
            <a:rPr lang="fr-FR" sz="1800" b="1" dirty="0" smtClean="0">
              <a:latin typeface="Segoe UI" panose="020B0502040204020203" pitchFamily="34" charset="0"/>
              <a:cs typeface="Segoe UI" panose="020B0502040204020203" pitchFamily="34" charset="0"/>
            </a:rPr>
            <a:t>Session 2</a:t>
          </a:r>
          <a:endParaRPr lang="fr-FR" sz="1800" b="1" dirty="0">
            <a:latin typeface="Segoe UI" panose="020B0502040204020203" pitchFamily="34" charset="0"/>
            <a:cs typeface="Segoe UI" panose="020B0502040204020203" pitchFamily="34" charset="0"/>
          </a:endParaRPr>
        </a:p>
      </dgm:t>
    </dgm:pt>
    <dgm:pt modelId="{AC8DA045-6565-4CA5-BD71-BF7F51397B48}" type="parTrans" cxnId="{B4A4A6B7-8B86-4AB3-9E88-61E809F7533B}">
      <dgm:prSet/>
      <dgm:spPr/>
      <dgm:t>
        <a:bodyPr/>
        <a:lstStyle/>
        <a:p>
          <a:endParaRPr lang="fr-FR"/>
        </a:p>
      </dgm:t>
    </dgm:pt>
    <dgm:pt modelId="{CC7772B8-7AA8-43D9-856C-96170498EAA8}" type="sibTrans" cxnId="{B4A4A6B7-8B86-4AB3-9E88-61E809F7533B}">
      <dgm:prSet/>
      <dgm:spPr/>
      <dgm:t>
        <a:bodyPr/>
        <a:lstStyle/>
        <a:p>
          <a:endParaRPr lang="fr-FR"/>
        </a:p>
      </dgm:t>
    </dgm:pt>
    <dgm:pt modelId="{0531E3FF-9A1E-4A9D-AC02-0E899AA2D2EC}">
      <dgm:prSet phldrT="[Texte]" custT="1"/>
      <dgm:spPr/>
      <dgm:t>
        <a:bodyPr/>
        <a:lstStyle/>
        <a:p>
          <a:r>
            <a:rPr lang="fr-FR" sz="1800" b="1" dirty="0" smtClean="0">
              <a:latin typeface="Segoe UI" panose="020B0502040204020203" pitchFamily="34" charset="0"/>
              <a:cs typeface="Segoe UI" panose="020B0502040204020203" pitchFamily="34" charset="0"/>
            </a:rPr>
            <a:t>Session 3</a:t>
          </a:r>
          <a:endParaRPr lang="fr-FR" sz="1800" b="1" dirty="0">
            <a:latin typeface="Segoe UI" panose="020B0502040204020203" pitchFamily="34" charset="0"/>
            <a:cs typeface="Segoe UI" panose="020B0502040204020203" pitchFamily="34" charset="0"/>
          </a:endParaRPr>
        </a:p>
      </dgm:t>
    </dgm:pt>
    <dgm:pt modelId="{CF909BDC-318D-41D4-A4C0-7C2A1FEBC4A8}" type="parTrans" cxnId="{2AA0A6C3-6A5C-4299-B7AC-D687AC6DA5C4}">
      <dgm:prSet/>
      <dgm:spPr/>
      <dgm:t>
        <a:bodyPr/>
        <a:lstStyle/>
        <a:p>
          <a:endParaRPr lang="fr-FR"/>
        </a:p>
      </dgm:t>
    </dgm:pt>
    <dgm:pt modelId="{402447EA-5BA8-4A20-9C32-E000925026C8}" type="sibTrans" cxnId="{2AA0A6C3-6A5C-4299-B7AC-D687AC6DA5C4}">
      <dgm:prSet/>
      <dgm:spPr/>
      <dgm:t>
        <a:bodyPr/>
        <a:lstStyle/>
        <a:p>
          <a:endParaRPr lang="fr-FR"/>
        </a:p>
      </dgm:t>
    </dgm:pt>
    <dgm:pt modelId="{5B11E038-F7E4-4846-8CDD-A3740FE82F59}" type="pres">
      <dgm:prSet presAssocID="{BFADCA69-556E-4006-BB78-7880A9361066}" presName="Name0" presStyleCnt="0">
        <dgm:presLayoutVars>
          <dgm:chMax val="7"/>
          <dgm:chPref val="7"/>
          <dgm:dir/>
          <dgm:animLvl val="lvl"/>
        </dgm:presLayoutVars>
      </dgm:prSet>
      <dgm:spPr/>
      <dgm:t>
        <a:bodyPr/>
        <a:lstStyle/>
        <a:p>
          <a:endParaRPr lang="fr-FR"/>
        </a:p>
      </dgm:t>
    </dgm:pt>
    <dgm:pt modelId="{D797FAEA-9767-4D42-B35F-56522FFCBD4A}" type="pres">
      <dgm:prSet presAssocID="{4114C3E1-82FF-4D9E-801A-B93DF15FECFD}" presName="Accent1" presStyleCnt="0"/>
      <dgm:spPr/>
    </dgm:pt>
    <dgm:pt modelId="{B955E6DC-26A9-479D-B56F-7530967042DE}" type="pres">
      <dgm:prSet presAssocID="{4114C3E1-82FF-4D9E-801A-B93DF15FECFD}" presName="Accent" presStyleLbl="node1" presStyleIdx="0" presStyleCnt="5" custAng="17762913" custScaleX="136197" custScaleY="136190" custLinFactX="-100000" custLinFactNeighborX="-117201" custLinFactNeighborY="932"/>
      <dgm:spPr>
        <a:solidFill>
          <a:srgbClr val="00B050"/>
        </a:solidFill>
      </dgm:spPr>
      <dgm:t>
        <a:bodyPr/>
        <a:lstStyle/>
        <a:p>
          <a:endParaRPr lang="fr-FR"/>
        </a:p>
      </dgm:t>
    </dgm:pt>
    <dgm:pt modelId="{16001DD1-FCF4-4734-B180-7C7E637C934C}" type="pres">
      <dgm:prSet presAssocID="{4114C3E1-82FF-4D9E-801A-B93DF15FECFD}" presName="Parent1" presStyleLbl="revTx" presStyleIdx="0" presStyleCnt="5" custScaleX="176607" custLinFactX="-195264" custLinFactNeighborX="-200000" custLinFactNeighborY="-31940">
        <dgm:presLayoutVars>
          <dgm:chMax val="1"/>
          <dgm:chPref val="1"/>
          <dgm:bulletEnabled val="1"/>
        </dgm:presLayoutVars>
      </dgm:prSet>
      <dgm:spPr/>
      <dgm:t>
        <a:bodyPr/>
        <a:lstStyle/>
        <a:p>
          <a:endParaRPr lang="fr-FR"/>
        </a:p>
      </dgm:t>
    </dgm:pt>
    <dgm:pt modelId="{82AD1DA6-4253-4F89-80E4-99197C099DD2}" type="pres">
      <dgm:prSet presAssocID="{9D4F282B-167D-4AB6-8982-E94C6B5AA631}" presName="Accent2" presStyleCnt="0"/>
      <dgm:spPr/>
    </dgm:pt>
    <dgm:pt modelId="{C44426B7-2319-44A9-8B90-98E5BC9A6B40}" type="pres">
      <dgm:prSet presAssocID="{9D4F282B-167D-4AB6-8982-E94C6B5AA631}" presName="Accent" presStyleLbl="node1" presStyleIdx="1" presStyleCnt="5" custAng="16200000" custScaleX="136197" custScaleY="136190" custLinFactX="-14541" custLinFactNeighborX="-100000" custLinFactNeighborY="3797"/>
      <dgm:spPr>
        <a:solidFill>
          <a:schemeClr val="accent4">
            <a:lumMod val="40000"/>
            <a:lumOff val="60000"/>
          </a:schemeClr>
        </a:solidFill>
      </dgm:spPr>
    </dgm:pt>
    <dgm:pt modelId="{45FA79CB-41EC-471E-AB13-28965F9B9241}" type="pres">
      <dgm:prSet presAssocID="{9D4F282B-167D-4AB6-8982-E94C6B5AA631}" presName="Parent2" presStyleLbl="revTx" presStyleIdx="1" presStyleCnt="5" custLinFactX="-100000" custLinFactNeighborX="-107187" custLinFactNeighborY="55465">
        <dgm:presLayoutVars>
          <dgm:chMax val="1"/>
          <dgm:chPref val="1"/>
          <dgm:bulletEnabled val="1"/>
        </dgm:presLayoutVars>
      </dgm:prSet>
      <dgm:spPr/>
      <dgm:t>
        <a:bodyPr/>
        <a:lstStyle/>
        <a:p>
          <a:endParaRPr lang="fr-FR"/>
        </a:p>
      </dgm:t>
    </dgm:pt>
    <dgm:pt modelId="{3805364A-2CC1-4B39-9FF0-386FEA796B1F}" type="pres">
      <dgm:prSet presAssocID="{AA44D1E9-B62D-4F8B-B8A0-5E209577353F}" presName="Accent3" presStyleCnt="0"/>
      <dgm:spPr/>
    </dgm:pt>
    <dgm:pt modelId="{365B0C31-A0C2-4E6A-B73B-0DCE42C9CC6D}" type="pres">
      <dgm:prSet presAssocID="{AA44D1E9-B62D-4F8B-B8A0-5E209577353F}" presName="Accent" presStyleLbl="node1" presStyleIdx="2" presStyleCnt="5" custAng="19366362" custScaleX="136197" custScaleY="136190" custLinFactNeighborX="-39166" custLinFactNeighborY="-50315"/>
      <dgm:spPr>
        <a:solidFill>
          <a:schemeClr val="accent4">
            <a:lumMod val="60000"/>
            <a:lumOff val="40000"/>
          </a:schemeClr>
        </a:solidFill>
      </dgm:spPr>
    </dgm:pt>
    <dgm:pt modelId="{13457F7B-1D34-45D8-BA6F-4A5A01638468}" type="pres">
      <dgm:prSet presAssocID="{AA44D1E9-B62D-4F8B-B8A0-5E209577353F}" presName="Parent3" presStyleLbl="revTx" presStyleIdx="2" presStyleCnt="5" custLinFactY="-94347" custLinFactNeighborX="-68130" custLinFactNeighborY="-100000">
        <dgm:presLayoutVars>
          <dgm:chMax val="1"/>
          <dgm:chPref val="1"/>
          <dgm:bulletEnabled val="1"/>
        </dgm:presLayoutVars>
      </dgm:prSet>
      <dgm:spPr/>
      <dgm:t>
        <a:bodyPr/>
        <a:lstStyle/>
        <a:p>
          <a:endParaRPr lang="fr-FR"/>
        </a:p>
      </dgm:t>
    </dgm:pt>
    <dgm:pt modelId="{83CCE41B-6275-4C8B-AB09-699040B1DCF1}" type="pres">
      <dgm:prSet presAssocID="{0531E3FF-9A1E-4A9D-AC02-0E899AA2D2EC}" presName="Accent4" presStyleCnt="0"/>
      <dgm:spPr/>
    </dgm:pt>
    <dgm:pt modelId="{04F1DEAC-9888-4982-8378-38A97813BFE2}" type="pres">
      <dgm:prSet presAssocID="{0531E3FF-9A1E-4A9D-AC02-0E899AA2D2EC}" presName="Accent" presStyleLbl="node1" presStyleIdx="3" presStyleCnt="5" custAng="16610940" custScaleX="136197" custScaleY="136190" custLinFactNeighborX="48294" custLinFactNeighborY="-25341"/>
      <dgm:spPr>
        <a:solidFill>
          <a:schemeClr val="accent2"/>
        </a:solidFill>
      </dgm:spPr>
    </dgm:pt>
    <dgm:pt modelId="{5B120D2E-C9F1-48CF-81DA-55BD177ABA73}" type="pres">
      <dgm:prSet presAssocID="{0531E3FF-9A1E-4A9D-AC02-0E899AA2D2EC}" presName="Parent4" presStyleLbl="revTx" presStyleIdx="3" presStyleCnt="5" custLinFactNeighborX="84902" custLinFactNeighborY="-44834">
        <dgm:presLayoutVars>
          <dgm:chMax val="1"/>
          <dgm:chPref val="1"/>
          <dgm:bulletEnabled val="1"/>
        </dgm:presLayoutVars>
      </dgm:prSet>
      <dgm:spPr/>
      <dgm:t>
        <a:bodyPr/>
        <a:lstStyle/>
        <a:p>
          <a:endParaRPr lang="fr-FR"/>
        </a:p>
      </dgm:t>
    </dgm:pt>
    <dgm:pt modelId="{6E205D0F-AFE6-43AB-BEE2-C6864ADAFA8D}" type="pres">
      <dgm:prSet presAssocID="{24BF669B-C3AE-42DE-92F7-8A1CCC323E11}" presName="Accent5" presStyleCnt="0"/>
      <dgm:spPr/>
    </dgm:pt>
    <dgm:pt modelId="{7E72793E-939C-4285-A611-AF5CE1937100}" type="pres">
      <dgm:prSet presAssocID="{24BF669B-C3AE-42DE-92F7-8A1CCC323E11}" presName="Accent" presStyleLbl="node1" presStyleIdx="4" presStyleCnt="5" custAng="20342350" custScaleX="158529" custScaleY="158436" custLinFactX="50134" custLinFactNeighborX="100000" custLinFactNeighborY="-62553"/>
      <dgm:spPr>
        <a:solidFill>
          <a:srgbClr val="C00000"/>
        </a:solidFill>
      </dgm:spPr>
    </dgm:pt>
    <dgm:pt modelId="{F92A23AD-127C-475B-B6C4-F2DD85AFA744}" type="pres">
      <dgm:prSet presAssocID="{24BF669B-C3AE-42DE-92F7-8A1CCC323E11}" presName="Parent5" presStyleLbl="revTx" presStyleIdx="4" presStyleCnt="5" custScaleX="148702" custLinFactX="100000" custLinFactY="-82782" custLinFactNeighborX="131947" custLinFactNeighborY="-100000">
        <dgm:presLayoutVars>
          <dgm:chMax val="1"/>
          <dgm:chPref val="1"/>
          <dgm:bulletEnabled val="1"/>
        </dgm:presLayoutVars>
      </dgm:prSet>
      <dgm:spPr/>
      <dgm:t>
        <a:bodyPr/>
        <a:lstStyle/>
        <a:p>
          <a:endParaRPr lang="fr-FR"/>
        </a:p>
      </dgm:t>
    </dgm:pt>
  </dgm:ptLst>
  <dgm:cxnLst>
    <dgm:cxn modelId="{ADC82AEF-47D6-4F88-9AAC-CBDBA89E2ABE}" srcId="{BFADCA69-556E-4006-BB78-7880A9361066}" destId="{4114C3E1-82FF-4D9E-801A-B93DF15FECFD}" srcOrd="0" destOrd="0" parTransId="{FC43D504-DF4B-4AD3-9669-2E42E4D64AFF}" sibTransId="{B0247301-EA42-4C79-A453-DF058D5F6426}"/>
    <dgm:cxn modelId="{3D95994A-E8A6-4ED6-BFF2-4B2858CD5B3A}" type="presOf" srcId="{0531E3FF-9A1E-4A9D-AC02-0E899AA2D2EC}" destId="{5B120D2E-C9F1-48CF-81DA-55BD177ABA73}" srcOrd="0" destOrd="0" presId="urn:microsoft.com/office/officeart/2009/layout/CircleArrowProcess"/>
    <dgm:cxn modelId="{76BB0AB6-15BB-4307-BE06-84E4B7286034}" type="presOf" srcId="{AA44D1E9-B62D-4F8B-B8A0-5E209577353F}" destId="{13457F7B-1D34-45D8-BA6F-4A5A01638468}" srcOrd="0" destOrd="0" presId="urn:microsoft.com/office/officeart/2009/layout/CircleArrowProcess"/>
    <dgm:cxn modelId="{03A0A5C6-22BF-4576-81BC-647FDCD6F23D}" srcId="{BFADCA69-556E-4006-BB78-7880A9361066}" destId="{24BF669B-C3AE-42DE-92F7-8A1CCC323E11}" srcOrd="4" destOrd="0" parTransId="{DCAEA012-42A6-4797-A70D-AAAD07F61692}" sibTransId="{F3195597-2EE8-43F0-A95D-4EB568BED20C}"/>
    <dgm:cxn modelId="{5C36DAC2-6FDE-4946-8EA8-F09755637F30}" type="presOf" srcId="{24BF669B-C3AE-42DE-92F7-8A1CCC323E11}" destId="{F92A23AD-127C-475B-B6C4-F2DD85AFA744}" srcOrd="0" destOrd="0" presId="urn:microsoft.com/office/officeart/2009/layout/CircleArrowProcess"/>
    <dgm:cxn modelId="{B4A4A6B7-8B86-4AB3-9E88-61E809F7533B}" srcId="{BFADCA69-556E-4006-BB78-7880A9361066}" destId="{AA44D1E9-B62D-4F8B-B8A0-5E209577353F}" srcOrd="2" destOrd="0" parTransId="{AC8DA045-6565-4CA5-BD71-BF7F51397B48}" sibTransId="{CC7772B8-7AA8-43D9-856C-96170498EAA8}"/>
    <dgm:cxn modelId="{2811EDE2-59DF-4402-8BCB-0E26D54E134F}" srcId="{BFADCA69-556E-4006-BB78-7880A9361066}" destId="{9D4F282B-167D-4AB6-8982-E94C6B5AA631}" srcOrd="1" destOrd="0" parTransId="{9834C844-ED42-442D-B164-03276EEF9A0A}" sibTransId="{E7D7511A-7004-479E-91B8-F2BB88D6D93D}"/>
    <dgm:cxn modelId="{A0AE88BE-BC52-4B2B-BA4B-8F51E9C1CC55}" type="presOf" srcId="{4114C3E1-82FF-4D9E-801A-B93DF15FECFD}" destId="{16001DD1-FCF4-4734-B180-7C7E637C934C}" srcOrd="0" destOrd="0" presId="urn:microsoft.com/office/officeart/2009/layout/CircleArrowProcess"/>
    <dgm:cxn modelId="{2D8D480A-66BA-446E-B103-2BC0FA6CF591}" type="presOf" srcId="{BFADCA69-556E-4006-BB78-7880A9361066}" destId="{5B11E038-F7E4-4846-8CDD-A3740FE82F59}" srcOrd="0" destOrd="0" presId="urn:microsoft.com/office/officeart/2009/layout/CircleArrowProcess"/>
    <dgm:cxn modelId="{7A560E06-D562-41D8-9F13-691063D14715}" type="presOf" srcId="{9D4F282B-167D-4AB6-8982-E94C6B5AA631}" destId="{45FA79CB-41EC-471E-AB13-28965F9B9241}" srcOrd="0" destOrd="0" presId="urn:microsoft.com/office/officeart/2009/layout/CircleArrowProcess"/>
    <dgm:cxn modelId="{2AA0A6C3-6A5C-4299-B7AC-D687AC6DA5C4}" srcId="{BFADCA69-556E-4006-BB78-7880A9361066}" destId="{0531E3FF-9A1E-4A9D-AC02-0E899AA2D2EC}" srcOrd="3" destOrd="0" parTransId="{CF909BDC-318D-41D4-A4C0-7C2A1FEBC4A8}" sibTransId="{402447EA-5BA8-4A20-9C32-E000925026C8}"/>
    <dgm:cxn modelId="{F37B4082-78EA-4DE4-A09E-A08606280DE8}" type="presParOf" srcId="{5B11E038-F7E4-4846-8CDD-A3740FE82F59}" destId="{D797FAEA-9767-4D42-B35F-56522FFCBD4A}" srcOrd="0" destOrd="0" presId="urn:microsoft.com/office/officeart/2009/layout/CircleArrowProcess"/>
    <dgm:cxn modelId="{274EE982-CE83-490D-BF0C-3489B5B4BE82}" type="presParOf" srcId="{D797FAEA-9767-4D42-B35F-56522FFCBD4A}" destId="{B955E6DC-26A9-479D-B56F-7530967042DE}" srcOrd="0" destOrd="0" presId="urn:microsoft.com/office/officeart/2009/layout/CircleArrowProcess"/>
    <dgm:cxn modelId="{48A415C9-0CE1-4BF8-AD6B-12A044AA979C}" type="presParOf" srcId="{5B11E038-F7E4-4846-8CDD-A3740FE82F59}" destId="{16001DD1-FCF4-4734-B180-7C7E637C934C}" srcOrd="1" destOrd="0" presId="urn:microsoft.com/office/officeart/2009/layout/CircleArrowProcess"/>
    <dgm:cxn modelId="{E061469D-2235-47AC-8D68-23ECFFF1706E}" type="presParOf" srcId="{5B11E038-F7E4-4846-8CDD-A3740FE82F59}" destId="{82AD1DA6-4253-4F89-80E4-99197C099DD2}" srcOrd="2" destOrd="0" presId="urn:microsoft.com/office/officeart/2009/layout/CircleArrowProcess"/>
    <dgm:cxn modelId="{1A459B6B-47BE-4B8D-8329-94A7C087BAA0}" type="presParOf" srcId="{82AD1DA6-4253-4F89-80E4-99197C099DD2}" destId="{C44426B7-2319-44A9-8B90-98E5BC9A6B40}" srcOrd="0" destOrd="0" presId="urn:microsoft.com/office/officeart/2009/layout/CircleArrowProcess"/>
    <dgm:cxn modelId="{E0D8FA46-FE32-4C39-9D57-C9C75494F8FB}" type="presParOf" srcId="{5B11E038-F7E4-4846-8CDD-A3740FE82F59}" destId="{45FA79CB-41EC-471E-AB13-28965F9B9241}" srcOrd="3" destOrd="0" presId="urn:microsoft.com/office/officeart/2009/layout/CircleArrowProcess"/>
    <dgm:cxn modelId="{7DEBD497-F325-487D-A832-7ACE215A2EF6}" type="presParOf" srcId="{5B11E038-F7E4-4846-8CDD-A3740FE82F59}" destId="{3805364A-2CC1-4B39-9FF0-386FEA796B1F}" srcOrd="4" destOrd="0" presId="urn:microsoft.com/office/officeart/2009/layout/CircleArrowProcess"/>
    <dgm:cxn modelId="{50D4D3F3-63D1-4A28-AABF-AB8C42AA9415}" type="presParOf" srcId="{3805364A-2CC1-4B39-9FF0-386FEA796B1F}" destId="{365B0C31-A0C2-4E6A-B73B-0DCE42C9CC6D}" srcOrd="0" destOrd="0" presId="urn:microsoft.com/office/officeart/2009/layout/CircleArrowProcess"/>
    <dgm:cxn modelId="{8D416F03-481D-4FEE-8423-54E73988C41D}" type="presParOf" srcId="{5B11E038-F7E4-4846-8CDD-A3740FE82F59}" destId="{13457F7B-1D34-45D8-BA6F-4A5A01638468}" srcOrd="5" destOrd="0" presId="urn:microsoft.com/office/officeart/2009/layout/CircleArrowProcess"/>
    <dgm:cxn modelId="{BF8CE3A2-FE08-420A-A93D-0D33267D1695}" type="presParOf" srcId="{5B11E038-F7E4-4846-8CDD-A3740FE82F59}" destId="{83CCE41B-6275-4C8B-AB09-699040B1DCF1}" srcOrd="6" destOrd="0" presId="urn:microsoft.com/office/officeart/2009/layout/CircleArrowProcess"/>
    <dgm:cxn modelId="{AB25BB3A-50CF-4738-8838-0A67A501B107}" type="presParOf" srcId="{83CCE41B-6275-4C8B-AB09-699040B1DCF1}" destId="{04F1DEAC-9888-4982-8378-38A97813BFE2}" srcOrd="0" destOrd="0" presId="urn:microsoft.com/office/officeart/2009/layout/CircleArrowProcess"/>
    <dgm:cxn modelId="{56386ED8-5016-4A9D-BE10-681225A05D6A}" type="presParOf" srcId="{5B11E038-F7E4-4846-8CDD-A3740FE82F59}" destId="{5B120D2E-C9F1-48CF-81DA-55BD177ABA73}" srcOrd="7" destOrd="0" presId="urn:microsoft.com/office/officeart/2009/layout/CircleArrowProcess"/>
    <dgm:cxn modelId="{08BF41E5-4E6F-4B80-AECE-83295771A289}" type="presParOf" srcId="{5B11E038-F7E4-4846-8CDD-A3740FE82F59}" destId="{6E205D0F-AFE6-43AB-BEE2-C6864ADAFA8D}" srcOrd="8" destOrd="0" presId="urn:microsoft.com/office/officeart/2009/layout/CircleArrowProcess"/>
    <dgm:cxn modelId="{F907D077-FB3F-48C0-BB81-1A1CA8358408}" type="presParOf" srcId="{6E205D0F-AFE6-43AB-BEE2-C6864ADAFA8D}" destId="{7E72793E-939C-4285-A611-AF5CE1937100}" srcOrd="0" destOrd="0" presId="urn:microsoft.com/office/officeart/2009/layout/CircleArrowProcess"/>
    <dgm:cxn modelId="{46BC18C2-B748-4927-9C37-30AFF0594677}" type="presParOf" srcId="{5B11E038-F7E4-4846-8CDD-A3740FE82F59}" destId="{F92A23AD-127C-475B-B6C4-F2DD85AFA744}"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184952-F0DF-458E-954D-AB1AF9265809}"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fr-FR"/>
        </a:p>
      </dgm:t>
    </dgm:pt>
    <dgm:pt modelId="{64561FC3-A36D-4627-BFE7-FC28439A137C}">
      <dgm:prSet phldrT="[Texte]" custT="1"/>
      <dgm:spPr>
        <a:solidFill>
          <a:schemeClr val="accent4">
            <a:lumMod val="20000"/>
            <a:lumOff val="80000"/>
          </a:schemeClr>
        </a:solidFill>
        <a:ln w="38100">
          <a:solidFill>
            <a:srgbClr val="C00000"/>
          </a:solidFill>
        </a:ln>
      </dgm:spPr>
      <dgm:t>
        <a:bodyPr/>
        <a:lstStyle/>
        <a:p>
          <a:r>
            <a:rPr lang="fr-FR" sz="4000" b="1" dirty="0" smtClean="0">
              <a:solidFill>
                <a:srgbClr val="C00000"/>
              </a:solidFill>
              <a:latin typeface="Segoe UI" panose="020B0502040204020203" pitchFamily="34" charset="0"/>
              <a:cs typeface="Segoe UI" panose="020B0502040204020203" pitchFamily="34" charset="0"/>
            </a:rPr>
            <a:t>3</a:t>
          </a:r>
          <a:r>
            <a:rPr lang="fr-FR" sz="4800" b="1" dirty="0" smtClean="0">
              <a:solidFill>
                <a:srgbClr val="C00000"/>
              </a:solidFill>
              <a:latin typeface="Segoe UI" panose="020B0502040204020203" pitchFamily="34" charset="0"/>
              <a:cs typeface="Segoe UI" panose="020B0502040204020203" pitchFamily="34" charset="0"/>
            </a:rPr>
            <a:t> </a:t>
          </a:r>
          <a:r>
            <a:rPr lang="fr-FR" sz="1100" b="1" dirty="0" smtClean="0">
              <a:solidFill>
                <a:srgbClr val="C00000"/>
              </a:solidFill>
              <a:latin typeface="Segoe UI" panose="020B0502040204020203" pitchFamily="34" charset="0"/>
              <a:cs typeface="Segoe UI" panose="020B0502040204020203" pitchFamily="34" charset="0"/>
            </a:rPr>
            <a:t>catégories</a:t>
          </a:r>
          <a:endParaRPr lang="fr-FR" sz="1700" b="1" dirty="0">
            <a:solidFill>
              <a:srgbClr val="C00000"/>
            </a:solidFill>
            <a:latin typeface="Segoe UI" panose="020B0502040204020203" pitchFamily="34" charset="0"/>
            <a:cs typeface="Segoe UI" panose="020B0502040204020203" pitchFamily="34" charset="0"/>
          </a:endParaRPr>
        </a:p>
      </dgm:t>
    </dgm:pt>
    <dgm:pt modelId="{3ACFF2B1-636C-4549-8C98-96740E96401F}" type="parTrans" cxnId="{C68B2EFA-1E57-4D23-885C-B769E8DAA797}">
      <dgm:prSet/>
      <dgm:spPr/>
      <dgm:t>
        <a:bodyPr/>
        <a:lstStyle/>
        <a:p>
          <a:endParaRPr lang="fr-FR"/>
        </a:p>
      </dgm:t>
    </dgm:pt>
    <dgm:pt modelId="{8D35616B-BA81-46E6-A471-767DAF5D30CB}" type="sibTrans" cxnId="{C68B2EFA-1E57-4D23-885C-B769E8DAA797}">
      <dgm:prSet/>
      <dgm:spPr/>
      <dgm:t>
        <a:bodyPr/>
        <a:lstStyle/>
        <a:p>
          <a:endParaRPr lang="fr-FR"/>
        </a:p>
      </dgm:t>
    </dgm:pt>
    <dgm:pt modelId="{14AEFC01-C56F-434E-9C9F-A2BD45C924D6}">
      <dgm:prSet phldrT="[Texte]" custT="1"/>
      <dgm:spPr>
        <a:ln w="38100">
          <a:solidFill>
            <a:schemeClr val="accent2"/>
          </a:solidFill>
        </a:ln>
      </dgm:spPr>
      <dgm:t>
        <a:bodyPr/>
        <a:lstStyle/>
        <a:p>
          <a:r>
            <a:rPr lang="fr-FR" sz="2300" b="1" dirty="0" smtClean="0">
              <a:solidFill>
                <a:schemeClr val="accent2"/>
              </a:solidFill>
              <a:latin typeface="Segoe UI" panose="020B0502040204020203" pitchFamily="34" charset="0"/>
              <a:cs typeface="Segoe UI" panose="020B0502040204020203" pitchFamily="34" charset="0"/>
            </a:rPr>
            <a:t>Etats en faillite</a:t>
          </a:r>
          <a:endParaRPr lang="fr-FR" sz="2300" b="1" dirty="0">
            <a:solidFill>
              <a:schemeClr val="accent2"/>
            </a:solidFill>
            <a:latin typeface="Segoe UI" panose="020B0502040204020203" pitchFamily="34" charset="0"/>
            <a:cs typeface="Segoe UI" panose="020B0502040204020203" pitchFamily="34" charset="0"/>
          </a:endParaRPr>
        </a:p>
      </dgm:t>
    </dgm:pt>
    <dgm:pt modelId="{76566D7A-4D92-4C68-82AD-B24171A56973}" type="parTrans" cxnId="{C521750A-3538-4F4B-9C52-73142B2DA4D9}">
      <dgm:prSet/>
      <dgm:spPr>
        <a:ln w="38100">
          <a:solidFill>
            <a:schemeClr val="accent2"/>
          </a:solidFill>
        </a:ln>
      </dgm:spPr>
      <dgm:t>
        <a:bodyPr/>
        <a:lstStyle/>
        <a:p>
          <a:endParaRPr lang="fr-FR"/>
        </a:p>
      </dgm:t>
    </dgm:pt>
    <dgm:pt modelId="{C5B3008F-5FB7-4C9F-85BC-3005F0B54AD2}" type="sibTrans" cxnId="{C521750A-3538-4F4B-9C52-73142B2DA4D9}">
      <dgm:prSet/>
      <dgm:spPr/>
      <dgm:t>
        <a:bodyPr/>
        <a:lstStyle/>
        <a:p>
          <a:endParaRPr lang="fr-FR"/>
        </a:p>
      </dgm:t>
    </dgm:pt>
    <dgm:pt modelId="{2E70501A-5030-47ED-99E0-3C04F123A495}">
      <dgm:prSet phldrT="[Texte]" custT="1"/>
      <dgm:spPr>
        <a:ln w="38100">
          <a:solidFill>
            <a:schemeClr val="accent1">
              <a:lumMod val="50000"/>
            </a:schemeClr>
          </a:solidFill>
        </a:ln>
      </dgm:spPr>
      <dgm:t>
        <a:bodyPr/>
        <a:lstStyle/>
        <a:p>
          <a:r>
            <a:rPr lang="fr-FR" sz="1800" b="0"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1800" b="0" dirty="0">
            <a:solidFill>
              <a:schemeClr val="accent2"/>
            </a:solidFill>
            <a:latin typeface="Segoe UI" panose="020B0502040204020203" pitchFamily="34" charset="0"/>
            <a:cs typeface="Segoe UI" panose="020B0502040204020203" pitchFamily="34" charset="0"/>
          </a:endParaRPr>
        </a:p>
      </dgm:t>
    </dgm:pt>
    <dgm:pt modelId="{5F00A643-3337-47BB-88E6-945E31613F2A}" type="parTrans" cxnId="{71DEF42A-DEFA-4061-B665-6DC94F66C6F8}">
      <dgm:prSet/>
      <dgm:spPr>
        <a:ln w="38100">
          <a:solidFill>
            <a:schemeClr val="accent1">
              <a:lumMod val="50000"/>
            </a:schemeClr>
          </a:solidFill>
        </a:ln>
      </dgm:spPr>
      <dgm:t>
        <a:bodyPr/>
        <a:lstStyle/>
        <a:p>
          <a:endParaRPr lang="fr-FR"/>
        </a:p>
      </dgm:t>
    </dgm:pt>
    <dgm:pt modelId="{4D509517-DC6B-4D44-96F7-60DE744900D3}" type="sibTrans" cxnId="{71DEF42A-DEFA-4061-B665-6DC94F66C6F8}">
      <dgm:prSet/>
      <dgm:spPr/>
      <dgm:t>
        <a:bodyPr/>
        <a:lstStyle/>
        <a:p>
          <a:endParaRPr lang="fr-FR"/>
        </a:p>
      </dgm:t>
    </dgm:pt>
    <dgm:pt modelId="{A676B7CE-C559-4113-85C6-846881766577}">
      <dgm:prSet phldrT="[Texte]" custT="1"/>
      <dgm:spPr>
        <a:ln w="38100">
          <a:solidFill>
            <a:srgbClr val="00B050"/>
          </a:solidFill>
        </a:ln>
      </dgm:spPr>
      <dgm:t>
        <a:bodyPr/>
        <a:lstStyle/>
        <a:p>
          <a:r>
            <a:rPr lang="fr-FR" sz="1800" b="0" dirty="0" smtClean="0">
              <a:solidFill>
                <a:srgbClr val="00B050"/>
              </a:solidFill>
              <a:latin typeface="Segoe UI" panose="020B0502040204020203" pitchFamily="34" charset="0"/>
              <a:cs typeface="Segoe UI" panose="020B0502040204020203" pitchFamily="34" charset="0"/>
            </a:rPr>
            <a:t>Etats en crise</a:t>
          </a:r>
          <a:endParaRPr lang="fr-FR" sz="1800" b="0" dirty="0">
            <a:solidFill>
              <a:srgbClr val="00B050"/>
            </a:solidFill>
            <a:latin typeface="Segoe UI" panose="020B0502040204020203" pitchFamily="34" charset="0"/>
            <a:cs typeface="Segoe UI" panose="020B0502040204020203" pitchFamily="34" charset="0"/>
          </a:endParaRPr>
        </a:p>
      </dgm:t>
    </dgm:pt>
    <dgm:pt modelId="{2665EFBD-16F1-4978-BBBD-6698313BA8C4}" type="parTrans" cxnId="{102DBE1A-59AA-4EAD-ACB3-D9E1D8DDE8F5}">
      <dgm:prSet>
        <dgm:style>
          <a:lnRef idx="1">
            <a:schemeClr val="accent2"/>
          </a:lnRef>
          <a:fillRef idx="0">
            <a:schemeClr val="accent2"/>
          </a:fillRef>
          <a:effectRef idx="0">
            <a:schemeClr val="accent2"/>
          </a:effectRef>
          <a:fontRef idx="minor">
            <a:schemeClr val="tx1"/>
          </a:fontRef>
        </dgm:style>
      </dgm:prSet>
      <dgm:spPr>
        <a:ln w="38100">
          <a:solidFill>
            <a:srgbClr val="00B050"/>
          </a:solidFill>
        </a:ln>
      </dgm:spPr>
      <dgm:t>
        <a:bodyPr/>
        <a:lstStyle/>
        <a:p>
          <a:endParaRPr lang="fr-FR"/>
        </a:p>
      </dgm:t>
    </dgm:pt>
    <dgm:pt modelId="{E72A3394-596E-4319-A81B-4984980414C3}" type="sibTrans" cxnId="{102DBE1A-59AA-4EAD-ACB3-D9E1D8DDE8F5}">
      <dgm:prSet/>
      <dgm:spPr/>
      <dgm:t>
        <a:bodyPr/>
        <a:lstStyle/>
        <a:p>
          <a:endParaRPr lang="fr-FR"/>
        </a:p>
      </dgm:t>
    </dgm:pt>
    <dgm:pt modelId="{20ACBAEC-CC27-4B7B-875C-724F36F5AA9C}" type="pres">
      <dgm:prSet presAssocID="{06184952-F0DF-458E-954D-AB1AF9265809}" presName="cycle" presStyleCnt="0">
        <dgm:presLayoutVars>
          <dgm:chMax val="1"/>
          <dgm:dir/>
          <dgm:animLvl val="ctr"/>
          <dgm:resizeHandles val="exact"/>
        </dgm:presLayoutVars>
      </dgm:prSet>
      <dgm:spPr/>
      <dgm:t>
        <a:bodyPr/>
        <a:lstStyle/>
        <a:p>
          <a:endParaRPr lang="fr-FR"/>
        </a:p>
      </dgm:t>
    </dgm:pt>
    <dgm:pt modelId="{7C182466-2147-4DCC-A0AC-3A55EEB50DD3}" type="pres">
      <dgm:prSet presAssocID="{64561FC3-A36D-4627-BFE7-FC28439A137C}" presName="centerShape" presStyleLbl="node0" presStyleIdx="0" presStyleCnt="1" custScaleX="88984" custScaleY="88984"/>
      <dgm:spPr/>
      <dgm:t>
        <a:bodyPr/>
        <a:lstStyle/>
        <a:p>
          <a:endParaRPr lang="fr-FR"/>
        </a:p>
      </dgm:t>
    </dgm:pt>
    <dgm:pt modelId="{711CC761-6BBE-4DD9-AC3B-0BAABF025738}" type="pres">
      <dgm:prSet presAssocID="{76566D7A-4D92-4C68-82AD-B24171A56973}" presName="Name9" presStyleLbl="parChTrans1D2" presStyleIdx="0" presStyleCnt="3"/>
      <dgm:spPr/>
      <dgm:t>
        <a:bodyPr/>
        <a:lstStyle/>
        <a:p>
          <a:endParaRPr lang="fr-FR"/>
        </a:p>
      </dgm:t>
    </dgm:pt>
    <dgm:pt modelId="{2E4D0CD7-7073-433B-B999-F30E3812F590}" type="pres">
      <dgm:prSet presAssocID="{76566D7A-4D92-4C68-82AD-B24171A56973}" presName="connTx" presStyleLbl="parChTrans1D2" presStyleIdx="0" presStyleCnt="3"/>
      <dgm:spPr/>
      <dgm:t>
        <a:bodyPr/>
        <a:lstStyle/>
        <a:p>
          <a:endParaRPr lang="fr-FR"/>
        </a:p>
      </dgm:t>
    </dgm:pt>
    <dgm:pt modelId="{C64DC9C3-4935-487B-A7F4-95E464043990}" type="pres">
      <dgm:prSet presAssocID="{14AEFC01-C56F-434E-9C9F-A2BD45C924D6}" presName="node" presStyleLbl="node1" presStyleIdx="0" presStyleCnt="3" custScaleX="192799" custScaleY="192799" custRadScaleRad="123325">
        <dgm:presLayoutVars>
          <dgm:bulletEnabled val="1"/>
        </dgm:presLayoutVars>
      </dgm:prSet>
      <dgm:spPr/>
      <dgm:t>
        <a:bodyPr/>
        <a:lstStyle/>
        <a:p>
          <a:endParaRPr lang="fr-FR"/>
        </a:p>
      </dgm:t>
    </dgm:pt>
    <dgm:pt modelId="{E4A70F09-692A-4479-8A8E-27FE52D238BC}" type="pres">
      <dgm:prSet presAssocID="{5F00A643-3337-47BB-88E6-945E31613F2A}" presName="Name9" presStyleLbl="parChTrans1D2" presStyleIdx="1" presStyleCnt="3"/>
      <dgm:spPr/>
      <dgm:t>
        <a:bodyPr/>
        <a:lstStyle/>
        <a:p>
          <a:endParaRPr lang="fr-FR"/>
        </a:p>
      </dgm:t>
    </dgm:pt>
    <dgm:pt modelId="{A1B8F9D9-48EF-499D-8907-748DEDE72693}" type="pres">
      <dgm:prSet presAssocID="{5F00A643-3337-47BB-88E6-945E31613F2A}" presName="connTx" presStyleLbl="parChTrans1D2" presStyleIdx="1" presStyleCnt="3"/>
      <dgm:spPr/>
      <dgm:t>
        <a:bodyPr/>
        <a:lstStyle/>
        <a:p>
          <a:endParaRPr lang="fr-FR"/>
        </a:p>
      </dgm:t>
    </dgm:pt>
    <dgm:pt modelId="{8FBEBEFF-9481-4055-9472-629F7CEA7CC6}" type="pres">
      <dgm:prSet presAssocID="{2E70501A-5030-47ED-99E0-3C04F123A495}" presName="node" presStyleLbl="node1" presStyleIdx="1" presStyleCnt="3" custScaleX="88984" custScaleY="88984">
        <dgm:presLayoutVars>
          <dgm:bulletEnabled val="1"/>
        </dgm:presLayoutVars>
      </dgm:prSet>
      <dgm:spPr/>
      <dgm:t>
        <a:bodyPr/>
        <a:lstStyle/>
        <a:p>
          <a:endParaRPr lang="fr-FR"/>
        </a:p>
      </dgm:t>
    </dgm:pt>
    <dgm:pt modelId="{6FCE51C4-F9A7-4CAF-A588-21F6BAC340E8}" type="pres">
      <dgm:prSet presAssocID="{2665EFBD-16F1-4978-BBBD-6698313BA8C4}" presName="Name9" presStyleLbl="parChTrans1D2" presStyleIdx="2" presStyleCnt="3"/>
      <dgm:spPr/>
      <dgm:t>
        <a:bodyPr/>
        <a:lstStyle/>
        <a:p>
          <a:endParaRPr lang="fr-FR"/>
        </a:p>
      </dgm:t>
    </dgm:pt>
    <dgm:pt modelId="{A8BFFAC4-922E-4827-BA77-D0BF216A984A}" type="pres">
      <dgm:prSet presAssocID="{2665EFBD-16F1-4978-BBBD-6698313BA8C4}" presName="connTx" presStyleLbl="parChTrans1D2" presStyleIdx="2" presStyleCnt="3"/>
      <dgm:spPr/>
      <dgm:t>
        <a:bodyPr/>
        <a:lstStyle/>
        <a:p>
          <a:endParaRPr lang="fr-FR"/>
        </a:p>
      </dgm:t>
    </dgm:pt>
    <dgm:pt modelId="{6EA8E385-6ED7-4B68-8FFA-0D0DF11FB25E}" type="pres">
      <dgm:prSet presAssocID="{A676B7CE-C559-4113-85C6-846881766577}" presName="node" presStyleLbl="node1" presStyleIdx="2" presStyleCnt="3" custScaleX="88984" custScaleY="88984">
        <dgm:presLayoutVars>
          <dgm:bulletEnabled val="1"/>
        </dgm:presLayoutVars>
      </dgm:prSet>
      <dgm:spPr/>
      <dgm:t>
        <a:bodyPr/>
        <a:lstStyle/>
        <a:p>
          <a:endParaRPr lang="fr-FR"/>
        </a:p>
      </dgm:t>
    </dgm:pt>
  </dgm:ptLst>
  <dgm:cxnLst>
    <dgm:cxn modelId="{E8AB036A-BE90-4605-9031-F9228C602E64}" type="presOf" srcId="{A676B7CE-C559-4113-85C6-846881766577}" destId="{6EA8E385-6ED7-4B68-8FFA-0D0DF11FB25E}" srcOrd="0" destOrd="0" presId="urn:microsoft.com/office/officeart/2005/8/layout/radial1"/>
    <dgm:cxn modelId="{92B31D2A-5989-4AAC-973A-AD2A93D467A6}" type="presOf" srcId="{2665EFBD-16F1-4978-BBBD-6698313BA8C4}" destId="{A8BFFAC4-922E-4827-BA77-D0BF216A984A}" srcOrd="1" destOrd="0" presId="urn:microsoft.com/office/officeart/2005/8/layout/radial1"/>
    <dgm:cxn modelId="{0483CFE7-9A1F-47F1-BB02-5DCF71D98841}" type="presOf" srcId="{64561FC3-A36D-4627-BFE7-FC28439A137C}" destId="{7C182466-2147-4DCC-A0AC-3A55EEB50DD3}" srcOrd="0" destOrd="0" presId="urn:microsoft.com/office/officeart/2005/8/layout/radial1"/>
    <dgm:cxn modelId="{C521750A-3538-4F4B-9C52-73142B2DA4D9}" srcId="{64561FC3-A36D-4627-BFE7-FC28439A137C}" destId="{14AEFC01-C56F-434E-9C9F-A2BD45C924D6}" srcOrd="0" destOrd="0" parTransId="{76566D7A-4D92-4C68-82AD-B24171A56973}" sibTransId="{C5B3008F-5FB7-4C9F-85BC-3005F0B54AD2}"/>
    <dgm:cxn modelId="{71DEF42A-DEFA-4061-B665-6DC94F66C6F8}" srcId="{64561FC3-A36D-4627-BFE7-FC28439A137C}" destId="{2E70501A-5030-47ED-99E0-3C04F123A495}" srcOrd="1" destOrd="0" parTransId="{5F00A643-3337-47BB-88E6-945E31613F2A}" sibTransId="{4D509517-DC6B-4D44-96F7-60DE744900D3}"/>
    <dgm:cxn modelId="{3E3FCC96-E9E9-4B83-BC1E-CFD131F9C593}" type="presOf" srcId="{76566D7A-4D92-4C68-82AD-B24171A56973}" destId="{711CC761-6BBE-4DD9-AC3B-0BAABF025738}" srcOrd="0" destOrd="0" presId="urn:microsoft.com/office/officeart/2005/8/layout/radial1"/>
    <dgm:cxn modelId="{B66944F0-C132-41ED-B252-58DE0B45038C}" type="presOf" srcId="{06184952-F0DF-458E-954D-AB1AF9265809}" destId="{20ACBAEC-CC27-4B7B-875C-724F36F5AA9C}" srcOrd="0" destOrd="0" presId="urn:microsoft.com/office/officeart/2005/8/layout/radial1"/>
    <dgm:cxn modelId="{B89F5989-B847-4BA6-8DF3-69812E6A0584}" type="presOf" srcId="{2E70501A-5030-47ED-99E0-3C04F123A495}" destId="{8FBEBEFF-9481-4055-9472-629F7CEA7CC6}" srcOrd="0" destOrd="0" presId="urn:microsoft.com/office/officeart/2005/8/layout/radial1"/>
    <dgm:cxn modelId="{4B948FEC-BD34-45EE-AB4E-41F9AFB4C410}" type="presOf" srcId="{5F00A643-3337-47BB-88E6-945E31613F2A}" destId="{A1B8F9D9-48EF-499D-8907-748DEDE72693}" srcOrd="1" destOrd="0" presId="urn:microsoft.com/office/officeart/2005/8/layout/radial1"/>
    <dgm:cxn modelId="{CF2DC589-5796-4A54-98C0-EA1271C01511}" type="presOf" srcId="{14AEFC01-C56F-434E-9C9F-A2BD45C924D6}" destId="{C64DC9C3-4935-487B-A7F4-95E464043990}" srcOrd="0" destOrd="0" presId="urn:microsoft.com/office/officeart/2005/8/layout/radial1"/>
    <dgm:cxn modelId="{A2C52D70-8E81-4064-9952-7DB8C9DBEB17}" type="presOf" srcId="{2665EFBD-16F1-4978-BBBD-6698313BA8C4}" destId="{6FCE51C4-F9A7-4CAF-A588-21F6BAC340E8}" srcOrd="0" destOrd="0" presId="urn:microsoft.com/office/officeart/2005/8/layout/radial1"/>
    <dgm:cxn modelId="{42812C59-C0FA-4B7E-AE9F-0991FCE31107}" type="presOf" srcId="{5F00A643-3337-47BB-88E6-945E31613F2A}" destId="{E4A70F09-692A-4479-8A8E-27FE52D238BC}" srcOrd="0" destOrd="0" presId="urn:microsoft.com/office/officeart/2005/8/layout/radial1"/>
    <dgm:cxn modelId="{C68B2EFA-1E57-4D23-885C-B769E8DAA797}" srcId="{06184952-F0DF-458E-954D-AB1AF9265809}" destId="{64561FC3-A36D-4627-BFE7-FC28439A137C}" srcOrd="0" destOrd="0" parTransId="{3ACFF2B1-636C-4549-8C98-96740E96401F}" sibTransId="{8D35616B-BA81-46E6-A471-767DAF5D30CB}"/>
    <dgm:cxn modelId="{ADD1F452-1A14-43BE-90EB-88EA35A708D0}" type="presOf" srcId="{76566D7A-4D92-4C68-82AD-B24171A56973}" destId="{2E4D0CD7-7073-433B-B999-F30E3812F590}" srcOrd="1" destOrd="0" presId="urn:microsoft.com/office/officeart/2005/8/layout/radial1"/>
    <dgm:cxn modelId="{102DBE1A-59AA-4EAD-ACB3-D9E1D8DDE8F5}" srcId="{64561FC3-A36D-4627-BFE7-FC28439A137C}" destId="{A676B7CE-C559-4113-85C6-846881766577}" srcOrd="2" destOrd="0" parTransId="{2665EFBD-16F1-4978-BBBD-6698313BA8C4}" sibTransId="{E72A3394-596E-4319-A81B-4984980414C3}"/>
    <dgm:cxn modelId="{1B27A250-1D1E-4AA6-B3E4-520E5DE5B467}" type="presParOf" srcId="{20ACBAEC-CC27-4B7B-875C-724F36F5AA9C}" destId="{7C182466-2147-4DCC-A0AC-3A55EEB50DD3}" srcOrd="0" destOrd="0" presId="urn:microsoft.com/office/officeart/2005/8/layout/radial1"/>
    <dgm:cxn modelId="{EE03CCB5-16D2-4B62-8342-AF7932705DC6}" type="presParOf" srcId="{20ACBAEC-CC27-4B7B-875C-724F36F5AA9C}" destId="{711CC761-6BBE-4DD9-AC3B-0BAABF025738}" srcOrd="1" destOrd="0" presId="urn:microsoft.com/office/officeart/2005/8/layout/radial1"/>
    <dgm:cxn modelId="{886AE13D-437E-4992-A2BB-738EF5A067AD}" type="presParOf" srcId="{711CC761-6BBE-4DD9-AC3B-0BAABF025738}" destId="{2E4D0CD7-7073-433B-B999-F30E3812F590}" srcOrd="0" destOrd="0" presId="urn:microsoft.com/office/officeart/2005/8/layout/radial1"/>
    <dgm:cxn modelId="{50FF728A-7202-4891-BF0B-FD457C4D6570}" type="presParOf" srcId="{20ACBAEC-CC27-4B7B-875C-724F36F5AA9C}" destId="{C64DC9C3-4935-487B-A7F4-95E464043990}" srcOrd="2" destOrd="0" presId="urn:microsoft.com/office/officeart/2005/8/layout/radial1"/>
    <dgm:cxn modelId="{263712FC-999C-45FA-9054-18DF569574B9}" type="presParOf" srcId="{20ACBAEC-CC27-4B7B-875C-724F36F5AA9C}" destId="{E4A70F09-692A-4479-8A8E-27FE52D238BC}" srcOrd="3" destOrd="0" presId="urn:microsoft.com/office/officeart/2005/8/layout/radial1"/>
    <dgm:cxn modelId="{32E83356-C131-4D0E-B9F3-397EF3DE7C74}" type="presParOf" srcId="{E4A70F09-692A-4479-8A8E-27FE52D238BC}" destId="{A1B8F9D9-48EF-499D-8907-748DEDE72693}" srcOrd="0" destOrd="0" presId="urn:microsoft.com/office/officeart/2005/8/layout/radial1"/>
    <dgm:cxn modelId="{84BEF238-86BD-4540-A3CA-99DBD4E11232}" type="presParOf" srcId="{20ACBAEC-CC27-4B7B-875C-724F36F5AA9C}" destId="{8FBEBEFF-9481-4055-9472-629F7CEA7CC6}" srcOrd="4" destOrd="0" presId="urn:microsoft.com/office/officeart/2005/8/layout/radial1"/>
    <dgm:cxn modelId="{9EE0EC27-408C-4538-8432-A1408BBA9F00}" type="presParOf" srcId="{20ACBAEC-CC27-4B7B-875C-724F36F5AA9C}" destId="{6FCE51C4-F9A7-4CAF-A588-21F6BAC340E8}" srcOrd="5" destOrd="0" presId="urn:microsoft.com/office/officeart/2005/8/layout/radial1"/>
    <dgm:cxn modelId="{64D5BF6E-826C-4D5A-AF02-DF675DA5E39E}" type="presParOf" srcId="{6FCE51C4-F9A7-4CAF-A588-21F6BAC340E8}" destId="{A8BFFAC4-922E-4827-BA77-D0BF216A984A}" srcOrd="0" destOrd="0" presId="urn:microsoft.com/office/officeart/2005/8/layout/radial1"/>
    <dgm:cxn modelId="{15112CA3-9603-439D-BAF7-ACDCF9BDA0C9}" type="presParOf" srcId="{20ACBAEC-CC27-4B7B-875C-724F36F5AA9C}" destId="{6EA8E385-6ED7-4B68-8FFA-0D0DF11FB25E}"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3944F4-F2F5-44F1-A26D-BB8149CF16E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DC5E668D-4711-4F9D-8DE8-E42A4884DB3B}">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900" b="1" dirty="0" smtClean="0">
              <a:latin typeface="Segoe UI" panose="020B0502040204020203" pitchFamily="34" charset="0"/>
              <a:cs typeface="Segoe UI" panose="020B0502040204020203" pitchFamily="34" charset="0"/>
            </a:rPr>
            <a:t>Politique</a:t>
          </a:r>
          <a:endParaRPr lang="fr-FR" sz="1900" b="1" dirty="0">
            <a:latin typeface="Segoe UI" panose="020B0502040204020203" pitchFamily="34" charset="0"/>
            <a:cs typeface="Segoe UI" panose="020B0502040204020203" pitchFamily="34" charset="0"/>
          </a:endParaRPr>
        </a:p>
      </dgm:t>
    </dgm:pt>
    <dgm:pt modelId="{DFEC61B5-FEAD-4EAC-AA39-4EAE36F98E15}" type="parTrans" cxnId="{9CD03E62-2F27-412B-8213-98C9C749FD4B}">
      <dgm:prSet/>
      <dgm:spPr/>
      <dgm:t>
        <a:bodyPr/>
        <a:lstStyle/>
        <a:p>
          <a:endParaRPr lang="fr-FR" sz="4800" b="1">
            <a:latin typeface="Segoe UI" panose="020B0502040204020203" pitchFamily="34" charset="0"/>
            <a:cs typeface="Segoe UI" panose="020B0502040204020203" pitchFamily="34" charset="0"/>
          </a:endParaRPr>
        </a:p>
      </dgm:t>
    </dgm:pt>
    <dgm:pt modelId="{6FDEB4BF-71D6-422F-BA63-C531F8E214FE}" type="sibTrans" cxnId="{9CD03E62-2F27-412B-8213-98C9C749FD4B}">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B02680A8-21C8-49AD-96CA-1ACF9228CC3D}">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400" b="1" dirty="0" smtClean="0">
              <a:latin typeface="Segoe UI" panose="020B0502040204020203" pitchFamily="34" charset="0"/>
              <a:cs typeface="Segoe UI" panose="020B0502040204020203" pitchFamily="34" charset="0"/>
            </a:rPr>
            <a:t>Economique</a:t>
          </a:r>
          <a:endParaRPr lang="fr-FR" sz="1400" b="1" dirty="0">
            <a:latin typeface="Segoe UI" panose="020B0502040204020203" pitchFamily="34" charset="0"/>
            <a:cs typeface="Segoe UI" panose="020B0502040204020203" pitchFamily="34" charset="0"/>
          </a:endParaRPr>
        </a:p>
      </dgm:t>
    </dgm:pt>
    <dgm:pt modelId="{040A032D-479E-4686-B642-9889AD6A39AC}" type="parTrans" cxnId="{6EFF3C31-EA3F-4B2C-A1F1-9DBF4D7E2657}">
      <dgm:prSet/>
      <dgm:spPr/>
      <dgm:t>
        <a:bodyPr/>
        <a:lstStyle/>
        <a:p>
          <a:endParaRPr lang="fr-FR" sz="4800" b="1">
            <a:latin typeface="Segoe UI" panose="020B0502040204020203" pitchFamily="34" charset="0"/>
            <a:cs typeface="Segoe UI" panose="020B0502040204020203" pitchFamily="34" charset="0"/>
          </a:endParaRPr>
        </a:p>
      </dgm:t>
    </dgm:pt>
    <dgm:pt modelId="{7B3C0229-675D-4BAD-AFC5-F1B3928A784C}" type="sibTrans" cxnId="{6EFF3C31-EA3F-4B2C-A1F1-9DBF4D7E2657}">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2805B6E6-EEF2-43E2-BD80-2D6F266F944B}">
      <dgm:prSet phldrT="[Texte]"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dirty="0" smtClean="0">
              <a:latin typeface="Segoe UI" panose="020B0502040204020203" pitchFamily="34" charset="0"/>
              <a:cs typeface="Segoe UI" panose="020B0502040204020203" pitchFamily="34" charset="0"/>
            </a:rPr>
            <a:t>Environnemental</a:t>
          </a:r>
          <a:endParaRPr lang="fr-FR" sz="1600" b="1" dirty="0">
            <a:latin typeface="Segoe UI" panose="020B0502040204020203" pitchFamily="34" charset="0"/>
            <a:cs typeface="Segoe UI" panose="020B0502040204020203" pitchFamily="34" charset="0"/>
          </a:endParaRPr>
        </a:p>
      </dgm:t>
    </dgm:pt>
    <dgm:pt modelId="{5A907A19-2FD6-4DD5-B7DF-0B791F3C06B4}" type="parTrans" cxnId="{5B1A6B82-5E43-4BE7-8E29-E92B216741D6}">
      <dgm:prSet/>
      <dgm:spPr/>
      <dgm:t>
        <a:bodyPr/>
        <a:lstStyle/>
        <a:p>
          <a:endParaRPr lang="fr-FR" sz="4800" b="1">
            <a:latin typeface="Segoe UI" panose="020B0502040204020203" pitchFamily="34" charset="0"/>
            <a:cs typeface="Segoe UI" panose="020B0502040204020203" pitchFamily="34" charset="0"/>
          </a:endParaRPr>
        </a:p>
      </dgm:t>
    </dgm:pt>
    <dgm:pt modelId="{B59065DA-8122-4777-83DE-4D461AEF1184}" type="sibTrans" cxnId="{5B1A6B82-5E43-4BE7-8E29-E92B216741D6}">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DCBD70F4-74AC-4782-B652-1EF0EAAC78DA}">
      <dgm:prSet phldrT="[Texte]" custT="1"/>
      <dgm:spPr>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2000" b="1" dirty="0" smtClean="0">
              <a:latin typeface="Segoe UI" panose="020B0502040204020203" pitchFamily="34" charset="0"/>
              <a:cs typeface="Segoe UI" panose="020B0502040204020203" pitchFamily="34" charset="0"/>
            </a:rPr>
            <a:t>Sociétal</a:t>
          </a:r>
          <a:endParaRPr lang="fr-FR" sz="1900" b="1" dirty="0">
            <a:latin typeface="Segoe UI" panose="020B0502040204020203" pitchFamily="34" charset="0"/>
            <a:cs typeface="Segoe UI" panose="020B0502040204020203" pitchFamily="34" charset="0"/>
          </a:endParaRPr>
        </a:p>
      </dgm:t>
    </dgm:pt>
    <dgm:pt modelId="{1F920866-046E-4093-8B60-2724D1DCFAF6}" type="parTrans" cxnId="{28BBCB67-D807-4403-83AC-7CBCE02CA2B4}">
      <dgm:prSet/>
      <dgm:spPr/>
      <dgm:t>
        <a:bodyPr/>
        <a:lstStyle/>
        <a:p>
          <a:endParaRPr lang="fr-FR" sz="4800" b="1">
            <a:latin typeface="Segoe UI" panose="020B0502040204020203" pitchFamily="34" charset="0"/>
            <a:cs typeface="Segoe UI" panose="020B0502040204020203" pitchFamily="34" charset="0"/>
          </a:endParaRPr>
        </a:p>
      </dgm:t>
    </dgm:pt>
    <dgm:pt modelId="{8AB809BE-67F3-4126-99F5-0669F4AF8671}" type="sibTrans" cxnId="{28BBCB67-D807-4403-83AC-7CBCE02CA2B4}">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FE1703C0-F1BF-4C4A-B377-7E7E94E859DE}" type="pres">
      <dgm:prSet presAssocID="{7D3944F4-F2F5-44F1-A26D-BB8149CF16EE}" presName="Name0" presStyleCnt="0">
        <dgm:presLayoutVars>
          <dgm:chMax/>
          <dgm:chPref/>
          <dgm:dir/>
          <dgm:animLvl val="lvl"/>
        </dgm:presLayoutVars>
      </dgm:prSet>
      <dgm:spPr/>
      <dgm:t>
        <a:bodyPr/>
        <a:lstStyle/>
        <a:p>
          <a:endParaRPr lang="fr-FR"/>
        </a:p>
      </dgm:t>
    </dgm:pt>
    <dgm:pt modelId="{7BBC62CE-1B8B-4675-B461-1C68E807B701}" type="pres">
      <dgm:prSet presAssocID="{DC5E668D-4711-4F9D-8DE8-E42A4884DB3B}" presName="composite" presStyleCnt="0"/>
      <dgm:spPr/>
    </dgm:pt>
    <dgm:pt modelId="{79D3F6F9-EF7F-4D85-BCDC-13212F5D82A4}" type="pres">
      <dgm:prSet presAssocID="{DC5E668D-4711-4F9D-8DE8-E42A4884DB3B}" presName="Parent1" presStyleLbl="node1" presStyleIdx="0" presStyleCnt="8" custScaleX="171381" custScaleY="109571">
        <dgm:presLayoutVars>
          <dgm:chMax val="1"/>
          <dgm:chPref val="1"/>
          <dgm:bulletEnabled val="1"/>
        </dgm:presLayoutVars>
      </dgm:prSet>
      <dgm:spPr/>
      <dgm:t>
        <a:bodyPr/>
        <a:lstStyle/>
        <a:p>
          <a:endParaRPr lang="fr-FR"/>
        </a:p>
      </dgm:t>
    </dgm:pt>
    <dgm:pt modelId="{42308073-AB1D-4F23-99E4-8CCF8ECBADA9}" type="pres">
      <dgm:prSet presAssocID="{DC5E668D-4711-4F9D-8DE8-E42A4884DB3B}" presName="Childtext1" presStyleLbl="revTx" presStyleIdx="0" presStyleCnt="4">
        <dgm:presLayoutVars>
          <dgm:chMax val="0"/>
          <dgm:chPref val="0"/>
          <dgm:bulletEnabled val="1"/>
        </dgm:presLayoutVars>
      </dgm:prSet>
      <dgm:spPr/>
    </dgm:pt>
    <dgm:pt modelId="{D758225D-569E-4876-9C68-054347E92A51}" type="pres">
      <dgm:prSet presAssocID="{DC5E668D-4711-4F9D-8DE8-E42A4884DB3B}" presName="BalanceSpacing" presStyleCnt="0"/>
      <dgm:spPr/>
    </dgm:pt>
    <dgm:pt modelId="{E13060B2-DB45-4874-AD8F-7CEE6FB08011}" type="pres">
      <dgm:prSet presAssocID="{DC5E668D-4711-4F9D-8DE8-E42A4884DB3B}" presName="BalanceSpacing1" presStyleCnt="0"/>
      <dgm:spPr/>
    </dgm:pt>
    <dgm:pt modelId="{E9B6FE64-5CD4-4D94-B57E-0820E4E8AF74}" type="pres">
      <dgm:prSet presAssocID="{6FDEB4BF-71D6-422F-BA63-C531F8E214FE}" presName="Accent1Text" presStyleLbl="node1" presStyleIdx="1" presStyleCnt="8" custScaleX="107838" custScaleY="109571"/>
      <dgm:spPr/>
      <dgm:t>
        <a:bodyPr/>
        <a:lstStyle/>
        <a:p>
          <a:endParaRPr lang="fr-FR"/>
        </a:p>
      </dgm:t>
    </dgm:pt>
    <dgm:pt modelId="{05CA7213-9544-41B5-9BA4-CD3F927B1B58}" type="pres">
      <dgm:prSet presAssocID="{6FDEB4BF-71D6-422F-BA63-C531F8E214FE}" presName="spaceBetweenRectangles" presStyleCnt="0"/>
      <dgm:spPr/>
    </dgm:pt>
    <dgm:pt modelId="{3272581F-4952-416D-B241-A76A22197156}" type="pres">
      <dgm:prSet presAssocID="{B02680A8-21C8-49AD-96CA-1ACF9228CC3D}" presName="composite" presStyleCnt="0"/>
      <dgm:spPr/>
    </dgm:pt>
    <dgm:pt modelId="{F3DFCB95-0D82-41B1-B1F9-39D623B280BA}" type="pres">
      <dgm:prSet presAssocID="{B02680A8-21C8-49AD-96CA-1ACF9228CC3D}" presName="Parent1" presStyleLbl="node1" presStyleIdx="2" presStyleCnt="8" custScaleX="171381" custScaleY="109571">
        <dgm:presLayoutVars>
          <dgm:chMax val="1"/>
          <dgm:chPref val="1"/>
          <dgm:bulletEnabled val="1"/>
        </dgm:presLayoutVars>
      </dgm:prSet>
      <dgm:spPr/>
      <dgm:t>
        <a:bodyPr/>
        <a:lstStyle/>
        <a:p>
          <a:endParaRPr lang="fr-FR"/>
        </a:p>
      </dgm:t>
    </dgm:pt>
    <dgm:pt modelId="{00A3D50F-CC64-454E-B6D0-90B07FBF9A1B}" type="pres">
      <dgm:prSet presAssocID="{B02680A8-21C8-49AD-96CA-1ACF9228CC3D}" presName="Childtext1" presStyleLbl="revTx" presStyleIdx="1" presStyleCnt="4">
        <dgm:presLayoutVars>
          <dgm:chMax val="0"/>
          <dgm:chPref val="0"/>
          <dgm:bulletEnabled val="1"/>
        </dgm:presLayoutVars>
      </dgm:prSet>
      <dgm:spPr/>
    </dgm:pt>
    <dgm:pt modelId="{D4448F74-3B74-4AF4-AF75-6D6E647C8C96}" type="pres">
      <dgm:prSet presAssocID="{B02680A8-21C8-49AD-96CA-1ACF9228CC3D}" presName="BalanceSpacing" presStyleCnt="0"/>
      <dgm:spPr/>
    </dgm:pt>
    <dgm:pt modelId="{23749F7D-B633-4A7C-B9F8-8C2DE0D48844}" type="pres">
      <dgm:prSet presAssocID="{B02680A8-21C8-49AD-96CA-1ACF9228CC3D}" presName="BalanceSpacing1" presStyleCnt="0"/>
      <dgm:spPr/>
    </dgm:pt>
    <dgm:pt modelId="{5036A4D7-0A74-4272-AAFC-C894C4D45AA7}" type="pres">
      <dgm:prSet presAssocID="{7B3C0229-675D-4BAD-AFC5-F1B3928A784C}" presName="Accent1Text" presStyleLbl="node1" presStyleIdx="3" presStyleCnt="8" custScaleX="130358" custScaleY="109571" custLinFactNeighborX="18850"/>
      <dgm:spPr/>
      <dgm:t>
        <a:bodyPr/>
        <a:lstStyle/>
        <a:p>
          <a:endParaRPr lang="fr-FR"/>
        </a:p>
      </dgm:t>
    </dgm:pt>
    <dgm:pt modelId="{E3825E78-7A65-4258-AB1F-CD882BD1A226}" type="pres">
      <dgm:prSet presAssocID="{7B3C0229-675D-4BAD-AFC5-F1B3928A784C}" presName="spaceBetweenRectangles" presStyleCnt="0"/>
      <dgm:spPr/>
    </dgm:pt>
    <dgm:pt modelId="{9C4DD051-E377-494F-AC76-A2EAAC3A0228}" type="pres">
      <dgm:prSet presAssocID="{DCBD70F4-74AC-4782-B652-1EF0EAAC78DA}" presName="composite" presStyleCnt="0"/>
      <dgm:spPr/>
    </dgm:pt>
    <dgm:pt modelId="{0265B3F6-1304-41B6-B1E2-302BBB903392}" type="pres">
      <dgm:prSet presAssocID="{DCBD70F4-74AC-4782-B652-1EF0EAAC78DA}" presName="Parent1" presStyleLbl="node1" presStyleIdx="4" presStyleCnt="8" custScaleX="171381" custScaleY="109571">
        <dgm:presLayoutVars>
          <dgm:chMax val="1"/>
          <dgm:chPref val="1"/>
          <dgm:bulletEnabled val="1"/>
        </dgm:presLayoutVars>
      </dgm:prSet>
      <dgm:spPr/>
      <dgm:t>
        <a:bodyPr/>
        <a:lstStyle/>
        <a:p>
          <a:endParaRPr lang="fr-FR"/>
        </a:p>
      </dgm:t>
    </dgm:pt>
    <dgm:pt modelId="{66D6682C-7A44-48D8-BBB5-F79D1FAD4BD5}" type="pres">
      <dgm:prSet presAssocID="{DCBD70F4-74AC-4782-B652-1EF0EAAC78DA}" presName="Childtext1" presStyleLbl="revTx" presStyleIdx="2" presStyleCnt="4">
        <dgm:presLayoutVars>
          <dgm:chMax val="0"/>
          <dgm:chPref val="0"/>
          <dgm:bulletEnabled val="1"/>
        </dgm:presLayoutVars>
      </dgm:prSet>
      <dgm:spPr/>
    </dgm:pt>
    <dgm:pt modelId="{6F59719A-16D3-43F7-85D1-2CA3CD1899BB}" type="pres">
      <dgm:prSet presAssocID="{DCBD70F4-74AC-4782-B652-1EF0EAAC78DA}" presName="BalanceSpacing" presStyleCnt="0"/>
      <dgm:spPr/>
    </dgm:pt>
    <dgm:pt modelId="{AD6F3050-89E5-404F-B3BE-34D138413A8C}" type="pres">
      <dgm:prSet presAssocID="{DCBD70F4-74AC-4782-B652-1EF0EAAC78DA}" presName="BalanceSpacing1" presStyleCnt="0"/>
      <dgm:spPr/>
    </dgm:pt>
    <dgm:pt modelId="{2A80F671-ADF4-4F25-8FE7-748C250F7AB9}" type="pres">
      <dgm:prSet presAssocID="{8AB809BE-67F3-4126-99F5-0669F4AF8671}" presName="Accent1Text" presStyleLbl="node1" presStyleIdx="5" presStyleCnt="8" custScaleX="107838" custScaleY="109571"/>
      <dgm:spPr/>
      <dgm:t>
        <a:bodyPr/>
        <a:lstStyle/>
        <a:p>
          <a:endParaRPr lang="fr-FR"/>
        </a:p>
      </dgm:t>
    </dgm:pt>
    <dgm:pt modelId="{A96E2028-4566-42DC-8DCF-70FCC08626B9}" type="pres">
      <dgm:prSet presAssocID="{8AB809BE-67F3-4126-99F5-0669F4AF8671}" presName="spaceBetweenRectangles" presStyleCnt="0"/>
      <dgm:spPr/>
    </dgm:pt>
    <dgm:pt modelId="{D16B5A24-4486-4690-853A-FDCEB82D5EA8}" type="pres">
      <dgm:prSet presAssocID="{2805B6E6-EEF2-43E2-BD80-2D6F266F944B}" presName="composite" presStyleCnt="0"/>
      <dgm:spPr/>
    </dgm:pt>
    <dgm:pt modelId="{08D86389-8E7B-4A95-9E64-47213722DB1D}" type="pres">
      <dgm:prSet presAssocID="{2805B6E6-EEF2-43E2-BD80-2D6F266F944B}" presName="Parent1" presStyleLbl="node1" presStyleIdx="6" presStyleCnt="8" custScaleX="171381" custScaleY="109571" custLinFactNeighborY="258">
        <dgm:presLayoutVars>
          <dgm:chMax val="1"/>
          <dgm:chPref val="1"/>
          <dgm:bulletEnabled val="1"/>
        </dgm:presLayoutVars>
      </dgm:prSet>
      <dgm:spPr/>
      <dgm:t>
        <a:bodyPr/>
        <a:lstStyle/>
        <a:p>
          <a:endParaRPr lang="fr-FR"/>
        </a:p>
      </dgm:t>
    </dgm:pt>
    <dgm:pt modelId="{CF6C3380-3F19-430F-8ED3-531AF84EE940}" type="pres">
      <dgm:prSet presAssocID="{2805B6E6-EEF2-43E2-BD80-2D6F266F944B}" presName="Childtext1" presStyleLbl="revTx" presStyleIdx="3" presStyleCnt="4">
        <dgm:presLayoutVars>
          <dgm:chMax val="0"/>
          <dgm:chPref val="0"/>
          <dgm:bulletEnabled val="1"/>
        </dgm:presLayoutVars>
      </dgm:prSet>
      <dgm:spPr/>
    </dgm:pt>
    <dgm:pt modelId="{DA0DF7A8-9AA1-42C8-8BB7-5F0297838BBB}" type="pres">
      <dgm:prSet presAssocID="{2805B6E6-EEF2-43E2-BD80-2D6F266F944B}" presName="BalanceSpacing" presStyleCnt="0"/>
      <dgm:spPr/>
    </dgm:pt>
    <dgm:pt modelId="{2C9812FF-0C8C-4419-B165-3D8A7A83E75F}" type="pres">
      <dgm:prSet presAssocID="{2805B6E6-EEF2-43E2-BD80-2D6F266F944B}" presName="BalanceSpacing1" presStyleCnt="0"/>
      <dgm:spPr/>
    </dgm:pt>
    <dgm:pt modelId="{374C0A00-BCAA-46C6-93F5-7D5740F739CC}" type="pres">
      <dgm:prSet presAssocID="{B59065DA-8122-4777-83DE-4D461AEF1184}" presName="Accent1Text" presStyleLbl="node1" presStyleIdx="7" presStyleCnt="8" custScaleX="130358" custScaleY="109571" custLinFactNeighborX="18850"/>
      <dgm:spPr/>
      <dgm:t>
        <a:bodyPr/>
        <a:lstStyle/>
        <a:p>
          <a:endParaRPr lang="fr-FR"/>
        </a:p>
      </dgm:t>
    </dgm:pt>
  </dgm:ptLst>
  <dgm:cxnLst>
    <dgm:cxn modelId="{D82655F8-E436-4863-8CD3-E9B7919738AF}" type="presOf" srcId="{DCBD70F4-74AC-4782-B652-1EF0EAAC78DA}" destId="{0265B3F6-1304-41B6-B1E2-302BBB903392}" srcOrd="0" destOrd="0" presId="urn:microsoft.com/office/officeart/2008/layout/AlternatingHexagons"/>
    <dgm:cxn modelId="{1E93A906-45BF-467F-A22A-CB28B8E4AA50}" type="presOf" srcId="{DC5E668D-4711-4F9D-8DE8-E42A4884DB3B}" destId="{79D3F6F9-EF7F-4D85-BCDC-13212F5D82A4}" srcOrd="0" destOrd="0" presId="urn:microsoft.com/office/officeart/2008/layout/AlternatingHexagons"/>
    <dgm:cxn modelId="{5B0229DD-3DC7-4FD5-AE09-019F7D08B340}" type="presOf" srcId="{8AB809BE-67F3-4126-99F5-0669F4AF8671}" destId="{2A80F671-ADF4-4F25-8FE7-748C250F7AB9}" srcOrd="0" destOrd="0" presId="urn:microsoft.com/office/officeart/2008/layout/AlternatingHexagons"/>
    <dgm:cxn modelId="{758E6F8B-8D6F-4D52-A4D9-C433AA393358}" type="presOf" srcId="{2805B6E6-EEF2-43E2-BD80-2D6F266F944B}" destId="{08D86389-8E7B-4A95-9E64-47213722DB1D}" srcOrd="0" destOrd="0" presId="urn:microsoft.com/office/officeart/2008/layout/AlternatingHexagons"/>
    <dgm:cxn modelId="{5B1A6B82-5E43-4BE7-8E29-E92B216741D6}" srcId="{7D3944F4-F2F5-44F1-A26D-BB8149CF16EE}" destId="{2805B6E6-EEF2-43E2-BD80-2D6F266F944B}" srcOrd="3" destOrd="0" parTransId="{5A907A19-2FD6-4DD5-B7DF-0B791F3C06B4}" sibTransId="{B59065DA-8122-4777-83DE-4D461AEF1184}"/>
    <dgm:cxn modelId="{FC92B02C-3021-459E-9DA9-C53E7EB193EC}" type="presOf" srcId="{7B3C0229-675D-4BAD-AFC5-F1B3928A784C}" destId="{5036A4D7-0A74-4272-AAFC-C894C4D45AA7}" srcOrd="0" destOrd="0" presId="urn:microsoft.com/office/officeart/2008/layout/AlternatingHexagons"/>
    <dgm:cxn modelId="{6EFF3C31-EA3F-4B2C-A1F1-9DBF4D7E2657}" srcId="{7D3944F4-F2F5-44F1-A26D-BB8149CF16EE}" destId="{B02680A8-21C8-49AD-96CA-1ACF9228CC3D}" srcOrd="1" destOrd="0" parTransId="{040A032D-479E-4686-B642-9889AD6A39AC}" sibTransId="{7B3C0229-675D-4BAD-AFC5-F1B3928A784C}"/>
    <dgm:cxn modelId="{9CD03E62-2F27-412B-8213-98C9C749FD4B}" srcId="{7D3944F4-F2F5-44F1-A26D-BB8149CF16EE}" destId="{DC5E668D-4711-4F9D-8DE8-E42A4884DB3B}" srcOrd="0" destOrd="0" parTransId="{DFEC61B5-FEAD-4EAC-AA39-4EAE36F98E15}" sibTransId="{6FDEB4BF-71D6-422F-BA63-C531F8E214FE}"/>
    <dgm:cxn modelId="{1A704C22-EFDF-4730-9D9F-6436F6FC14FE}" type="presOf" srcId="{B02680A8-21C8-49AD-96CA-1ACF9228CC3D}" destId="{F3DFCB95-0D82-41B1-B1F9-39D623B280BA}" srcOrd="0" destOrd="0" presId="urn:microsoft.com/office/officeart/2008/layout/AlternatingHexagons"/>
    <dgm:cxn modelId="{4669AF60-9DAF-415D-B46D-F06196284F43}" type="presOf" srcId="{7D3944F4-F2F5-44F1-A26D-BB8149CF16EE}" destId="{FE1703C0-F1BF-4C4A-B377-7E7E94E859DE}" srcOrd="0" destOrd="0" presId="urn:microsoft.com/office/officeart/2008/layout/AlternatingHexagons"/>
    <dgm:cxn modelId="{3A2A2D7A-4D69-4B0D-9077-C0F2E980E776}" type="presOf" srcId="{B59065DA-8122-4777-83DE-4D461AEF1184}" destId="{374C0A00-BCAA-46C6-93F5-7D5740F739CC}" srcOrd="0" destOrd="0" presId="urn:microsoft.com/office/officeart/2008/layout/AlternatingHexagons"/>
    <dgm:cxn modelId="{28BBCB67-D807-4403-83AC-7CBCE02CA2B4}" srcId="{7D3944F4-F2F5-44F1-A26D-BB8149CF16EE}" destId="{DCBD70F4-74AC-4782-B652-1EF0EAAC78DA}" srcOrd="2" destOrd="0" parTransId="{1F920866-046E-4093-8B60-2724D1DCFAF6}" sibTransId="{8AB809BE-67F3-4126-99F5-0669F4AF8671}"/>
    <dgm:cxn modelId="{2B3F3FAC-F96D-4E3A-90EA-0117FC359FDB}" type="presOf" srcId="{6FDEB4BF-71D6-422F-BA63-C531F8E214FE}" destId="{E9B6FE64-5CD4-4D94-B57E-0820E4E8AF74}" srcOrd="0" destOrd="0" presId="urn:microsoft.com/office/officeart/2008/layout/AlternatingHexagons"/>
    <dgm:cxn modelId="{51BFE9CC-57BC-490C-B0BF-345F6DBAA0AF}" type="presParOf" srcId="{FE1703C0-F1BF-4C4A-B377-7E7E94E859DE}" destId="{7BBC62CE-1B8B-4675-B461-1C68E807B701}" srcOrd="0" destOrd="0" presId="urn:microsoft.com/office/officeart/2008/layout/AlternatingHexagons"/>
    <dgm:cxn modelId="{AC976120-6682-4D0F-A0B2-CFF47C3771E0}" type="presParOf" srcId="{7BBC62CE-1B8B-4675-B461-1C68E807B701}" destId="{79D3F6F9-EF7F-4D85-BCDC-13212F5D82A4}" srcOrd="0" destOrd="0" presId="urn:microsoft.com/office/officeart/2008/layout/AlternatingHexagons"/>
    <dgm:cxn modelId="{D01680E8-033C-4C89-B51D-10299EA36012}" type="presParOf" srcId="{7BBC62CE-1B8B-4675-B461-1C68E807B701}" destId="{42308073-AB1D-4F23-99E4-8CCF8ECBADA9}" srcOrd="1" destOrd="0" presId="urn:microsoft.com/office/officeart/2008/layout/AlternatingHexagons"/>
    <dgm:cxn modelId="{582D6F3A-EE1F-4343-85F7-B4DE25015F8D}" type="presParOf" srcId="{7BBC62CE-1B8B-4675-B461-1C68E807B701}" destId="{D758225D-569E-4876-9C68-054347E92A51}" srcOrd="2" destOrd="0" presId="urn:microsoft.com/office/officeart/2008/layout/AlternatingHexagons"/>
    <dgm:cxn modelId="{9844BBE1-BA20-4FC9-9736-D59EEFADE2E1}" type="presParOf" srcId="{7BBC62CE-1B8B-4675-B461-1C68E807B701}" destId="{E13060B2-DB45-4874-AD8F-7CEE6FB08011}" srcOrd="3" destOrd="0" presId="urn:microsoft.com/office/officeart/2008/layout/AlternatingHexagons"/>
    <dgm:cxn modelId="{02F24F87-0032-4841-8EC5-C55AD87DD725}" type="presParOf" srcId="{7BBC62CE-1B8B-4675-B461-1C68E807B701}" destId="{E9B6FE64-5CD4-4D94-B57E-0820E4E8AF74}" srcOrd="4" destOrd="0" presId="urn:microsoft.com/office/officeart/2008/layout/AlternatingHexagons"/>
    <dgm:cxn modelId="{709F0FAA-B229-470E-8C00-EC1BA3B6CF97}" type="presParOf" srcId="{FE1703C0-F1BF-4C4A-B377-7E7E94E859DE}" destId="{05CA7213-9544-41B5-9BA4-CD3F927B1B58}" srcOrd="1" destOrd="0" presId="urn:microsoft.com/office/officeart/2008/layout/AlternatingHexagons"/>
    <dgm:cxn modelId="{4BEE8CD6-1989-4E2E-B644-E55ECCCC5E63}" type="presParOf" srcId="{FE1703C0-F1BF-4C4A-B377-7E7E94E859DE}" destId="{3272581F-4952-416D-B241-A76A22197156}" srcOrd="2" destOrd="0" presId="urn:microsoft.com/office/officeart/2008/layout/AlternatingHexagons"/>
    <dgm:cxn modelId="{36C6E094-0085-449E-A45D-E5EAD59CCD03}" type="presParOf" srcId="{3272581F-4952-416D-B241-A76A22197156}" destId="{F3DFCB95-0D82-41B1-B1F9-39D623B280BA}" srcOrd="0" destOrd="0" presId="urn:microsoft.com/office/officeart/2008/layout/AlternatingHexagons"/>
    <dgm:cxn modelId="{D7AD83EE-039A-4B54-A1F4-3BA5BA88A7C3}" type="presParOf" srcId="{3272581F-4952-416D-B241-A76A22197156}" destId="{00A3D50F-CC64-454E-B6D0-90B07FBF9A1B}" srcOrd="1" destOrd="0" presId="urn:microsoft.com/office/officeart/2008/layout/AlternatingHexagons"/>
    <dgm:cxn modelId="{555E50E6-223B-49D6-A5F4-3D292C33C9F0}" type="presParOf" srcId="{3272581F-4952-416D-B241-A76A22197156}" destId="{D4448F74-3B74-4AF4-AF75-6D6E647C8C96}" srcOrd="2" destOrd="0" presId="urn:microsoft.com/office/officeart/2008/layout/AlternatingHexagons"/>
    <dgm:cxn modelId="{36B2B95C-5C2D-4782-AFA9-15E78BBF9F8D}" type="presParOf" srcId="{3272581F-4952-416D-B241-A76A22197156}" destId="{23749F7D-B633-4A7C-B9F8-8C2DE0D48844}" srcOrd="3" destOrd="0" presId="urn:microsoft.com/office/officeart/2008/layout/AlternatingHexagons"/>
    <dgm:cxn modelId="{A02AFF42-120C-46B5-9DA8-CDEE7DFE119C}" type="presParOf" srcId="{3272581F-4952-416D-B241-A76A22197156}" destId="{5036A4D7-0A74-4272-AAFC-C894C4D45AA7}" srcOrd="4" destOrd="0" presId="urn:microsoft.com/office/officeart/2008/layout/AlternatingHexagons"/>
    <dgm:cxn modelId="{00186865-6DB3-4BAC-8220-B01626D3D975}" type="presParOf" srcId="{FE1703C0-F1BF-4C4A-B377-7E7E94E859DE}" destId="{E3825E78-7A65-4258-AB1F-CD882BD1A226}" srcOrd="3" destOrd="0" presId="urn:microsoft.com/office/officeart/2008/layout/AlternatingHexagons"/>
    <dgm:cxn modelId="{6BBAD375-4BCD-464E-BD3E-CEBD37AE4FF4}" type="presParOf" srcId="{FE1703C0-F1BF-4C4A-B377-7E7E94E859DE}" destId="{9C4DD051-E377-494F-AC76-A2EAAC3A0228}" srcOrd="4" destOrd="0" presId="urn:microsoft.com/office/officeart/2008/layout/AlternatingHexagons"/>
    <dgm:cxn modelId="{1F1CCB1C-15D3-4582-BF44-E2F61B880228}" type="presParOf" srcId="{9C4DD051-E377-494F-AC76-A2EAAC3A0228}" destId="{0265B3F6-1304-41B6-B1E2-302BBB903392}" srcOrd="0" destOrd="0" presId="urn:microsoft.com/office/officeart/2008/layout/AlternatingHexagons"/>
    <dgm:cxn modelId="{0193E230-FC79-450C-B780-9F04A230A6B7}" type="presParOf" srcId="{9C4DD051-E377-494F-AC76-A2EAAC3A0228}" destId="{66D6682C-7A44-48D8-BBB5-F79D1FAD4BD5}" srcOrd="1" destOrd="0" presId="urn:microsoft.com/office/officeart/2008/layout/AlternatingHexagons"/>
    <dgm:cxn modelId="{9FDB6388-84C8-4569-B42E-7D70950E5B81}" type="presParOf" srcId="{9C4DD051-E377-494F-AC76-A2EAAC3A0228}" destId="{6F59719A-16D3-43F7-85D1-2CA3CD1899BB}" srcOrd="2" destOrd="0" presId="urn:microsoft.com/office/officeart/2008/layout/AlternatingHexagons"/>
    <dgm:cxn modelId="{A73F6616-D05B-4842-811D-E6EEF2D26FE8}" type="presParOf" srcId="{9C4DD051-E377-494F-AC76-A2EAAC3A0228}" destId="{AD6F3050-89E5-404F-B3BE-34D138413A8C}" srcOrd="3" destOrd="0" presId="urn:microsoft.com/office/officeart/2008/layout/AlternatingHexagons"/>
    <dgm:cxn modelId="{E3350C8A-575B-4A62-B29A-3B113CA5D386}" type="presParOf" srcId="{9C4DD051-E377-494F-AC76-A2EAAC3A0228}" destId="{2A80F671-ADF4-4F25-8FE7-748C250F7AB9}" srcOrd="4" destOrd="0" presId="urn:microsoft.com/office/officeart/2008/layout/AlternatingHexagons"/>
    <dgm:cxn modelId="{9BCDB7B4-04F7-4972-9673-0CAC64B679D7}" type="presParOf" srcId="{FE1703C0-F1BF-4C4A-B377-7E7E94E859DE}" destId="{A96E2028-4566-42DC-8DCF-70FCC08626B9}" srcOrd="5" destOrd="0" presId="urn:microsoft.com/office/officeart/2008/layout/AlternatingHexagons"/>
    <dgm:cxn modelId="{68078B64-4353-42F6-B7F6-0365AE2DEF97}" type="presParOf" srcId="{FE1703C0-F1BF-4C4A-B377-7E7E94E859DE}" destId="{D16B5A24-4486-4690-853A-FDCEB82D5EA8}" srcOrd="6" destOrd="0" presId="urn:microsoft.com/office/officeart/2008/layout/AlternatingHexagons"/>
    <dgm:cxn modelId="{C1AE527C-ED18-4B9B-9433-CB6DBABB46F0}" type="presParOf" srcId="{D16B5A24-4486-4690-853A-FDCEB82D5EA8}" destId="{08D86389-8E7B-4A95-9E64-47213722DB1D}" srcOrd="0" destOrd="0" presId="urn:microsoft.com/office/officeart/2008/layout/AlternatingHexagons"/>
    <dgm:cxn modelId="{3CF4D691-BB42-4742-89C0-6912353840E2}" type="presParOf" srcId="{D16B5A24-4486-4690-853A-FDCEB82D5EA8}" destId="{CF6C3380-3F19-430F-8ED3-531AF84EE940}" srcOrd="1" destOrd="0" presId="urn:microsoft.com/office/officeart/2008/layout/AlternatingHexagons"/>
    <dgm:cxn modelId="{64C49FFC-7DC8-4E18-B40A-4B78A5B5034D}" type="presParOf" srcId="{D16B5A24-4486-4690-853A-FDCEB82D5EA8}" destId="{DA0DF7A8-9AA1-42C8-8BB7-5F0297838BBB}" srcOrd="2" destOrd="0" presId="urn:microsoft.com/office/officeart/2008/layout/AlternatingHexagons"/>
    <dgm:cxn modelId="{21E81A66-397F-4D17-96BB-092CE1F3568B}" type="presParOf" srcId="{D16B5A24-4486-4690-853A-FDCEB82D5EA8}" destId="{2C9812FF-0C8C-4419-B165-3D8A7A83E75F}" srcOrd="3" destOrd="0" presId="urn:microsoft.com/office/officeart/2008/layout/AlternatingHexagons"/>
    <dgm:cxn modelId="{0F1E0BFC-8ACD-4740-B02F-3CC3926413DF}" type="presParOf" srcId="{D16B5A24-4486-4690-853A-FDCEB82D5EA8}" destId="{374C0A00-BCAA-46C6-93F5-7D5740F739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3944F4-F2F5-44F1-A26D-BB8149CF16E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DC5E668D-4711-4F9D-8DE8-E42A4884DB3B}">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2400" b="1" dirty="0" smtClean="0">
              <a:latin typeface="Segoe UI" panose="020B0502040204020203" pitchFamily="34" charset="0"/>
              <a:cs typeface="Segoe UI" panose="020B0502040204020203" pitchFamily="34" charset="0"/>
            </a:rPr>
            <a:t>Politique</a:t>
          </a:r>
          <a:endParaRPr lang="fr-FR" sz="1900" b="1" dirty="0">
            <a:latin typeface="Segoe UI" panose="020B0502040204020203" pitchFamily="34" charset="0"/>
            <a:cs typeface="Segoe UI" panose="020B0502040204020203" pitchFamily="34" charset="0"/>
          </a:endParaRPr>
        </a:p>
      </dgm:t>
    </dgm:pt>
    <dgm:pt modelId="{DFEC61B5-FEAD-4EAC-AA39-4EAE36F98E15}" type="parTrans" cxnId="{9CD03E62-2F27-412B-8213-98C9C749FD4B}">
      <dgm:prSet/>
      <dgm:spPr/>
      <dgm:t>
        <a:bodyPr/>
        <a:lstStyle/>
        <a:p>
          <a:endParaRPr lang="fr-FR" sz="4800" b="1">
            <a:latin typeface="Segoe UI" panose="020B0502040204020203" pitchFamily="34" charset="0"/>
            <a:cs typeface="Segoe UI" panose="020B0502040204020203" pitchFamily="34" charset="0"/>
          </a:endParaRPr>
        </a:p>
      </dgm:t>
    </dgm:pt>
    <dgm:pt modelId="{6FDEB4BF-71D6-422F-BA63-C531F8E214FE}" type="sibTrans" cxnId="{9CD03E62-2F27-412B-8213-98C9C749FD4B}">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B02680A8-21C8-49AD-96CA-1ACF9228CC3D}">
      <dgm:prSet phldrT="[Texte]" custT="1"/>
      <dgm:spPr>
        <a:solidFill>
          <a:schemeClr val="accent4">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Economique</a:t>
          </a:r>
          <a:endParaRPr lang="fr-FR" sz="1600" b="1" dirty="0">
            <a:latin typeface="Segoe UI" panose="020B0502040204020203" pitchFamily="34" charset="0"/>
            <a:cs typeface="Segoe UI" panose="020B0502040204020203" pitchFamily="34" charset="0"/>
          </a:endParaRPr>
        </a:p>
      </dgm:t>
    </dgm:pt>
    <dgm:pt modelId="{040A032D-479E-4686-B642-9889AD6A39AC}" type="parTrans" cxnId="{6EFF3C31-EA3F-4B2C-A1F1-9DBF4D7E2657}">
      <dgm:prSet/>
      <dgm:spPr/>
      <dgm:t>
        <a:bodyPr/>
        <a:lstStyle/>
        <a:p>
          <a:endParaRPr lang="fr-FR" sz="4800" b="1">
            <a:latin typeface="Segoe UI" panose="020B0502040204020203" pitchFamily="34" charset="0"/>
            <a:cs typeface="Segoe UI" panose="020B0502040204020203" pitchFamily="34" charset="0"/>
          </a:endParaRPr>
        </a:p>
      </dgm:t>
    </dgm:pt>
    <dgm:pt modelId="{7B3C0229-675D-4BAD-AFC5-F1B3928A784C}" type="sibTrans" cxnId="{6EFF3C31-EA3F-4B2C-A1F1-9DBF4D7E2657}">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2805B6E6-EEF2-43E2-BD80-2D6F266F944B}">
      <dgm:prSet phldrT="[Texte]" custT="1"/>
      <dgm:spPr>
        <a:solidFill>
          <a:schemeClr val="accent6">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Environnemental</a:t>
          </a:r>
          <a:endParaRPr lang="fr-FR" sz="1600" b="1" dirty="0">
            <a:latin typeface="Segoe UI" panose="020B0502040204020203" pitchFamily="34" charset="0"/>
            <a:cs typeface="Segoe UI" panose="020B0502040204020203" pitchFamily="34" charset="0"/>
          </a:endParaRPr>
        </a:p>
      </dgm:t>
    </dgm:pt>
    <dgm:pt modelId="{5A907A19-2FD6-4DD5-B7DF-0B791F3C06B4}" type="parTrans" cxnId="{5B1A6B82-5E43-4BE7-8E29-E92B216741D6}">
      <dgm:prSet/>
      <dgm:spPr/>
      <dgm:t>
        <a:bodyPr/>
        <a:lstStyle/>
        <a:p>
          <a:endParaRPr lang="fr-FR" sz="4800" b="1">
            <a:latin typeface="Segoe UI" panose="020B0502040204020203" pitchFamily="34" charset="0"/>
            <a:cs typeface="Segoe UI" panose="020B0502040204020203" pitchFamily="34" charset="0"/>
          </a:endParaRPr>
        </a:p>
      </dgm:t>
    </dgm:pt>
    <dgm:pt modelId="{B59065DA-8122-4777-83DE-4D461AEF1184}" type="sibTrans" cxnId="{5B1A6B82-5E43-4BE7-8E29-E92B216741D6}">
      <dgm:prSet custT="1"/>
      <dgm:spPr>
        <a:blipFill rotWithShape="0">
          <a:blip xmlns:r="http://schemas.openxmlformats.org/officeDocument/2006/relationships" r:embed="rId1"/>
          <a:stretch>
            <a:fillRect/>
          </a:stretch>
        </a:blipFill>
      </dgm:spPr>
      <dgm:t>
        <a:bodyPr/>
        <a:lstStyle/>
        <a:p>
          <a:endParaRPr lang="fr-FR" sz="8000" b="1">
            <a:latin typeface="Segoe UI" panose="020B0502040204020203" pitchFamily="34" charset="0"/>
            <a:cs typeface="Segoe UI" panose="020B0502040204020203" pitchFamily="34" charset="0"/>
          </a:endParaRPr>
        </a:p>
      </dgm:t>
    </dgm:pt>
    <dgm:pt modelId="{DCBD70F4-74AC-4782-B652-1EF0EAAC78DA}">
      <dgm:prSet phldrT="[Texte]" custT="1"/>
      <dgm:spPr>
        <a:solidFill>
          <a:schemeClr val="tx2">
            <a:lumMod val="20000"/>
            <a:lumOff val="80000"/>
          </a:schemeClr>
        </a:solidFill>
      </dgm:spPr>
      <dgm:t>
        <a:bodyPr/>
        <a:lstStyle/>
        <a:p>
          <a:r>
            <a:rPr lang="fr-FR" sz="1400" b="1" dirty="0" smtClean="0">
              <a:latin typeface="Segoe UI" panose="020B0502040204020203" pitchFamily="34" charset="0"/>
              <a:cs typeface="Segoe UI" panose="020B0502040204020203" pitchFamily="34" charset="0"/>
            </a:rPr>
            <a:t>Sociétal</a:t>
          </a:r>
          <a:endParaRPr lang="fr-FR" sz="1400" b="1" dirty="0">
            <a:latin typeface="Segoe UI" panose="020B0502040204020203" pitchFamily="34" charset="0"/>
            <a:cs typeface="Segoe UI" panose="020B0502040204020203" pitchFamily="34" charset="0"/>
          </a:endParaRPr>
        </a:p>
      </dgm:t>
    </dgm:pt>
    <dgm:pt modelId="{1F920866-046E-4093-8B60-2724D1DCFAF6}" type="parTrans" cxnId="{28BBCB67-D807-4403-83AC-7CBCE02CA2B4}">
      <dgm:prSet/>
      <dgm:spPr/>
      <dgm:t>
        <a:bodyPr/>
        <a:lstStyle/>
        <a:p>
          <a:endParaRPr lang="fr-FR" sz="4800" b="1">
            <a:latin typeface="Segoe UI" panose="020B0502040204020203" pitchFamily="34" charset="0"/>
            <a:cs typeface="Segoe UI" panose="020B0502040204020203" pitchFamily="34" charset="0"/>
          </a:endParaRPr>
        </a:p>
      </dgm:t>
    </dgm:pt>
    <dgm:pt modelId="{8AB809BE-67F3-4126-99F5-0669F4AF8671}" type="sibTrans" cxnId="{28BBCB67-D807-4403-83AC-7CBCE02CA2B4}">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FE1703C0-F1BF-4C4A-B377-7E7E94E859DE}" type="pres">
      <dgm:prSet presAssocID="{7D3944F4-F2F5-44F1-A26D-BB8149CF16EE}" presName="Name0" presStyleCnt="0">
        <dgm:presLayoutVars>
          <dgm:chMax/>
          <dgm:chPref/>
          <dgm:dir/>
          <dgm:animLvl val="lvl"/>
        </dgm:presLayoutVars>
      </dgm:prSet>
      <dgm:spPr/>
      <dgm:t>
        <a:bodyPr/>
        <a:lstStyle/>
        <a:p>
          <a:endParaRPr lang="fr-FR"/>
        </a:p>
      </dgm:t>
    </dgm:pt>
    <dgm:pt modelId="{7BBC62CE-1B8B-4675-B461-1C68E807B701}" type="pres">
      <dgm:prSet presAssocID="{DC5E668D-4711-4F9D-8DE8-E42A4884DB3B}" presName="composite" presStyleCnt="0"/>
      <dgm:spPr/>
    </dgm:pt>
    <dgm:pt modelId="{79D3F6F9-EF7F-4D85-BCDC-13212F5D82A4}" type="pres">
      <dgm:prSet presAssocID="{DC5E668D-4711-4F9D-8DE8-E42A4884DB3B}" presName="Parent1" presStyleLbl="node1" presStyleIdx="0" presStyleCnt="8" custScaleX="298163" custScaleY="190234">
        <dgm:presLayoutVars>
          <dgm:chMax val="1"/>
          <dgm:chPref val="1"/>
          <dgm:bulletEnabled val="1"/>
        </dgm:presLayoutVars>
      </dgm:prSet>
      <dgm:spPr/>
      <dgm:t>
        <a:bodyPr/>
        <a:lstStyle/>
        <a:p>
          <a:endParaRPr lang="fr-FR"/>
        </a:p>
      </dgm:t>
    </dgm:pt>
    <dgm:pt modelId="{42308073-AB1D-4F23-99E4-8CCF8ECBADA9}" type="pres">
      <dgm:prSet presAssocID="{DC5E668D-4711-4F9D-8DE8-E42A4884DB3B}" presName="Childtext1" presStyleLbl="revTx" presStyleIdx="0" presStyleCnt="4">
        <dgm:presLayoutVars>
          <dgm:chMax val="0"/>
          <dgm:chPref val="0"/>
          <dgm:bulletEnabled val="1"/>
        </dgm:presLayoutVars>
      </dgm:prSet>
      <dgm:spPr/>
    </dgm:pt>
    <dgm:pt modelId="{D758225D-569E-4876-9C68-054347E92A51}" type="pres">
      <dgm:prSet presAssocID="{DC5E668D-4711-4F9D-8DE8-E42A4884DB3B}" presName="BalanceSpacing" presStyleCnt="0"/>
      <dgm:spPr/>
    </dgm:pt>
    <dgm:pt modelId="{E13060B2-DB45-4874-AD8F-7CEE6FB08011}" type="pres">
      <dgm:prSet presAssocID="{DC5E668D-4711-4F9D-8DE8-E42A4884DB3B}" presName="BalanceSpacing1" presStyleCnt="0"/>
      <dgm:spPr/>
    </dgm:pt>
    <dgm:pt modelId="{E9B6FE64-5CD4-4D94-B57E-0820E4E8AF74}" type="pres">
      <dgm:prSet presAssocID="{6FDEB4BF-71D6-422F-BA63-C531F8E214FE}" presName="Accent1Text" presStyleLbl="node1" presStyleIdx="1" presStyleCnt="8" custScaleX="107838" custScaleY="109571"/>
      <dgm:spPr/>
      <dgm:t>
        <a:bodyPr/>
        <a:lstStyle/>
        <a:p>
          <a:endParaRPr lang="fr-FR"/>
        </a:p>
      </dgm:t>
    </dgm:pt>
    <dgm:pt modelId="{05CA7213-9544-41B5-9BA4-CD3F927B1B58}" type="pres">
      <dgm:prSet presAssocID="{6FDEB4BF-71D6-422F-BA63-C531F8E214FE}" presName="spaceBetweenRectangles" presStyleCnt="0"/>
      <dgm:spPr/>
    </dgm:pt>
    <dgm:pt modelId="{3272581F-4952-416D-B241-A76A22197156}" type="pres">
      <dgm:prSet presAssocID="{B02680A8-21C8-49AD-96CA-1ACF9228CC3D}" presName="composite" presStyleCnt="0"/>
      <dgm:spPr/>
    </dgm:pt>
    <dgm:pt modelId="{F3DFCB95-0D82-41B1-B1F9-39D623B280BA}" type="pres">
      <dgm:prSet presAssocID="{B02680A8-21C8-49AD-96CA-1ACF9228CC3D}" presName="Parent1" presStyleLbl="node1" presStyleIdx="2" presStyleCnt="8" custScaleX="171381" custScaleY="109571">
        <dgm:presLayoutVars>
          <dgm:chMax val="1"/>
          <dgm:chPref val="1"/>
          <dgm:bulletEnabled val="1"/>
        </dgm:presLayoutVars>
      </dgm:prSet>
      <dgm:spPr/>
      <dgm:t>
        <a:bodyPr/>
        <a:lstStyle/>
        <a:p>
          <a:endParaRPr lang="fr-FR"/>
        </a:p>
      </dgm:t>
    </dgm:pt>
    <dgm:pt modelId="{00A3D50F-CC64-454E-B6D0-90B07FBF9A1B}" type="pres">
      <dgm:prSet presAssocID="{B02680A8-21C8-49AD-96CA-1ACF9228CC3D}" presName="Childtext1" presStyleLbl="revTx" presStyleIdx="1" presStyleCnt="4">
        <dgm:presLayoutVars>
          <dgm:chMax val="0"/>
          <dgm:chPref val="0"/>
          <dgm:bulletEnabled val="1"/>
        </dgm:presLayoutVars>
      </dgm:prSet>
      <dgm:spPr/>
    </dgm:pt>
    <dgm:pt modelId="{D4448F74-3B74-4AF4-AF75-6D6E647C8C96}" type="pres">
      <dgm:prSet presAssocID="{B02680A8-21C8-49AD-96CA-1ACF9228CC3D}" presName="BalanceSpacing" presStyleCnt="0"/>
      <dgm:spPr/>
    </dgm:pt>
    <dgm:pt modelId="{23749F7D-B633-4A7C-B9F8-8C2DE0D48844}" type="pres">
      <dgm:prSet presAssocID="{B02680A8-21C8-49AD-96CA-1ACF9228CC3D}" presName="BalanceSpacing1" presStyleCnt="0"/>
      <dgm:spPr/>
    </dgm:pt>
    <dgm:pt modelId="{5036A4D7-0A74-4272-AAFC-C894C4D45AA7}" type="pres">
      <dgm:prSet presAssocID="{7B3C0229-675D-4BAD-AFC5-F1B3928A784C}" presName="Accent1Text" presStyleLbl="node1" presStyleIdx="3" presStyleCnt="8" custScaleX="130358" custScaleY="109571" custLinFactNeighborX="18850"/>
      <dgm:spPr/>
      <dgm:t>
        <a:bodyPr/>
        <a:lstStyle/>
        <a:p>
          <a:endParaRPr lang="fr-FR"/>
        </a:p>
      </dgm:t>
    </dgm:pt>
    <dgm:pt modelId="{E3825E78-7A65-4258-AB1F-CD882BD1A226}" type="pres">
      <dgm:prSet presAssocID="{7B3C0229-675D-4BAD-AFC5-F1B3928A784C}" presName="spaceBetweenRectangles" presStyleCnt="0"/>
      <dgm:spPr/>
    </dgm:pt>
    <dgm:pt modelId="{9C4DD051-E377-494F-AC76-A2EAAC3A0228}" type="pres">
      <dgm:prSet presAssocID="{DCBD70F4-74AC-4782-B652-1EF0EAAC78DA}" presName="composite" presStyleCnt="0"/>
      <dgm:spPr/>
    </dgm:pt>
    <dgm:pt modelId="{0265B3F6-1304-41B6-B1E2-302BBB903392}" type="pres">
      <dgm:prSet presAssocID="{DCBD70F4-74AC-4782-B652-1EF0EAAC78DA}" presName="Parent1" presStyleLbl="node1" presStyleIdx="4" presStyleCnt="8" custScaleX="171381" custScaleY="109571">
        <dgm:presLayoutVars>
          <dgm:chMax val="1"/>
          <dgm:chPref val="1"/>
          <dgm:bulletEnabled val="1"/>
        </dgm:presLayoutVars>
      </dgm:prSet>
      <dgm:spPr/>
      <dgm:t>
        <a:bodyPr/>
        <a:lstStyle/>
        <a:p>
          <a:endParaRPr lang="fr-FR"/>
        </a:p>
      </dgm:t>
    </dgm:pt>
    <dgm:pt modelId="{66D6682C-7A44-48D8-BBB5-F79D1FAD4BD5}" type="pres">
      <dgm:prSet presAssocID="{DCBD70F4-74AC-4782-B652-1EF0EAAC78DA}" presName="Childtext1" presStyleLbl="revTx" presStyleIdx="2" presStyleCnt="4">
        <dgm:presLayoutVars>
          <dgm:chMax val="0"/>
          <dgm:chPref val="0"/>
          <dgm:bulletEnabled val="1"/>
        </dgm:presLayoutVars>
      </dgm:prSet>
      <dgm:spPr/>
    </dgm:pt>
    <dgm:pt modelId="{6F59719A-16D3-43F7-85D1-2CA3CD1899BB}" type="pres">
      <dgm:prSet presAssocID="{DCBD70F4-74AC-4782-B652-1EF0EAAC78DA}" presName="BalanceSpacing" presStyleCnt="0"/>
      <dgm:spPr/>
    </dgm:pt>
    <dgm:pt modelId="{AD6F3050-89E5-404F-B3BE-34D138413A8C}" type="pres">
      <dgm:prSet presAssocID="{DCBD70F4-74AC-4782-B652-1EF0EAAC78DA}" presName="BalanceSpacing1" presStyleCnt="0"/>
      <dgm:spPr/>
    </dgm:pt>
    <dgm:pt modelId="{2A80F671-ADF4-4F25-8FE7-748C250F7AB9}" type="pres">
      <dgm:prSet presAssocID="{8AB809BE-67F3-4126-99F5-0669F4AF8671}" presName="Accent1Text" presStyleLbl="node1" presStyleIdx="5" presStyleCnt="8" custScaleX="107838" custScaleY="109571"/>
      <dgm:spPr/>
      <dgm:t>
        <a:bodyPr/>
        <a:lstStyle/>
        <a:p>
          <a:endParaRPr lang="fr-FR"/>
        </a:p>
      </dgm:t>
    </dgm:pt>
    <dgm:pt modelId="{A96E2028-4566-42DC-8DCF-70FCC08626B9}" type="pres">
      <dgm:prSet presAssocID="{8AB809BE-67F3-4126-99F5-0669F4AF8671}" presName="spaceBetweenRectangles" presStyleCnt="0"/>
      <dgm:spPr/>
    </dgm:pt>
    <dgm:pt modelId="{D16B5A24-4486-4690-853A-FDCEB82D5EA8}" type="pres">
      <dgm:prSet presAssocID="{2805B6E6-EEF2-43E2-BD80-2D6F266F944B}" presName="composite" presStyleCnt="0"/>
      <dgm:spPr/>
    </dgm:pt>
    <dgm:pt modelId="{08D86389-8E7B-4A95-9E64-47213722DB1D}" type="pres">
      <dgm:prSet presAssocID="{2805B6E6-EEF2-43E2-BD80-2D6F266F944B}" presName="Parent1" presStyleLbl="node1" presStyleIdx="6" presStyleCnt="8" custScaleX="171381" custScaleY="109571">
        <dgm:presLayoutVars>
          <dgm:chMax val="1"/>
          <dgm:chPref val="1"/>
          <dgm:bulletEnabled val="1"/>
        </dgm:presLayoutVars>
      </dgm:prSet>
      <dgm:spPr/>
      <dgm:t>
        <a:bodyPr/>
        <a:lstStyle/>
        <a:p>
          <a:endParaRPr lang="fr-FR"/>
        </a:p>
      </dgm:t>
    </dgm:pt>
    <dgm:pt modelId="{CF6C3380-3F19-430F-8ED3-531AF84EE940}" type="pres">
      <dgm:prSet presAssocID="{2805B6E6-EEF2-43E2-BD80-2D6F266F944B}" presName="Childtext1" presStyleLbl="revTx" presStyleIdx="3" presStyleCnt="4">
        <dgm:presLayoutVars>
          <dgm:chMax val="0"/>
          <dgm:chPref val="0"/>
          <dgm:bulletEnabled val="1"/>
        </dgm:presLayoutVars>
      </dgm:prSet>
      <dgm:spPr/>
    </dgm:pt>
    <dgm:pt modelId="{DA0DF7A8-9AA1-42C8-8BB7-5F0297838BBB}" type="pres">
      <dgm:prSet presAssocID="{2805B6E6-EEF2-43E2-BD80-2D6F266F944B}" presName="BalanceSpacing" presStyleCnt="0"/>
      <dgm:spPr/>
    </dgm:pt>
    <dgm:pt modelId="{2C9812FF-0C8C-4419-B165-3D8A7A83E75F}" type="pres">
      <dgm:prSet presAssocID="{2805B6E6-EEF2-43E2-BD80-2D6F266F944B}" presName="BalanceSpacing1" presStyleCnt="0"/>
      <dgm:spPr/>
    </dgm:pt>
    <dgm:pt modelId="{374C0A00-BCAA-46C6-93F5-7D5740F739CC}" type="pres">
      <dgm:prSet presAssocID="{B59065DA-8122-4777-83DE-4D461AEF1184}" presName="Accent1Text" presStyleLbl="node1" presStyleIdx="7" presStyleCnt="8" custScaleX="158995" custScaleY="137055" custLinFactNeighborX="18850"/>
      <dgm:spPr/>
      <dgm:t>
        <a:bodyPr/>
        <a:lstStyle/>
        <a:p>
          <a:endParaRPr lang="fr-FR"/>
        </a:p>
      </dgm:t>
    </dgm:pt>
  </dgm:ptLst>
  <dgm:cxnLst>
    <dgm:cxn modelId="{D82655F8-E436-4863-8CD3-E9B7919738AF}" type="presOf" srcId="{DCBD70F4-74AC-4782-B652-1EF0EAAC78DA}" destId="{0265B3F6-1304-41B6-B1E2-302BBB903392}" srcOrd="0" destOrd="0" presId="urn:microsoft.com/office/officeart/2008/layout/AlternatingHexagons"/>
    <dgm:cxn modelId="{1E93A906-45BF-467F-A22A-CB28B8E4AA50}" type="presOf" srcId="{DC5E668D-4711-4F9D-8DE8-E42A4884DB3B}" destId="{79D3F6F9-EF7F-4D85-BCDC-13212F5D82A4}" srcOrd="0" destOrd="0" presId="urn:microsoft.com/office/officeart/2008/layout/AlternatingHexagons"/>
    <dgm:cxn modelId="{5B0229DD-3DC7-4FD5-AE09-019F7D08B340}" type="presOf" srcId="{8AB809BE-67F3-4126-99F5-0669F4AF8671}" destId="{2A80F671-ADF4-4F25-8FE7-748C250F7AB9}" srcOrd="0" destOrd="0" presId="urn:microsoft.com/office/officeart/2008/layout/AlternatingHexagons"/>
    <dgm:cxn modelId="{758E6F8B-8D6F-4D52-A4D9-C433AA393358}" type="presOf" srcId="{2805B6E6-EEF2-43E2-BD80-2D6F266F944B}" destId="{08D86389-8E7B-4A95-9E64-47213722DB1D}" srcOrd="0" destOrd="0" presId="urn:microsoft.com/office/officeart/2008/layout/AlternatingHexagons"/>
    <dgm:cxn modelId="{5B1A6B82-5E43-4BE7-8E29-E92B216741D6}" srcId="{7D3944F4-F2F5-44F1-A26D-BB8149CF16EE}" destId="{2805B6E6-EEF2-43E2-BD80-2D6F266F944B}" srcOrd="3" destOrd="0" parTransId="{5A907A19-2FD6-4DD5-B7DF-0B791F3C06B4}" sibTransId="{B59065DA-8122-4777-83DE-4D461AEF1184}"/>
    <dgm:cxn modelId="{FC92B02C-3021-459E-9DA9-C53E7EB193EC}" type="presOf" srcId="{7B3C0229-675D-4BAD-AFC5-F1B3928A784C}" destId="{5036A4D7-0A74-4272-AAFC-C894C4D45AA7}" srcOrd="0" destOrd="0" presId="urn:microsoft.com/office/officeart/2008/layout/AlternatingHexagons"/>
    <dgm:cxn modelId="{6EFF3C31-EA3F-4B2C-A1F1-9DBF4D7E2657}" srcId="{7D3944F4-F2F5-44F1-A26D-BB8149CF16EE}" destId="{B02680A8-21C8-49AD-96CA-1ACF9228CC3D}" srcOrd="1" destOrd="0" parTransId="{040A032D-479E-4686-B642-9889AD6A39AC}" sibTransId="{7B3C0229-675D-4BAD-AFC5-F1B3928A784C}"/>
    <dgm:cxn modelId="{9CD03E62-2F27-412B-8213-98C9C749FD4B}" srcId="{7D3944F4-F2F5-44F1-A26D-BB8149CF16EE}" destId="{DC5E668D-4711-4F9D-8DE8-E42A4884DB3B}" srcOrd="0" destOrd="0" parTransId="{DFEC61B5-FEAD-4EAC-AA39-4EAE36F98E15}" sibTransId="{6FDEB4BF-71D6-422F-BA63-C531F8E214FE}"/>
    <dgm:cxn modelId="{1A704C22-EFDF-4730-9D9F-6436F6FC14FE}" type="presOf" srcId="{B02680A8-21C8-49AD-96CA-1ACF9228CC3D}" destId="{F3DFCB95-0D82-41B1-B1F9-39D623B280BA}" srcOrd="0" destOrd="0" presId="urn:microsoft.com/office/officeart/2008/layout/AlternatingHexagons"/>
    <dgm:cxn modelId="{4669AF60-9DAF-415D-B46D-F06196284F43}" type="presOf" srcId="{7D3944F4-F2F5-44F1-A26D-BB8149CF16EE}" destId="{FE1703C0-F1BF-4C4A-B377-7E7E94E859DE}" srcOrd="0" destOrd="0" presId="urn:microsoft.com/office/officeart/2008/layout/AlternatingHexagons"/>
    <dgm:cxn modelId="{3A2A2D7A-4D69-4B0D-9077-C0F2E980E776}" type="presOf" srcId="{B59065DA-8122-4777-83DE-4D461AEF1184}" destId="{374C0A00-BCAA-46C6-93F5-7D5740F739CC}" srcOrd="0" destOrd="0" presId="urn:microsoft.com/office/officeart/2008/layout/AlternatingHexagons"/>
    <dgm:cxn modelId="{28BBCB67-D807-4403-83AC-7CBCE02CA2B4}" srcId="{7D3944F4-F2F5-44F1-A26D-BB8149CF16EE}" destId="{DCBD70F4-74AC-4782-B652-1EF0EAAC78DA}" srcOrd="2" destOrd="0" parTransId="{1F920866-046E-4093-8B60-2724D1DCFAF6}" sibTransId="{8AB809BE-67F3-4126-99F5-0669F4AF8671}"/>
    <dgm:cxn modelId="{2B3F3FAC-F96D-4E3A-90EA-0117FC359FDB}" type="presOf" srcId="{6FDEB4BF-71D6-422F-BA63-C531F8E214FE}" destId="{E9B6FE64-5CD4-4D94-B57E-0820E4E8AF74}" srcOrd="0" destOrd="0" presId="urn:microsoft.com/office/officeart/2008/layout/AlternatingHexagons"/>
    <dgm:cxn modelId="{51BFE9CC-57BC-490C-B0BF-345F6DBAA0AF}" type="presParOf" srcId="{FE1703C0-F1BF-4C4A-B377-7E7E94E859DE}" destId="{7BBC62CE-1B8B-4675-B461-1C68E807B701}" srcOrd="0" destOrd="0" presId="urn:microsoft.com/office/officeart/2008/layout/AlternatingHexagons"/>
    <dgm:cxn modelId="{AC976120-6682-4D0F-A0B2-CFF47C3771E0}" type="presParOf" srcId="{7BBC62CE-1B8B-4675-B461-1C68E807B701}" destId="{79D3F6F9-EF7F-4D85-BCDC-13212F5D82A4}" srcOrd="0" destOrd="0" presId="urn:microsoft.com/office/officeart/2008/layout/AlternatingHexagons"/>
    <dgm:cxn modelId="{D01680E8-033C-4C89-B51D-10299EA36012}" type="presParOf" srcId="{7BBC62CE-1B8B-4675-B461-1C68E807B701}" destId="{42308073-AB1D-4F23-99E4-8CCF8ECBADA9}" srcOrd="1" destOrd="0" presId="urn:microsoft.com/office/officeart/2008/layout/AlternatingHexagons"/>
    <dgm:cxn modelId="{582D6F3A-EE1F-4343-85F7-B4DE25015F8D}" type="presParOf" srcId="{7BBC62CE-1B8B-4675-B461-1C68E807B701}" destId="{D758225D-569E-4876-9C68-054347E92A51}" srcOrd="2" destOrd="0" presId="urn:microsoft.com/office/officeart/2008/layout/AlternatingHexagons"/>
    <dgm:cxn modelId="{9844BBE1-BA20-4FC9-9736-D59EEFADE2E1}" type="presParOf" srcId="{7BBC62CE-1B8B-4675-B461-1C68E807B701}" destId="{E13060B2-DB45-4874-AD8F-7CEE6FB08011}" srcOrd="3" destOrd="0" presId="urn:microsoft.com/office/officeart/2008/layout/AlternatingHexagons"/>
    <dgm:cxn modelId="{02F24F87-0032-4841-8EC5-C55AD87DD725}" type="presParOf" srcId="{7BBC62CE-1B8B-4675-B461-1C68E807B701}" destId="{E9B6FE64-5CD4-4D94-B57E-0820E4E8AF74}" srcOrd="4" destOrd="0" presId="urn:microsoft.com/office/officeart/2008/layout/AlternatingHexagons"/>
    <dgm:cxn modelId="{709F0FAA-B229-470E-8C00-EC1BA3B6CF97}" type="presParOf" srcId="{FE1703C0-F1BF-4C4A-B377-7E7E94E859DE}" destId="{05CA7213-9544-41B5-9BA4-CD3F927B1B58}" srcOrd="1" destOrd="0" presId="urn:microsoft.com/office/officeart/2008/layout/AlternatingHexagons"/>
    <dgm:cxn modelId="{4BEE8CD6-1989-4E2E-B644-E55ECCCC5E63}" type="presParOf" srcId="{FE1703C0-F1BF-4C4A-B377-7E7E94E859DE}" destId="{3272581F-4952-416D-B241-A76A22197156}" srcOrd="2" destOrd="0" presId="urn:microsoft.com/office/officeart/2008/layout/AlternatingHexagons"/>
    <dgm:cxn modelId="{36C6E094-0085-449E-A45D-E5EAD59CCD03}" type="presParOf" srcId="{3272581F-4952-416D-B241-A76A22197156}" destId="{F3DFCB95-0D82-41B1-B1F9-39D623B280BA}" srcOrd="0" destOrd="0" presId="urn:microsoft.com/office/officeart/2008/layout/AlternatingHexagons"/>
    <dgm:cxn modelId="{D7AD83EE-039A-4B54-A1F4-3BA5BA88A7C3}" type="presParOf" srcId="{3272581F-4952-416D-B241-A76A22197156}" destId="{00A3D50F-CC64-454E-B6D0-90B07FBF9A1B}" srcOrd="1" destOrd="0" presId="urn:microsoft.com/office/officeart/2008/layout/AlternatingHexagons"/>
    <dgm:cxn modelId="{555E50E6-223B-49D6-A5F4-3D292C33C9F0}" type="presParOf" srcId="{3272581F-4952-416D-B241-A76A22197156}" destId="{D4448F74-3B74-4AF4-AF75-6D6E647C8C96}" srcOrd="2" destOrd="0" presId="urn:microsoft.com/office/officeart/2008/layout/AlternatingHexagons"/>
    <dgm:cxn modelId="{36B2B95C-5C2D-4782-AFA9-15E78BBF9F8D}" type="presParOf" srcId="{3272581F-4952-416D-B241-A76A22197156}" destId="{23749F7D-B633-4A7C-B9F8-8C2DE0D48844}" srcOrd="3" destOrd="0" presId="urn:microsoft.com/office/officeart/2008/layout/AlternatingHexagons"/>
    <dgm:cxn modelId="{A02AFF42-120C-46B5-9DA8-CDEE7DFE119C}" type="presParOf" srcId="{3272581F-4952-416D-B241-A76A22197156}" destId="{5036A4D7-0A74-4272-AAFC-C894C4D45AA7}" srcOrd="4" destOrd="0" presId="urn:microsoft.com/office/officeart/2008/layout/AlternatingHexagons"/>
    <dgm:cxn modelId="{00186865-6DB3-4BAC-8220-B01626D3D975}" type="presParOf" srcId="{FE1703C0-F1BF-4C4A-B377-7E7E94E859DE}" destId="{E3825E78-7A65-4258-AB1F-CD882BD1A226}" srcOrd="3" destOrd="0" presId="urn:microsoft.com/office/officeart/2008/layout/AlternatingHexagons"/>
    <dgm:cxn modelId="{6BBAD375-4BCD-464E-BD3E-CEBD37AE4FF4}" type="presParOf" srcId="{FE1703C0-F1BF-4C4A-B377-7E7E94E859DE}" destId="{9C4DD051-E377-494F-AC76-A2EAAC3A0228}" srcOrd="4" destOrd="0" presId="urn:microsoft.com/office/officeart/2008/layout/AlternatingHexagons"/>
    <dgm:cxn modelId="{1F1CCB1C-15D3-4582-BF44-E2F61B880228}" type="presParOf" srcId="{9C4DD051-E377-494F-AC76-A2EAAC3A0228}" destId="{0265B3F6-1304-41B6-B1E2-302BBB903392}" srcOrd="0" destOrd="0" presId="urn:microsoft.com/office/officeart/2008/layout/AlternatingHexagons"/>
    <dgm:cxn modelId="{0193E230-FC79-450C-B780-9F04A230A6B7}" type="presParOf" srcId="{9C4DD051-E377-494F-AC76-A2EAAC3A0228}" destId="{66D6682C-7A44-48D8-BBB5-F79D1FAD4BD5}" srcOrd="1" destOrd="0" presId="urn:microsoft.com/office/officeart/2008/layout/AlternatingHexagons"/>
    <dgm:cxn modelId="{9FDB6388-84C8-4569-B42E-7D70950E5B81}" type="presParOf" srcId="{9C4DD051-E377-494F-AC76-A2EAAC3A0228}" destId="{6F59719A-16D3-43F7-85D1-2CA3CD1899BB}" srcOrd="2" destOrd="0" presId="urn:microsoft.com/office/officeart/2008/layout/AlternatingHexagons"/>
    <dgm:cxn modelId="{A73F6616-D05B-4842-811D-E6EEF2D26FE8}" type="presParOf" srcId="{9C4DD051-E377-494F-AC76-A2EAAC3A0228}" destId="{AD6F3050-89E5-404F-B3BE-34D138413A8C}" srcOrd="3" destOrd="0" presId="urn:microsoft.com/office/officeart/2008/layout/AlternatingHexagons"/>
    <dgm:cxn modelId="{E3350C8A-575B-4A62-B29A-3B113CA5D386}" type="presParOf" srcId="{9C4DD051-E377-494F-AC76-A2EAAC3A0228}" destId="{2A80F671-ADF4-4F25-8FE7-748C250F7AB9}" srcOrd="4" destOrd="0" presId="urn:microsoft.com/office/officeart/2008/layout/AlternatingHexagons"/>
    <dgm:cxn modelId="{9BCDB7B4-04F7-4972-9673-0CAC64B679D7}" type="presParOf" srcId="{FE1703C0-F1BF-4C4A-B377-7E7E94E859DE}" destId="{A96E2028-4566-42DC-8DCF-70FCC08626B9}" srcOrd="5" destOrd="0" presId="urn:microsoft.com/office/officeart/2008/layout/AlternatingHexagons"/>
    <dgm:cxn modelId="{68078B64-4353-42F6-B7F6-0365AE2DEF97}" type="presParOf" srcId="{FE1703C0-F1BF-4C4A-B377-7E7E94E859DE}" destId="{D16B5A24-4486-4690-853A-FDCEB82D5EA8}" srcOrd="6" destOrd="0" presId="urn:microsoft.com/office/officeart/2008/layout/AlternatingHexagons"/>
    <dgm:cxn modelId="{C1AE527C-ED18-4B9B-9433-CB6DBABB46F0}" type="presParOf" srcId="{D16B5A24-4486-4690-853A-FDCEB82D5EA8}" destId="{08D86389-8E7B-4A95-9E64-47213722DB1D}" srcOrd="0" destOrd="0" presId="urn:microsoft.com/office/officeart/2008/layout/AlternatingHexagons"/>
    <dgm:cxn modelId="{3CF4D691-BB42-4742-89C0-6912353840E2}" type="presParOf" srcId="{D16B5A24-4486-4690-853A-FDCEB82D5EA8}" destId="{CF6C3380-3F19-430F-8ED3-531AF84EE940}" srcOrd="1" destOrd="0" presId="urn:microsoft.com/office/officeart/2008/layout/AlternatingHexagons"/>
    <dgm:cxn modelId="{64C49FFC-7DC8-4E18-B40A-4B78A5B5034D}" type="presParOf" srcId="{D16B5A24-4486-4690-853A-FDCEB82D5EA8}" destId="{DA0DF7A8-9AA1-42C8-8BB7-5F0297838BBB}" srcOrd="2" destOrd="0" presId="urn:microsoft.com/office/officeart/2008/layout/AlternatingHexagons"/>
    <dgm:cxn modelId="{21E81A66-397F-4D17-96BB-092CE1F3568B}" type="presParOf" srcId="{D16B5A24-4486-4690-853A-FDCEB82D5EA8}" destId="{2C9812FF-0C8C-4419-B165-3D8A7A83E75F}" srcOrd="3" destOrd="0" presId="urn:microsoft.com/office/officeart/2008/layout/AlternatingHexagons"/>
    <dgm:cxn modelId="{0F1E0BFC-8ACD-4740-B02F-3CC3926413DF}" type="presParOf" srcId="{D16B5A24-4486-4690-853A-FDCEB82D5EA8}" destId="{374C0A00-BCAA-46C6-93F5-7D5740F739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3944F4-F2F5-44F1-A26D-BB8149CF16E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DC5E668D-4711-4F9D-8DE8-E42A4884DB3B}">
      <dgm:prSet phldrT="[Texte]" custT="1"/>
      <dgm:spPr>
        <a:solidFill>
          <a:schemeClr val="accent2">
            <a:lumMod val="20000"/>
            <a:lumOff val="80000"/>
          </a:schemeClr>
        </a:solidFill>
      </dgm:spPr>
      <dgm:t>
        <a:bodyPr/>
        <a:lstStyle/>
        <a:p>
          <a:r>
            <a:rPr lang="fr-FR" sz="1400" b="1" dirty="0" smtClean="0">
              <a:latin typeface="Segoe UI" panose="020B0502040204020203" pitchFamily="34" charset="0"/>
              <a:cs typeface="Segoe UI" panose="020B0502040204020203" pitchFamily="34" charset="0"/>
            </a:rPr>
            <a:t>Politique</a:t>
          </a:r>
          <a:endParaRPr lang="fr-FR" sz="1400" b="1" dirty="0">
            <a:latin typeface="Segoe UI" panose="020B0502040204020203" pitchFamily="34" charset="0"/>
            <a:cs typeface="Segoe UI" panose="020B0502040204020203" pitchFamily="34" charset="0"/>
          </a:endParaRPr>
        </a:p>
      </dgm:t>
    </dgm:pt>
    <dgm:pt modelId="{DFEC61B5-FEAD-4EAC-AA39-4EAE36F98E15}" type="parTrans" cxnId="{9CD03E62-2F27-412B-8213-98C9C749FD4B}">
      <dgm:prSet/>
      <dgm:spPr/>
      <dgm:t>
        <a:bodyPr/>
        <a:lstStyle/>
        <a:p>
          <a:endParaRPr lang="fr-FR" sz="4800" b="1">
            <a:latin typeface="Segoe UI" panose="020B0502040204020203" pitchFamily="34" charset="0"/>
            <a:cs typeface="Segoe UI" panose="020B0502040204020203" pitchFamily="34" charset="0"/>
          </a:endParaRPr>
        </a:p>
      </dgm:t>
    </dgm:pt>
    <dgm:pt modelId="{6FDEB4BF-71D6-422F-BA63-C531F8E214FE}" type="sibTrans" cxnId="{9CD03E62-2F27-412B-8213-98C9C749FD4B}">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B02680A8-21C8-49AD-96CA-1ACF9228CC3D}">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2200" b="1" dirty="0" smtClean="0">
              <a:latin typeface="Segoe UI" panose="020B0502040204020203" pitchFamily="34" charset="0"/>
              <a:cs typeface="Segoe UI" panose="020B0502040204020203" pitchFamily="34" charset="0"/>
            </a:rPr>
            <a:t>Economique</a:t>
          </a:r>
          <a:endParaRPr lang="fr-FR" sz="2200" b="1" dirty="0">
            <a:latin typeface="Segoe UI" panose="020B0502040204020203" pitchFamily="34" charset="0"/>
            <a:cs typeface="Segoe UI" panose="020B0502040204020203" pitchFamily="34" charset="0"/>
          </a:endParaRPr>
        </a:p>
      </dgm:t>
    </dgm:pt>
    <dgm:pt modelId="{040A032D-479E-4686-B642-9889AD6A39AC}" type="parTrans" cxnId="{6EFF3C31-EA3F-4B2C-A1F1-9DBF4D7E2657}">
      <dgm:prSet/>
      <dgm:spPr/>
      <dgm:t>
        <a:bodyPr/>
        <a:lstStyle/>
        <a:p>
          <a:endParaRPr lang="fr-FR" sz="4800" b="1">
            <a:latin typeface="Segoe UI" panose="020B0502040204020203" pitchFamily="34" charset="0"/>
            <a:cs typeface="Segoe UI" panose="020B0502040204020203" pitchFamily="34" charset="0"/>
          </a:endParaRPr>
        </a:p>
      </dgm:t>
    </dgm:pt>
    <dgm:pt modelId="{7B3C0229-675D-4BAD-AFC5-F1B3928A784C}" type="sibTrans" cxnId="{6EFF3C31-EA3F-4B2C-A1F1-9DBF4D7E2657}">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2805B6E6-EEF2-43E2-BD80-2D6F266F944B}">
      <dgm:prSet phldrT="[Texte]" custT="1"/>
      <dgm:spPr>
        <a:solidFill>
          <a:schemeClr val="accent6">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Environnemental</a:t>
          </a:r>
          <a:endParaRPr lang="fr-FR" sz="1600" b="1" dirty="0">
            <a:latin typeface="Segoe UI" panose="020B0502040204020203" pitchFamily="34" charset="0"/>
            <a:cs typeface="Segoe UI" panose="020B0502040204020203" pitchFamily="34" charset="0"/>
          </a:endParaRPr>
        </a:p>
      </dgm:t>
    </dgm:pt>
    <dgm:pt modelId="{5A907A19-2FD6-4DD5-B7DF-0B791F3C06B4}" type="parTrans" cxnId="{5B1A6B82-5E43-4BE7-8E29-E92B216741D6}">
      <dgm:prSet/>
      <dgm:spPr/>
      <dgm:t>
        <a:bodyPr/>
        <a:lstStyle/>
        <a:p>
          <a:endParaRPr lang="fr-FR" sz="4800" b="1">
            <a:latin typeface="Segoe UI" panose="020B0502040204020203" pitchFamily="34" charset="0"/>
            <a:cs typeface="Segoe UI" panose="020B0502040204020203" pitchFamily="34" charset="0"/>
          </a:endParaRPr>
        </a:p>
      </dgm:t>
    </dgm:pt>
    <dgm:pt modelId="{B59065DA-8122-4777-83DE-4D461AEF1184}" type="sibTrans" cxnId="{5B1A6B82-5E43-4BE7-8E29-E92B216741D6}">
      <dgm:prSet custT="1"/>
      <dgm:spPr>
        <a:blipFill rotWithShape="0">
          <a:blip xmlns:r="http://schemas.openxmlformats.org/officeDocument/2006/relationships" r:embed="rId1"/>
          <a:stretch>
            <a:fillRect/>
          </a:stretch>
        </a:blipFill>
      </dgm:spPr>
      <dgm:t>
        <a:bodyPr/>
        <a:lstStyle/>
        <a:p>
          <a:endParaRPr lang="fr-FR" sz="8000" b="1">
            <a:latin typeface="Segoe UI" panose="020B0502040204020203" pitchFamily="34" charset="0"/>
            <a:cs typeface="Segoe UI" panose="020B0502040204020203" pitchFamily="34" charset="0"/>
          </a:endParaRPr>
        </a:p>
      </dgm:t>
    </dgm:pt>
    <dgm:pt modelId="{DCBD70F4-74AC-4782-B652-1EF0EAAC78DA}">
      <dgm:prSet phldrT="[Texte]" custT="1"/>
      <dgm:spPr>
        <a:solidFill>
          <a:schemeClr val="tx2">
            <a:lumMod val="20000"/>
            <a:lumOff val="80000"/>
          </a:schemeClr>
        </a:solidFill>
      </dgm:spPr>
      <dgm:t>
        <a:bodyPr/>
        <a:lstStyle/>
        <a:p>
          <a:r>
            <a:rPr lang="fr-FR" sz="1400" b="1" dirty="0" smtClean="0">
              <a:latin typeface="Segoe UI" panose="020B0502040204020203" pitchFamily="34" charset="0"/>
              <a:cs typeface="Segoe UI" panose="020B0502040204020203" pitchFamily="34" charset="0"/>
            </a:rPr>
            <a:t>Sociétal</a:t>
          </a:r>
          <a:endParaRPr lang="fr-FR" sz="1400" b="1" dirty="0">
            <a:latin typeface="Segoe UI" panose="020B0502040204020203" pitchFamily="34" charset="0"/>
            <a:cs typeface="Segoe UI" panose="020B0502040204020203" pitchFamily="34" charset="0"/>
          </a:endParaRPr>
        </a:p>
      </dgm:t>
    </dgm:pt>
    <dgm:pt modelId="{1F920866-046E-4093-8B60-2724D1DCFAF6}" type="parTrans" cxnId="{28BBCB67-D807-4403-83AC-7CBCE02CA2B4}">
      <dgm:prSet/>
      <dgm:spPr/>
      <dgm:t>
        <a:bodyPr/>
        <a:lstStyle/>
        <a:p>
          <a:endParaRPr lang="fr-FR" sz="4800" b="1">
            <a:latin typeface="Segoe UI" panose="020B0502040204020203" pitchFamily="34" charset="0"/>
            <a:cs typeface="Segoe UI" panose="020B0502040204020203" pitchFamily="34" charset="0"/>
          </a:endParaRPr>
        </a:p>
      </dgm:t>
    </dgm:pt>
    <dgm:pt modelId="{8AB809BE-67F3-4126-99F5-0669F4AF8671}" type="sibTrans" cxnId="{28BBCB67-D807-4403-83AC-7CBCE02CA2B4}">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FE1703C0-F1BF-4C4A-B377-7E7E94E859DE}" type="pres">
      <dgm:prSet presAssocID="{7D3944F4-F2F5-44F1-A26D-BB8149CF16EE}" presName="Name0" presStyleCnt="0">
        <dgm:presLayoutVars>
          <dgm:chMax/>
          <dgm:chPref/>
          <dgm:dir/>
          <dgm:animLvl val="lvl"/>
        </dgm:presLayoutVars>
      </dgm:prSet>
      <dgm:spPr/>
      <dgm:t>
        <a:bodyPr/>
        <a:lstStyle/>
        <a:p>
          <a:endParaRPr lang="fr-FR"/>
        </a:p>
      </dgm:t>
    </dgm:pt>
    <dgm:pt modelId="{7BBC62CE-1B8B-4675-B461-1C68E807B701}" type="pres">
      <dgm:prSet presAssocID="{DC5E668D-4711-4F9D-8DE8-E42A4884DB3B}" presName="composite" presStyleCnt="0"/>
      <dgm:spPr/>
    </dgm:pt>
    <dgm:pt modelId="{79D3F6F9-EF7F-4D85-BCDC-13212F5D82A4}" type="pres">
      <dgm:prSet presAssocID="{DC5E668D-4711-4F9D-8DE8-E42A4884DB3B}" presName="Parent1" presStyleLbl="node1" presStyleIdx="0" presStyleCnt="8" custScaleX="171381" custScaleY="109571">
        <dgm:presLayoutVars>
          <dgm:chMax val="1"/>
          <dgm:chPref val="1"/>
          <dgm:bulletEnabled val="1"/>
        </dgm:presLayoutVars>
      </dgm:prSet>
      <dgm:spPr/>
      <dgm:t>
        <a:bodyPr/>
        <a:lstStyle/>
        <a:p>
          <a:endParaRPr lang="fr-FR"/>
        </a:p>
      </dgm:t>
    </dgm:pt>
    <dgm:pt modelId="{42308073-AB1D-4F23-99E4-8CCF8ECBADA9}" type="pres">
      <dgm:prSet presAssocID="{DC5E668D-4711-4F9D-8DE8-E42A4884DB3B}" presName="Childtext1" presStyleLbl="revTx" presStyleIdx="0" presStyleCnt="4">
        <dgm:presLayoutVars>
          <dgm:chMax val="0"/>
          <dgm:chPref val="0"/>
          <dgm:bulletEnabled val="1"/>
        </dgm:presLayoutVars>
      </dgm:prSet>
      <dgm:spPr/>
    </dgm:pt>
    <dgm:pt modelId="{D758225D-569E-4876-9C68-054347E92A51}" type="pres">
      <dgm:prSet presAssocID="{DC5E668D-4711-4F9D-8DE8-E42A4884DB3B}" presName="BalanceSpacing" presStyleCnt="0"/>
      <dgm:spPr/>
    </dgm:pt>
    <dgm:pt modelId="{E13060B2-DB45-4874-AD8F-7CEE6FB08011}" type="pres">
      <dgm:prSet presAssocID="{DC5E668D-4711-4F9D-8DE8-E42A4884DB3B}" presName="BalanceSpacing1" presStyleCnt="0"/>
      <dgm:spPr/>
    </dgm:pt>
    <dgm:pt modelId="{E9B6FE64-5CD4-4D94-B57E-0820E4E8AF74}" type="pres">
      <dgm:prSet presAssocID="{6FDEB4BF-71D6-422F-BA63-C531F8E214FE}" presName="Accent1Text" presStyleLbl="node1" presStyleIdx="1" presStyleCnt="8" custScaleX="107838" custScaleY="109571"/>
      <dgm:spPr/>
      <dgm:t>
        <a:bodyPr/>
        <a:lstStyle/>
        <a:p>
          <a:endParaRPr lang="fr-FR"/>
        </a:p>
      </dgm:t>
    </dgm:pt>
    <dgm:pt modelId="{05CA7213-9544-41B5-9BA4-CD3F927B1B58}" type="pres">
      <dgm:prSet presAssocID="{6FDEB4BF-71D6-422F-BA63-C531F8E214FE}" presName="spaceBetweenRectangles" presStyleCnt="0"/>
      <dgm:spPr/>
    </dgm:pt>
    <dgm:pt modelId="{3272581F-4952-416D-B241-A76A22197156}" type="pres">
      <dgm:prSet presAssocID="{B02680A8-21C8-49AD-96CA-1ACF9228CC3D}" presName="composite" presStyleCnt="0"/>
      <dgm:spPr/>
    </dgm:pt>
    <dgm:pt modelId="{F3DFCB95-0D82-41B1-B1F9-39D623B280BA}" type="pres">
      <dgm:prSet presAssocID="{B02680A8-21C8-49AD-96CA-1ACF9228CC3D}" presName="Parent1" presStyleLbl="node1" presStyleIdx="2" presStyleCnt="8" custScaleX="328367" custScaleY="195195">
        <dgm:presLayoutVars>
          <dgm:chMax val="1"/>
          <dgm:chPref val="1"/>
          <dgm:bulletEnabled val="1"/>
        </dgm:presLayoutVars>
      </dgm:prSet>
      <dgm:spPr/>
      <dgm:t>
        <a:bodyPr/>
        <a:lstStyle/>
        <a:p>
          <a:endParaRPr lang="fr-FR"/>
        </a:p>
      </dgm:t>
    </dgm:pt>
    <dgm:pt modelId="{00A3D50F-CC64-454E-B6D0-90B07FBF9A1B}" type="pres">
      <dgm:prSet presAssocID="{B02680A8-21C8-49AD-96CA-1ACF9228CC3D}" presName="Childtext1" presStyleLbl="revTx" presStyleIdx="1" presStyleCnt="4">
        <dgm:presLayoutVars>
          <dgm:chMax val="0"/>
          <dgm:chPref val="0"/>
          <dgm:bulletEnabled val="1"/>
        </dgm:presLayoutVars>
      </dgm:prSet>
      <dgm:spPr/>
    </dgm:pt>
    <dgm:pt modelId="{D4448F74-3B74-4AF4-AF75-6D6E647C8C96}" type="pres">
      <dgm:prSet presAssocID="{B02680A8-21C8-49AD-96CA-1ACF9228CC3D}" presName="BalanceSpacing" presStyleCnt="0"/>
      <dgm:spPr/>
    </dgm:pt>
    <dgm:pt modelId="{23749F7D-B633-4A7C-B9F8-8C2DE0D48844}" type="pres">
      <dgm:prSet presAssocID="{B02680A8-21C8-49AD-96CA-1ACF9228CC3D}" presName="BalanceSpacing1" presStyleCnt="0"/>
      <dgm:spPr/>
    </dgm:pt>
    <dgm:pt modelId="{5036A4D7-0A74-4272-AAFC-C894C4D45AA7}" type="pres">
      <dgm:prSet presAssocID="{7B3C0229-675D-4BAD-AFC5-F1B3928A784C}" presName="Accent1Text" presStyleLbl="node1" presStyleIdx="3" presStyleCnt="8" custScaleX="130358" custScaleY="109571" custLinFactNeighborX="18850"/>
      <dgm:spPr/>
      <dgm:t>
        <a:bodyPr/>
        <a:lstStyle/>
        <a:p>
          <a:endParaRPr lang="fr-FR"/>
        </a:p>
      </dgm:t>
    </dgm:pt>
    <dgm:pt modelId="{E3825E78-7A65-4258-AB1F-CD882BD1A226}" type="pres">
      <dgm:prSet presAssocID="{7B3C0229-675D-4BAD-AFC5-F1B3928A784C}" presName="spaceBetweenRectangles" presStyleCnt="0"/>
      <dgm:spPr/>
    </dgm:pt>
    <dgm:pt modelId="{9C4DD051-E377-494F-AC76-A2EAAC3A0228}" type="pres">
      <dgm:prSet presAssocID="{DCBD70F4-74AC-4782-B652-1EF0EAAC78DA}" presName="composite" presStyleCnt="0"/>
      <dgm:spPr/>
    </dgm:pt>
    <dgm:pt modelId="{0265B3F6-1304-41B6-B1E2-302BBB903392}" type="pres">
      <dgm:prSet presAssocID="{DCBD70F4-74AC-4782-B652-1EF0EAAC78DA}" presName="Parent1" presStyleLbl="node1" presStyleIdx="4" presStyleCnt="8" custScaleX="171381" custScaleY="109571">
        <dgm:presLayoutVars>
          <dgm:chMax val="1"/>
          <dgm:chPref val="1"/>
          <dgm:bulletEnabled val="1"/>
        </dgm:presLayoutVars>
      </dgm:prSet>
      <dgm:spPr/>
      <dgm:t>
        <a:bodyPr/>
        <a:lstStyle/>
        <a:p>
          <a:endParaRPr lang="fr-FR"/>
        </a:p>
      </dgm:t>
    </dgm:pt>
    <dgm:pt modelId="{66D6682C-7A44-48D8-BBB5-F79D1FAD4BD5}" type="pres">
      <dgm:prSet presAssocID="{DCBD70F4-74AC-4782-B652-1EF0EAAC78DA}" presName="Childtext1" presStyleLbl="revTx" presStyleIdx="2" presStyleCnt="4">
        <dgm:presLayoutVars>
          <dgm:chMax val="0"/>
          <dgm:chPref val="0"/>
          <dgm:bulletEnabled val="1"/>
        </dgm:presLayoutVars>
      </dgm:prSet>
      <dgm:spPr/>
    </dgm:pt>
    <dgm:pt modelId="{6F59719A-16D3-43F7-85D1-2CA3CD1899BB}" type="pres">
      <dgm:prSet presAssocID="{DCBD70F4-74AC-4782-B652-1EF0EAAC78DA}" presName="BalanceSpacing" presStyleCnt="0"/>
      <dgm:spPr/>
    </dgm:pt>
    <dgm:pt modelId="{AD6F3050-89E5-404F-B3BE-34D138413A8C}" type="pres">
      <dgm:prSet presAssocID="{DCBD70F4-74AC-4782-B652-1EF0EAAC78DA}" presName="BalanceSpacing1" presStyleCnt="0"/>
      <dgm:spPr/>
    </dgm:pt>
    <dgm:pt modelId="{2A80F671-ADF4-4F25-8FE7-748C250F7AB9}" type="pres">
      <dgm:prSet presAssocID="{8AB809BE-67F3-4126-99F5-0669F4AF8671}" presName="Accent1Text" presStyleLbl="node1" presStyleIdx="5" presStyleCnt="8" custScaleX="107838" custScaleY="109571"/>
      <dgm:spPr/>
      <dgm:t>
        <a:bodyPr/>
        <a:lstStyle/>
        <a:p>
          <a:endParaRPr lang="fr-FR"/>
        </a:p>
      </dgm:t>
    </dgm:pt>
    <dgm:pt modelId="{A96E2028-4566-42DC-8DCF-70FCC08626B9}" type="pres">
      <dgm:prSet presAssocID="{8AB809BE-67F3-4126-99F5-0669F4AF8671}" presName="spaceBetweenRectangles" presStyleCnt="0"/>
      <dgm:spPr/>
    </dgm:pt>
    <dgm:pt modelId="{D16B5A24-4486-4690-853A-FDCEB82D5EA8}" type="pres">
      <dgm:prSet presAssocID="{2805B6E6-EEF2-43E2-BD80-2D6F266F944B}" presName="composite" presStyleCnt="0"/>
      <dgm:spPr/>
    </dgm:pt>
    <dgm:pt modelId="{08D86389-8E7B-4A95-9E64-47213722DB1D}" type="pres">
      <dgm:prSet presAssocID="{2805B6E6-EEF2-43E2-BD80-2D6F266F944B}" presName="Parent1" presStyleLbl="node1" presStyleIdx="6" presStyleCnt="8" custScaleX="171381" custScaleY="109571">
        <dgm:presLayoutVars>
          <dgm:chMax val="1"/>
          <dgm:chPref val="1"/>
          <dgm:bulletEnabled val="1"/>
        </dgm:presLayoutVars>
      </dgm:prSet>
      <dgm:spPr/>
      <dgm:t>
        <a:bodyPr/>
        <a:lstStyle/>
        <a:p>
          <a:endParaRPr lang="fr-FR"/>
        </a:p>
      </dgm:t>
    </dgm:pt>
    <dgm:pt modelId="{CF6C3380-3F19-430F-8ED3-531AF84EE940}" type="pres">
      <dgm:prSet presAssocID="{2805B6E6-EEF2-43E2-BD80-2D6F266F944B}" presName="Childtext1" presStyleLbl="revTx" presStyleIdx="3" presStyleCnt="4">
        <dgm:presLayoutVars>
          <dgm:chMax val="0"/>
          <dgm:chPref val="0"/>
          <dgm:bulletEnabled val="1"/>
        </dgm:presLayoutVars>
      </dgm:prSet>
      <dgm:spPr/>
    </dgm:pt>
    <dgm:pt modelId="{DA0DF7A8-9AA1-42C8-8BB7-5F0297838BBB}" type="pres">
      <dgm:prSet presAssocID="{2805B6E6-EEF2-43E2-BD80-2D6F266F944B}" presName="BalanceSpacing" presStyleCnt="0"/>
      <dgm:spPr/>
    </dgm:pt>
    <dgm:pt modelId="{2C9812FF-0C8C-4419-B165-3D8A7A83E75F}" type="pres">
      <dgm:prSet presAssocID="{2805B6E6-EEF2-43E2-BD80-2D6F266F944B}" presName="BalanceSpacing1" presStyleCnt="0"/>
      <dgm:spPr/>
    </dgm:pt>
    <dgm:pt modelId="{374C0A00-BCAA-46C6-93F5-7D5740F739CC}" type="pres">
      <dgm:prSet presAssocID="{B59065DA-8122-4777-83DE-4D461AEF1184}" presName="Accent1Text" presStyleLbl="node1" presStyleIdx="7" presStyleCnt="8" custScaleX="130358" custScaleY="109571" custLinFactNeighborX="18850"/>
      <dgm:spPr/>
      <dgm:t>
        <a:bodyPr/>
        <a:lstStyle/>
        <a:p>
          <a:endParaRPr lang="fr-FR"/>
        </a:p>
      </dgm:t>
    </dgm:pt>
  </dgm:ptLst>
  <dgm:cxnLst>
    <dgm:cxn modelId="{D82655F8-E436-4863-8CD3-E9B7919738AF}" type="presOf" srcId="{DCBD70F4-74AC-4782-B652-1EF0EAAC78DA}" destId="{0265B3F6-1304-41B6-B1E2-302BBB903392}" srcOrd="0" destOrd="0" presId="urn:microsoft.com/office/officeart/2008/layout/AlternatingHexagons"/>
    <dgm:cxn modelId="{1E93A906-45BF-467F-A22A-CB28B8E4AA50}" type="presOf" srcId="{DC5E668D-4711-4F9D-8DE8-E42A4884DB3B}" destId="{79D3F6F9-EF7F-4D85-BCDC-13212F5D82A4}" srcOrd="0" destOrd="0" presId="urn:microsoft.com/office/officeart/2008/layout/AlternatingHexagons"/>
    <dgm:cxn modelId="{5B0229DD-3DC7-4FD5-AE09-019F7D08B340}" type="presOf" srcId="{8AB809BE-67F3-4126-99F5-0669F4AF8671}" destId="{2A80F671-ADF4-4F25-8FE7-748C250F7AB9}" srcOrd="0" destOrd="0" presId="urn:microsoft.com/office/officeart/2008/layout/AlternatingHexagons"/>
    <dgm:cxn modelId="{758E6F8B-8D6F-4D52-A4D9-C433AA393358}" type="presOf" srcId="{2805B6E6-EEF2-43E2-BD80-2D6F266F944B}" destId="{08D86389-8E7B-4A95-9E64-47213722DB1D}" srcOrd="0" destOrd="0" presId="urn:microsoft.com/office/officeart/2008/layout/AlternatingHexagons"/>
    <dgm:cxn modelId="{5B1A6B82-5E43-4BE7-8E29-E92B216741D6}" srcId="{7D3944F4-F2F5-44F1-A26D-BB8149CF16EE}" destId="{2805B6E6-EEF2-43E2-BD80-2D6F266F944B}" srcOrd="3" destOrd="0" parTransId="{5A907A19-2FD6-4DD5-B7DF-0B791F3C06B4}" sibTransId="{B59065DA-8122-4777-83DE-4D461AEF1184}"/>
    <dgm:cxn modelId="{FC92B02C-3021-459E-9DA9-C53E7EB193EC}" type="presOf" srcId="{7B3C0229-675D-4BAD-AFC5-F1B3928A784C}" destId="{5036A4D7-0A74-4272-AAFC-C894C4D45AA7}" srcOrd="0" destOrd="0" presId="urn:microsoft.com/office/officeart/2008/layout/AlternatingHexagons"/>
    <dgm:cxn modelId="{6EFF3C31-EA3F-4B2C-A1F1-9DBF4D7E2657}" srcId="{7D3944F4-F2F5-44F1-A26D-BB8149CF16EE}" destId="{B02680A8-21C8-49AD-96CA-1ACF9228CC3D}" srcOrd="1" destOrd="0" parTransId="{040A032D-479E-4686-B642-9889AD6A39AC}" sibTransId="{7B3C0229-675D-4BAD-AFC5-F1B3928A784C}"/>
    <dgm:cxn modelId="{9CD03E62-2F27-412B-8213-98C9C749FD4B}" srcId="{7D3944F4-F2F5-44F1-A26D-BB8149CF16EE}" destId="{DC5E668D-4711-4F9D-8DE8-E42A4884DB3B}" srcOrd="0" destOrd="0" parTransId="{DFEC61B5-FEAD-4EAC-AA39-4EAE36F98E15}" sibTransId="{6FDEB4BF-71D6-422F-BA63-C531F8E214FE}"/>
    <dgm:cxn modelId="{1A704C22-EFDF-4730-9D9F-6436F6FC14FE}" type="presOf" srcId="{B02680A8-21C8-49AD-96CA-1ACF9228CC3D}" destId="{F3DFCB95-0D82-41B1-B1F9-39D623B280BA}" srcOrd="0" destOrd="0" presId="urn:microsoft.com/office/officeart/2008/layout/AlternatingHexagons"/>
    <dgm:cxn modelId="{4669AF60-9DAF-415D-B46D-F06196284F43}" type="presOf" srcId="{7D3944F4-F2F5-44F1-A26D-BB8149CF16EE}" destId="{FE1703C0-F1BF-4C4A-B377-7E7E94E859DE}" srcOrd="0" destOrd="0" presId="urn:microsoft.com/office/officeart/2008/layout/AlternatingHexagons"/>
    <dgm:cxn modelId="{3A2A2D7A-4D69-4B0D-9077-C0F2E980E776}" type="presOf" srcId="{B59065DA-8122-4777-83DE-4D461AEF1184}" destId="{374C0A00-BCAA-46C6-93F5-7D5740F739CC}" srcOrd="0" destOrd="0" presId="urn:microsoft.com/office/officeart/2008/layout/AlternatingHexagons"/>
    <dgm:cxn modelId="{28BBCB67-D807-4403-83AC-7CBCE02CA2B4}" srcId="{7D3944F4-F2F5-44F1-A26D-BB8149CF16EE}" destId="{DCBD70F4-74AC-4782-B652-1EF0EAAC78DA}" srcOrd="2" destOrd="0" parTransId="{1F920866-046E-4093-8B60-2724D1DCFAF6}" sibTransId="{8AB809BE-67F3-4126-99F5-0669F4AF8671}"/>
    <dgm:cxn modelId="{2B3F3FAC-F96D-4E3A-90EA-0117FC359FDB}" type="presOf" srcId="{6FDEB4BF-71D6-422F-BA63-C531F8E214FE}" destId="{E9B6FE64-5CD4-4D94-B57E-0820E4E8AF74}" srcOrd="0" destOrd="0" presId="urn:microsoft.com/office/officeart/2008/layout/AlternatingHexagons"/>
    <dgm:cxn modelId="{51BFE9CC-57BC-490C-B0BF-345F6DBAA0AF}" type="presParOf" srcId="{FE1703C0-F1BF-4C4A-B377-7E7E94E859DE}" destId="{7BBC62CE-1B8B-4675-B461-1C68E807B701}" srcOrd="0" destOrd="0" presId="urn:microsoft.com/office/officeart/2008/layout/AlternatingHexagons"/>
    <dgm:cxn modelId="{AC976120-6682-4D0F-A0B2-CFF47C3771E0}" type="presParOf" srcId="{7BBC62CE-1B8B-4675-B461-1C68E807B701}" destId="{79D3F6F9-EF7F-4D85-BCDC-13212F5D82A4}" srcOrd="0" destOrd="0" presId="urn:microsoft.com/office/officeart/2008/layout/AlternatingHexagons"/>
    <dgm:cxn modelId="{D01680E8-033C-4C89-B51D-10299EA36012}" type="presParOf" srcId="{7BBC62CE-1B8B-4675-B461-1C68E807B701}" destId="{42308073-AB1D-4F23-99E4-8CCF8ECBADA9}" srcOrd="1" destOrd="0" presId="urn:microsoft.com/office/officeart/2008/layout/AlternatingHexagons"/>
    <dgm:cxn modelId="{582D6F3A-EE1F-4343-85F7-B4DE25015F8D}" type="presParOf" srcId="{7BBC62CE-1B8B-4675-B461-1C68E807B701}" destId="{D758225D-569E-4876-9C68-054347E92A51}" srcOrd="2" destOrd="0" presId="urn:microsoft.com/office/officeart/2008/layout/AlternatingHexagons"/>
    <dgm:cxn modelId="{9844BBE1-BA20-4FC9-9736-D59EEFADE2E1}" type="presParOf" srcId="{7BBC62CE-1B8B-4675-B461-1C68E807B701}" destId="{E13060B2-DB45-4874-AD8F-7CEE6FB08011}" srcOrd="3" destOrd="0" presId="urn:microsoft.com/office/officeart/2008/layout/AlternatingHexagons"/>
    <dgm:cxn modelId="{02F24F87-0032-4841-8EC5-C55AD87DD725}" type="presParOf" srcId="{7BBC62CE-1B8B-4675-B461-1C68E807B701}" destId="{E9B6FE64-5CD4-4D94-B57E-0820E4E8AF74}" srcOrd="4" destOrd="0" presId="urn:microsoft.com/office/officeart/2008/layout/AlternatingHexagons"/>
    <dgm:cxn modelId="{709F0FAA-B229-470E-8C00-EC1BA3B6CF97}" type="presParOf" srcId="{FE1703C0-F1BF-4C4A-B377-7E7E94E859DE}" destId="{05CA7213-9544-41B5-9BA4-CD3F927B1B58}" srcOrd="1" destOrd="0" presId="urn:microsoft.com/office/officeart/2008/layout/AlternatingHexagons"/>
    <dgm:cxn modelId="{4BEE8CD6-1989-4E2E-B644-E55ECCCC5E63}" type="presParOf" srcId="{FE1703C0-F1BF-4C4A-B377-7E7E94E859DE}" destId="{3272581F-4952-416D-B241-A76A22197156}" srcOrd="2" destOrd="0" presId="urn:microsoft.com/office/officeart/2008/layout/AlternatingHexagons"/>
    <dgm:cxn modelId="{36C6E094-0085-449E-A45D-E5EAD59CCD03}" type="presParOf" srcId="{3272581F-4952-416D-B241-A76A22197156}" destId="{F3DFCB95-0D82-41B1-B1F9-39D623B280BA}" srcOrd="0" destOrd="0" presId="urn:microsoft.com/office/officeart/2008/layout/AlternatingHexagons"/>
    <dgm:cxn modelId="{D7AD83EE-039A-4B54-A1F4-3BA5BA88A7C3}" type="presParOf" srcId="{3272581F-4952-416D-B241-A76A22197156}" destId="{00A3D50F-CC64-454E-B6D0-90B07FBF9A1B}" srcOrd="1" destOrd="0" presId="urn:microsoft.com/office/officeart/2008/layout/AlternatingHexagons"/>
    <dgm:cxn modelId="{555E50E6-223B-49D6-A5F4-3D292C33C9F0}" type="presParOf" srcId="{3272581F-4952-416D-B241-A76A22197156}" destId="{D4448F74-3B74-4AF4-AF75-6D6E647C8C96}" srcOrd="2" destOrd="0" presId="urn:microsoft.com/office/officeart/2008/layout/AlternatingHexagons"/>
    <dgm:cxn modelId="{36B2B95C-5C2D-4782-AFA9-15E78BBF9F8D}" type="presParOf" srcId="{3272581F-4952-416D-B241-A76A22197156}" destId="{23749F7D-B633-4A7C-B9F8-8C2DE0D48844}" srcOrd="3" destOrd="0" presId="urn:microsoft.com/office/officeart/2008/layout/AlternatingHexagons"/>
    <dgm:cxn modelId="{A02AFF42-120C-46B5-9DA8-CDEE7DFE119C}" type="presParOf" srcId="{3272581F-4952-416D-B241-A76A22197156}" destId="{5036A4D7-0A74-4272-AAFC-C894C4D45AA7}" srcOrd="4" destOrd="0" presId="urn:microsoft.com/office/officeart/2008/layout/AlternatingHexagons"/>
    <dgm:cxn modelId="{00186865-6DB3-4BAC-8220-B01626D3D975}" type="presParOf" srcId="{FE1703C0-F1BF-4C4A-B377-7E7E94E859DE}" destId="{E3825E78-7A65-4258-AB1F-CD882BD1A226}" srcOrd="3" destOrd="0" presId="urn:microsoft.com/office/officeart/2008/layout/AlternatingHexagons"/>
    <dgm:cxn modelId="{6BBAD375-4BCD-464E-BD3E-CEBD37AE4FF4}" type="presParOf" srcId="{FE1703C0-F1BF-4C4A-B377-7E7E94E859DE}" destId="{9C4DD051-E377-494F-AC76-A2EAAC3A0228}" srcOrd="4" destOrd="0" presId="urn:microsoft.com/office/officeart/2008/layout/AlternatingHexagons"/>
    <dgm:cxn modelId="{1F1CCB1C-15D3-4582-BF44-E2F61B880228}" type="presParOf" srcId="{9C4DD051-E377-494F-AC76-A2EAAC3A0228}" destId="{0265B3F6-1304-41B6-B1E2-302BBB903392}" srcOrd="0" destOrd="0" presId="urn:microsoft.com/office/officeart/2008/layout/AlternatingHexagons"/>
    <dgm:cxn modelId="{0193E230-FC79-450C-B780-9F04A230A6B7}" type="presParOf" srcId="{9C4DD051-E377-494F-AC76-A2EAAC3A0228}" destId="{66D6682C-7A44-48D8-BBB5-F79D1FAD4BD5}" srcOrd="1" destOrd="0" presId="urn:microsoft.com/office/officeart/2008/layout/AlternatingHexagons"/>
    <dgm:cxn modelId="{9FDB6388-84C8-4569-B42E-7D70950E5B81}" type="presParOf" srcId="{9C4DD051-E377-494F-AC76-A2EAAC3A0228}" destId="{6F59719A-16D3-43F7-85D1-2CA3CD1899BB}" srcOrd="2" destOrd="0" presId="urn:microsoft.com/office/officeart/2008/layout/AlternatingHexagons"/>
    <dgm:cxn modelId="{A73F6616-D05B-4842-811D-E6EEF2D26FE8}" type="presParOf" srcId="{9C4DD051-E377-494F-AC76-A2EAAC3A0228}" destId="{AD6F3050-89E5-404F-B3BE-34D138413A8C}" srcOrd="3" destOrd="0" presId="urn:microsoft.com/office/officeart/2008/layout/AlternatingHexagons"/>
    <dgm:cxn modelId="{E3350C8A-575B-4A62-B29A-3B113CA5D386}" type="presParOf" srcId="{9C4DD051-E377-494F-AC76-A2EAAC3A0228}" destId="{2A80F671-ADF4-4F25-8FE7-748C250F7AB9}" srcOrd="4" destOrd="0" presId="urn:microsoft.com/office/officeart/2008/layout/AlternatingHexagons"/>
    <dgm:cxn modelId="{9BCDB7B4-04F7-4972-9673-0CAC64B679D7}" type="presParOf" srcId="{FE1703C0-F1BF-4C4A-B377-7E7E94E859DE}" destId="{A96E2028-4566-42DC-8DCF-70FCC08626B9}" srcOrd="5" destOrd="0" presId="urn:microsoft.com/office/officeart/2008/layout/AlternatingHexagons"/>
    <dgm:cxn modelId="{68078B64-4353-42F6-B7F6-0365AE2DEF97}" type="presParOf" srcId="{FE1703C0-F1BF-4C4A-B377-7E7E94E859DE}" destId="{D16B5A24-4486-4690-853A-FDCEB82D5EA8}" srcOrd="6" destOrd="0" presId="urn:microsoft.com/office/officeart/2008/layout/AlternatingHexagons"/>
    <dgm:cxn modelId="{C1AE527C-ED18-4B9B-9433-CB6DBABB46F0}" type="presParOf" srcId="{D16B5A24-4486-4690-853A-FDCEB82D5EA8}" destId="{08D86389-8E7B-4A95-9E64-47213722DB1D}" srcOrd="0" destOrd="0" presId="urn:microsoft.com/office/officeart/2008/layout/AlternatingHexagons"/>
    <dgm:cxn modelId="{3CF4D691-BB42-4742-89C0-6912353840E2}" type="presParOf" srcId="{D16B5A24-4486-4690-853A-FDCEB82D5EA8}" destId="{CF6C3380-3F19-430F-8ED3-531AF84EE940}" srcOrd="1" destOrd="0" presId="urn:microsoft.com/office/officeart/2008/layout/AlternatingHexagons"/>
    <dgm:cxn modelId="{64C49FFC-7DC8-4E18-B40A-4B78A5B5034D}" type="presParOf" srcId="{D16B5A24-4486-4690-853A-FDCEB82D5EA8}" destId="{DA0DF7A8-9AA1-42C8-8BB7-5F0297838BBB}" srcOrd="2" destOrd="0" presId="urn:microsoft.com/office/officeart/2008/layout/AlternatingHexagons"/>
    <dgm:cxn modelId="{21E81A66-397F-4D17-96BB-092CE1F3568B}" type="presParOf" srcId="{D16B5A24-4486-4690-853A-FDCEB82D5EA8}" destId="{2C9812FF-0C8C-4419-B165-3D8A7A83E75F}" srcOrd="3" destOrd="0" presId="urn:microsoft.com/office/officeart/2008/layout/AlternatingHexagons"/>
    <dgm:cxn modelId="{0F1E0BFC-8ACD-4740-B02F-3CC3926413DF}" type="presParOf" srcId="{D16B5A24-4486-4690-853A-FDCEB82D5EA8}" destId="{374C0A00-BCAA-46C6-93F5-7D5740F739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3944F4-F2F5-44F1-A26D-BB8149CF16E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DC5E668D-4711-4F9D-8DE8-E42A4884DB3B}">
      <dgm:prSet phldrT="[Texte]" custT="1"/>
      <dgm:spPr>
        <a:solidFill>
          <a:schemeClr val="accent2">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Politique</a:t>
          </a:r>
          <a:endParaRPr lang="fr-FR" sz="1600" b="1" dirty="0">
            <a:latin typeface="Segoe UI" panose="020B0502040204020203" pitchFamily="34" charset="0"/>
            <a:cs typeface="Segoe UI" panose="020B0502040204020203" pitchFamily="34" charset="0"/>
          </a:endParaRPr>
        </a:p>
      </dgm:t>
    </dgm:pt>
    <dgm:pt modelId="{DFEC61B5-FEAD-4EAC-AA39-4EAE36F98E15}" type="parTrans" cxnId="{9CD03E62-2F27-412B-8213-98C9C749FD4B}">
      <dgm:prSet/>
      <dgm:spPr/>
      <dgm:t>
        <a:bodyPr/>
        <a:lstStyle/>
        <a:p>
          <a:endParaRPr lang="fr-FR" sz="4800" b="1">
            <a:latin typeface="Segoe UI" panose="020B0502040204020203" pitchFamily="34" charset="0"/>
            <a:cs typeface="Segoe UI" panose="020B0502040204020203" pitchFamily="34" charset="0"/>
          </a:endParaRPr>
        </a:p>
      </dgm:t>
    </dgm:pt>
    <dgm:pt modelId="{6FDEB4BF-71D6-422F-BA63-C531F8E214FE}" type="sibTrans" cxnId="{9CD03E62-2F27-412B-8213-98C9C749FD4B}">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B02680A8-21C8-49AD-96CA-1ACF9228CC3D}">
      <dgm:prSet phldrT="[Texte]" custT="1"/>
      <dgm:spPr>
        <a:solidFill>
          <a:schemeClr val="accent4">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Economique</a:t>
          </a:r>
          <a:endParaRPr lang="fr-FR" sz="1600" b="1" dirty="0">
            <a:latin typeface="Segoe UI" panose="020B0502040204020203" pitchFamily="34" charset="0"/>
            <a:cs typeface="Segoe UI" panose="020B0502040204020203" pitchFamily="34" charset="0"/>
          </a:endParaRPr>
        </a:p>
      </dgm:t>
    </dgm:pt>
    <dgm:pt modelId="{040A032D-479E-4686-B642-9889AD6A39AC}" type="parTrans" cxnId="{6EFF3C31-EA3F-4B2C-A1F1-9DBF4D7E2657}">
      <dgm:prSet/>
      <dgm:spPr/>
      <dgm:t>
        <a:bodyPr/>
        <a:lstStyle/>
        <a:p>
          <a:endParaRPr lang="fr-FR" sz="4800" b="1">
            <a:latin typeface="Segoe UI" panose="020B0502040204020203" pitchFamily="34" charset="0"/>
            <a:cs typeface="Segoe UI" panose="020B0502040204020203" pitchFamily="34" charset="0"/>
          </a:endParaRPr>
        </a:p>
      </dgm:t>
    </dgm:pt>
    <dgm:pt modelId="{7B3C0229-675D-4BAD-AFC5-F1B3928A784C}" type="sibTrans" cxnId="{6EFF3C31-EA3F-4B2C-A1F1-9DBF4D7E2657}">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2805B6E6-EEF2-43E2-BD80-2D6F266F944B}">
      <dgm:prSet phldrT="[Texte]" custT="1"/>
      <dgm:spPr>
        <a:solidFill>
          <a:schemeClr val="accent6">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Environnemental</a:t>
          </a:r>
          <a:endParaRPr lang="fr-FR" sz="1600" b="1" dirty="0">
            <a:latin typeface="Segoe UI" panose="020B0502040204020203" pitchFamily="34" charset="0"/>
            <a:cs typeface="Segoe UI" panose="020B0502040204020203" pitchFamily="34" charset="0"/>
          </a:endParaRPr>
        </a:p>
      </dgm:t>
    </dgm:pt>
    <dgm:pt modelId="{5A907A19-2FD6-4DD5-B7DF-0B791F3C06B4}" type="parTrans" cxnId="{5B1A6B82-5E43-4BE7-8E29-E92B216741D6}">
      <dgm:prSet/>
      <dgm:spPr/>
      <dgm:t>
        <a:bodyPr/>
        <a:lstStyle/>
        <a:p>
          <a:endParaRPr lang="fr-FR" sz="4800" b="1">
            <a:latin typeface="Segoe UI" panose="020B0502040204020203" pitchFamily="34" charset="0"/>
            <a:cs typeface="Segoe UI" panose="020B0502040204020203" pitchFamily="34" charset="0"/>
          </a:endParaRPr>
        </a:p>
      </dgm:t>
    </dgm:pt>
    <dgm:pt modelId="{B59065DA-8122-4777-83DE-4D461AEF1184}" type="sibTrans" cxnId="{5B1A6B82-5E43-4BE7-8E29-E92B216741D6}">
      <dgm:prSet custT="1"/>
      <dgm:spPr>
        <a:blipFill rotWithShape="0">
          <a:blip xmlns:r="http://schemas.openxmlformats.org/officeDocument/2006/relationships" r:embed="rId1"/>
          <a:stretch>
            <a:fillRect/>
          </a:stretch>
        </a:blipFill>
      </dgm:spPr>
      <dgm:t>
        <a:bodyPr/>
        <a:lstStyle/>
        <a:p>
          <a:endParaRPr lang="fr-FR" sz="8000" b="1">
            <a:latin typeface="Segoe UI" panose="020B0502040204020203" pitchFamily="34" charset="0"/>
            <a:cs typeface="Segoe UI" panose="020B0502040204020203" pitchFamily="34" charset="0"/>
          </a:endParaRPr>
        </a:p>
      </dgm:t>
    </dgm:pt>
    <dgm:pt modelId="{DCBD70F4-74AC-4782-B652-1EF0EAAC78DA}">
      <dgm:prSet phldrT="[Texte]" custT="1"/>
      <dgm:spPr>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2000" b="1" dirty="0" smtClean="0">
              <a:latin typeface="Segoe UI" panose="020B0502040204020203" pitchFamily="34" charset="0"/>
              <a:cs typeface="Segoe UI" panose="020B0502040204020203" pitchFamily="34" charset="0"/>
            </a:rPr>
            <a:t>Sociétal</a:t>
          </a:r>
          <a:endParaRPr lang="fr-FR" sz="1900" b="1" dirty="0">
            <a:latin typeface="Segoe UI" panose="020B0502040204020203" pitchFamily="34" charset="0"/>
            <a:cs typeface="Segoe UI" panose="020B0502040204020203" pitchFamily="34" charset="0"/>
          </a:endParaRPr>
        </a:p>
      </dgm:t>
    </dgm:pt>
    <dgm:pt modelId="{1F920866-046E-4093-8B60-2724D1DCFAF6}" type="parTrans" cxnId="{28BBCB67-D807-4403-83AC-7CBCE02CA2B4}">
      <dgm:prSet/>
      <dgm:spPr/>
      <dgm:t>
        <a:bodyPr/>
        <a:lstStyle/>
        <a:p>
          <a:endParaRPr lang="fr-FR" sz="4800" b="1">
            <a:latin typeface="Segoe UI" panose="020B0502040204020203" pitchFamily="34" charset="0"/>
            <a:cs typeface="Segoe UI" panose="020B0502040204020203" pitchFamily="34" charset="0"/>
          </a:endParaRPr>
        </a:p>
      </dgm:t>
    </dgm:pt>
    <dgm:pt modelId="{8AB809BE-67F3-4126-99F5-0669F4AF8671}" type="sibTrans" cxnId="{28BBCB67-D807-4403-83AC-7CBCE02CA2B4}">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FE1703C0-F1BF-4C4A-B377-7E7E94E859DE}" type="pres">
      <dgm:prSet presAssocID="{7D3944F4-F2F5-44F1-A26D-BB8149CF16EE}" presName="Name0" presStyleCnt="0">
        <dgm:presLayoutVars>
          <dgm:chMax/>
          <dgm:chPref/>
          <dgm:dir/>
          <dgm:animLvl val="lvl"/>
        </dgm:presLayoutVars>
      </dgm:prSet>
      <dgm:spPr/>
      <dgm:t>
        <a:bodyPr/>
        <a:lstStyle/>
        <a:p>
          <a:endParaRPr lang="fr-FR"/>
        </a:p>
      </dgm:t>
    </dgm:pt>
    <dgm:pt modelId="{7BBC62CE-1B8B-4675-B461-1C68E807B701}" type="pres">
      <dgm:prSet presAssocID="{DC5E668D-4711-4F9D-8DE8-E42A4884DB3B}" presName="composite" presStyleCnt="0"/>
      <dgm:spPr/>
    </dgm:pt>
    <dgm:pt modelId="{79D3F6F9-EF7F-4D85-BCDC-13212F5D82A4}" type="pres">
      <dgm:prSet presAssocID="{DC5E668D-4711-4F9D-8DE8-E42A4884DB3B}" presName="Parent1" presStyleLbl="node1" presStyleIdx="0" presStyleCnt="8" custScaleX="171381" custScaleY="109571">
        <dgm:presLayoutVars>
          <dgm:chMax val="1"/>
          <dgm:chPref val="1"/>
          <dgm:bulletEnabled val="1"/>
        </dgm:presLayoutVars>
      </dgm:prSet>
      <dgm:spPr/>
      <dgm:t>
        <a:bodyPr/>
        <a:lstStyle/>
        <a:p>
          <a:endParaRPr lang="fr-FR"/>
        </a:p>
      </dgm:t>
    </dgm:pt>
    <dgm:pt modelId="{42308073-AB1D-4F23-99E4-8CCF8ECBADA9}" type="pres">
      <dgm:prSet presAssocID="{DC5E668D-4711-4F9D-8DE8-E42A4884DB3B}" presName="Childtext1" presStyleLbl="revTx" presStyleIdx="0" presStyleCnt="4">
        <dgm:presLayoutVars>
          <dgm:chMax val="0"/>
          <dgm:chPref val="0"/>
          <dgm:bulletEnabled val="1"/>
        </dgm:presLayoutVars>
      </dgm:prSet>
      <dgm:spPr/>
    </dgm:pt>
    <dgm:pt modelId="{D758225D-569E-4876-9C68-054347E92A51}" type="pres">
      <dgm:prSet presAssocID="{DC5E668D-4711-4F9D-8DE8-E42A4884DB3B}" presName="BalanceSpacing" presStyleCnt="0"/>
      <dgm:spPr/>
    </dgm:pt>
    <dgm:pt modelId="{E13060B2-DB45-4874-AD8F-7CEE6FB08011}" type="pres">
      <dgm:prSet presAssocID="{DC5E668D-4711-4F9D-8DE8-E42A4884DB3B}" presName="BalanceSpacing1" presStyleCnt="0"/>
      <dgm:spPr/>
    </dgm:pt>
    <dgm:pt modelId="{E9B6FE64-5CD4-4D94-B57E-0820E4E8AF74}" type="pres">
      <dgm:prSet presAssocID="{6FDEB4BF-71D6-422F-BA63-C531F8E214FE}" presName="Accent1Text" presStyleLbl="node1" presStyleIdx="1" presStyleCnt="8" custScaleX="107838" custScaleY="109571"/>
      <dgm:spPr/>
      <dgm:t>
        <a:bodyPr/>
        <a:lstStyle/>
        <a:p>
          <a:endParaRPr lang="fr-FR"/>
        </a:p>
      </dgm:t>
    </dgm:pt>
    <dgm:pt modelId="{05CA7213-9544-41B5-9BA4-CD3F927B1B58}" type="pres">
      <dgm:prSet presAssocID="{6FDEB4BF-71D6-422F-BA63-C531F8E214FE}" presName="spaceBetweenRectangles" presStyleCnt="0"/>
      <dgm:spPr/>
    </dgm:pt>
    <dgm:pt modelId="{3272581F-4952-416D-B241-A76A22197156}" type="pres">
      <dgm:prSet presAssocID="{B02680A8-21C8-49AD-96CA-1ACF9228CC3D}" presName="composite" presStyleCnt="0"/>
      <dgm:spPr/>
    </dgm:pt>
    <dgm:pt modelId="{F3DFCB95-0D82-41B1-B1F9-39D623B280BA}" type="pres">
      <dgm:prSet presAssocID="{B02680A8-21C8-49AD-96CA-1ACF9228CC3D}" presName="Parent1" presStyleLbl="node1" presStyleIdx="2" presStyleCnt="8" custScaleX="171381" custScaleY="109571">
        <dgm:presLayoutVars>
          <dgm:chMax val="1"/>
          <dgm:chPref val="1"/>
          <dgm:bulletEnabled val="1"/>
        </dgm:presLayoutVars>
      </dgm:prSet>
      <dgm:spPr/>
      <dgm:t>
        <a:bodyPr/>
        <a:lstStyle/>
        <a:p>
          <a:endParaRPr lang="fr-FR"/>
        </a:p>
      </dgm:t>
    </dgm:pt>
    <dgm:pt modelId="{00A3D50F-CC64-454E-B6D0-90B07FBF9A1B}" type="pres">
      <dgm:prSet presAssocID="{B02680A8-21C8-49AD-96CA-1ACF9228CC3D}" presName="Childtext1" presStyleLbl="revTx" presStyleIdx="1" presStyleCnt="4">
        <dgm:presLayoutVars>
          <dgm:chMax val="0"/>
          <dgm:chPref val="0"/>
          <dgm:bulletEnabled val="1"/>
        </dgm:presLayoutVars>
      </dgm:prSet>
      <dgm:spPr/>
    </dgm:pt>
    <dgm:pt modelId="{D4448F74-3B74-4AF4-AF75-6D6E647C8C96}" type="pres">
      <dgm:prSet presAssocID="{B02680A8-21C8-49AD-96CA-1ACF9228CC3D}" presName="BalanceSpacing" presStyleCnt="0"/>
      <dgm:spPr/>
    </dgm:pt>
    <dgm:pt modelId="{23749F7D-B633-4A7C-B9F8-8C2DE0D48844}" type="pres">
      <dgm:prSet presAssocID="{B02680A8-21C8-49AD-96CA-1ACF9228CC3D}" presName="BalanceSpacing1" presStyleCnt="0"/>
      <dgm:spPr/>
    </dgm:pt>
    <dgm:pt modelId="{5036A4D7-0A74-4272-AAFC-C894C4D45AA7}" type="pres">
      <dgm:prSet presAssocID="{7B3C0229-675D-4BAD-AFC5-F1B3928A784C}" presName="Accent1Text" presStyleLbl="node1" presStyleIdx="3" presStyleCnt="8" custScaleX="130358" custScaleY="109571" custLinFactNeighborX="18850"/>
      <dgm:spPr/>
      <dgm:t>
        <a:bodyPr/>
        <a:lstStyle/>
        <a:p>
          <a:endParaRPr lang="fr-FR"/>
        </a:p>
      </dgm:t>
    </dgm:pt>
    <dgm:pt modelId="{E3825E78-7A65-4258-AB1F-CD882BD1A226}" type="pres">
      <dgm:prSet presAssocID="{7B3C0229-675D-4BAD-AFC5-F1B3928A784C}" presName="spaceBetweenRectangles" presStyleCnt="0"/>
      <dgm:spPr/>
    </dgm:pt>
    <dgm:pt modelId="{9C4DD051-E377-494F-AC76-A2EAAC3A0228}" type="pres">
      <dgm:prSet presAssocID="{DCBD70F4-74AC-4782-B652-1EF0EAAC78DA}" presName="composite" presStyleCnt="0"/>
      <dgm:spPr/>
    </dgm:pt>
    <dgm:pt modelId="{0265B3F6-1304-41B6-B1E2-302BBB903392}" type="pres">
      <dgm:prSet presAssocID="{DCBD70F4-74AC-4782-B652-1EF0EAAC78DA}" presName="Parent1" presStyleLbl="node1" presStyleIdx="4" presStyleCnt="8" custScaleX="286326" custScaleY="152357">
        <dgm:presLayoutVars>
          <dgm:chMax val="1"/>
          <dgm:chPref val="1"/>
          <dgm:bulletEnabled val="1"/>
        </dgm:presLayoutVars>
      </dgm:prSet>
      <dgm:spPr/>
      <dgm:t>
        <a:bodyPr/>
        <a:lstStyle/>
        <a:p>
          <a:endParaRPr lang="fr-FR"/>
        </a:p>
      </dgm:t>
    </dgm:pt>
    <dgm:pt modelId="{66D6682C-7A44-48D8-BBB5-F79D1FAD4BD5}" type="pres">
      <dgm:prSet presAssocID="{DCBD70F4-74AC-4782-B652-1EF0EAAC78DA}" presName="Childtext1" presStyleLbl="revTx" presStyleIdx="2" presStyleCnt="4">
        <dgm:presLayoutVars>
          <dgm:chMax val="0"/>
          <dgm:chPref val="0"/>
          <dgm:bulletEnabled val="1"/>
        </dgm:presLayoutVars>
      </dgm:prSet>
      <dgm:spPr/>
    </dgm:pt>
    <dgm:pt modelId="{6F59719A-16D3-43F7-85D1-2CA3CD1899BB}" type="pres">
      <dgm:prSet presAssocID="{DCBD70F4-74AC-4782-B652-1EF0EAAC78DA}" presName="BalanceSpacing" presStyleCnt="0"/>
      <dgm:spPr/>
    </dgm:pt>
    <dgm:pt modelId="{AD6F3050-89E5-404F-B3BE-34D138413A8C}" type="pres">
      <dgm:prSet presAssocID="{DCBD70F4-74AC-4782-B652-1EF0EAAC78DA}" presName="BalanceSpacing1" presStyleCnt="0"/>
      <dgm:spPr/>
    </dgm:pt>
    <dgm:pt modelId="{2A80F671-ADF4-4F25-8FE7-748C250F7AB9}" type="pres">
      <dgm:prSet presAssocID="{8AB809BE-67F3-4126-99F5-0669F4AF8671}" presName="Accent1Text" presStyleLbl="node1" presStyleIdx="5" presStyleCnt="8" custScaleX="107838" custScaleY="109571"/>
      <dgm:spPr/>
      <dgm:t>
        <a:bodyPr/>
        <a:lstStyle/>
        <a:p>
          <a:endParaRPr lang="fr-FR"/>
        </a:p>
      </dgm:t>
    </dgm:pt>
    <dgm:pt modelId="{A96E2028-4566-42DC-8DCF-70FCC08626B9}" type="pres">
      <dgm:prSet presAssocID="{8AB809BE-67F3-4126-99F5-0669F4AF8671}" presName="spaceBetweenRectangles" presStyleCnt="0"/>
      <dgm:spPr/>
    </dgm:pt>
    <dgm:pt modelId="{D16B5A24-4486-4690-853A-FDCEB82D5EA8}" type="pres">
      <dgm:prSet presAssocID="{2805B6E6-EEF2-43E2-BD80-2D6F266F944B}" presName="composite" presStyleCnt="0"/>
      <dgm:spPr/>
    </dgm:pt>
    <dgm:pt modelId="{08D86389-8E7B-4A95-9E64-47213722DB1D}" type="pres">
      <dgm:prSet presAssocID="{2805B6E6-EEF2-43E2-BD80-2D6F266F944B}" presName="Parent1" presStyleLbl="node1" presStyleIdx="6" presStyleCnt="8" custScaleX="171381" custScaleY="109571">
        <dgm:presLayoutVars>
          <dgm:chMax val="1"/>
          <dgm:chPref val="1"/>
          <dgm:bulletEnabled val="1"/>
        </dgm:presLayoutVars>
      </dgm:prSet>
      <dgm:spPr/>
      <dgm:t>
        <a:bodyPr/>
        <a:lstStyle/>
        <a:p>
          <a:endParaRPr lang="fr-FR"/>
        </a:p>
      </dgm:t>
    </dgm:pt>
    <dgm:pt modelId="{CF6C3380-3F19-430F-8ED3-531AF84EE940}" type="pres">
      <dgm:prSet presAssocID="{2805B6E6-EEF2-43E2-BD80-2D6F266F944B}" presName="Childtext1" presStyleLbl="revTx" presStyleIdx="3" presStyleCnt="4">
        <dgm:presLayoutVars>
          <dgm:chMax val="0"/>
          <dgm:chPref val="0"/>
          <dgm:bulletEnabled val="1"/>
        </dgm:presLayoutVars>
      </dgm:prSet>
      <dgm:spPr/>
    </dgm:pt>
    <dgm:pt modelId="{DA0DF7A8-9AA1-42C8-8BB7-5F0297838BBB}" type="pres">
      <dgm:prSet presAssocID="{2805B6E6-EEF2-43E2-BD80-2D6F266F944B}" presName="BalanceSpacing" presStyleCnt="0"/>
      <dgm:spPr/>
    </dgm:pt>
    <dgm:pt modelId="{2C9812FF-0C8C-4419-B165-3D8A7A83E75F}" type="pres">
      <dgm:prSet presAssocID="{2805B6E6-EEF2-43E2-BD80-2D6F266F944B}" presName="BalanceSpacing1" presStyleCnt="0"/>
      <dgm:spPr/>
    </dgm:pt>
    <dgm:pt modelId="{374C0A00-BCAA-46C6-93F5-7D5740F739CC}" type="pres">
      <dgm:prSet presAssocID="{B59065DA-8122-4777-83DE-4D461AEF1184}" presName="Accent1Text" presStyleLbl="node1" presStyleIdx="7" presStyleCnt="8" custScaleX="130358" custScaleY="109571" custLinFactNeighborX="18850"/>
      <dgm:spPr/>
      <dgm:t>
        <a:bodyPr/>
        <a:lstStyle/>
        <a:p>
          <a:endParaRPr lang="fr-FR"/>
        </a:p>
      </dgm:t>
    </dgm:pt>
  </dgm:ptLst>
  <dgm:cxnLst>
    <dgm:cxn modelId="{D82655F8-E436-4863-8CD3-E9B7919738AF}" type="presOf" srcId="{DCBD70F4-74AC-4782-B652-1EF0EAAC78DA}" destId="{0265B3F6-1304-41B6-B1E2-302BBB903392}" srcOrd="0" destOrd="0" presId="urn:microsoft.com/office/officeart/2008/layout/AlternatingHexagons"/>
    <dgm:cxn modelId="{1E93A906-45BF-467F-A22A-CB28B8E4AA50}" type="presOf" srcId="{DC5E668D-4711-4F9D-8DE8-E42A4884DB3B}" destId="{79D3F6F9-EF7F-4D85-BCDC-13212F5D82A4}" srcOrd="0" destOrd="0" presId="urn:microsoft.com/office/officeart/2008/layout/AlternatingHexagons"/>
    <dgm:cxn modelId="{5B0229DD-3DC7-4FD5-AE09-019F7D08B340}" type="presOf" srcId="{8AB809BE-67F3-4126-99F5-0669F4AF8671}" destId="{2A80F671-ADF4-4F25-8FE7-748C250F7AB9}" srcOrd="0" destOrd="0" presId="urn:microsoft.com/office/officeart/2008/layout/AlternatingHexagons"/>
    <dgm:cxn modelId="{758E6F8B-8D6F-4D52-A4D9-C433AA393358}" type="presOf" srcId="{2805B6E6-EEF2-43E2-BD80-2D6F266F944B}" destId="{08D86389-8E7B-4A95-9E64-47213722DB1D}" srcOrd="0" destOrd="0" presId="urn:microsoft.com/office/officeart/2008/layout/AlternatingHexagons"/>
    <dgm:cxn modelId="{5B1A6B82-5E43-4BE7-8E29-E92B216741D6}" srcId="{7D3944F4-F2F5-44F1-A26D-BB8149CF16EE}" destId="{2805B6E6-EEF2-43E2-BD80-2D6F266F944B}" srcOrd="3" destOrd="0" parTransId="{5A907A19-2FD6-4DD5-B7DF-0B791F3C06B4}" sibTransId="{B59065DA-8122-4777-83DE-4D461AEF1184}"/>
    <dgm:cxn modelId="{FC92B02C-3021-459E-9DA9-C53E7EB193EC}" type="presOf" srcId="{7B3C0229-675D-4BAD-AFC5-F1B3928A784C}" destId="{5036A4D7-0A74-4272-AAFC-C894C4D45AA7}" srcOrd="0" destOrd="0" presId="urn:microsoft.com/office/officeart/2008/layout/AlternatingHexagons"/>
    <dgm:cxn modelId="{6EFF3C31-EA3F-4B2C-A1F1-9DBF4D7E2657}" srcId="{7D3944F4-F2F5-44F1-A26D-BB8149CF16EE}" destId="{B02680A8-21C8-49AD-96CA-1ACF9228CC3D}" srcOrd="1" destOrd="0" parTransId="{040A032D-479E-4686-B642-9889AD6A39AC}" sibTransId="{7B3C0229-675D-4BAD-AFC5-F1B3928A784C}"/>
    <dgm:cxn modelId="{9CD03E62-2F27-412B-8213-98C9C749FD4B}" srcId="{7D3944F4-F2F5-44F1-A26D-BB8149CF16EE}" destId="{DC5E668D-4711-4F9D-8DE8-E42A4884DB3B}" srcOrd="0" destOrd="0" parTransId="{DFEC61B5-FEAD-4EAC-AA39-4EAE36F98E15}" sibTransId="{6FDEB4BF-71D6-422F-BA63-C531F8E214FE}"/>
    <dgm:cxn modelId="{1A704C22-EFDF-4730-9D9F-6436F6FC14FE}" type="presOf" srcId="{B02680A8-21C8-49AD-96CA-1ACF9228CC3D}" destId="{F3DFCB95-0D82-41B1-B1F9-39D623B280BA}" srcOrd="0" destOrd="0" presId="urn:microsoft.com/office/officeart/2008/layout/AlternatingHexagons"/>
    <dgm:cxn modelId="{4669AF60-9DAF-415D-B46D-F06196284F43}" type="presOf" srcId="{7D3944F4-F2F5-44F1-A26D-BB8149CF16EE}" destId="{FE1703C0-F1BF-4C4A-B377-7E7E94E859DE}" srcOrd="0" destOrd="0" presId="urn:microsoft.com/office/officeart/2008/layout/AlternatingHexagons"/>
    <dgm:cxn modelId="{3A2A2D7A-4D69-4B0D-9077-C0F2E980E776}" type="presOf" srcId="{B59065DA-8122-4777-83DE-4D461AEF1184}" destId="{374C0A00-BCAA-46C6-93F5-7D5740F739CC}" srcOrd="0" destOrd="0" presId="urn:microsoft.com/office/officeart/2008/layout/AlternatingHexagons"/>
    <dgm:cxn modelId="{28BBCB67-D807-4403-83AC-7CBCE02CA2B4}" srcId="{7D3944F4-F2F5-44F1-A26D-BB8149CF16EE}" destId="{DCBD70F4-74AC-4782-B652-1EF0EAAC78DA}" srcOrd="2" destOrd="0" parTransId="{1F920866-046E-4093-8B60-2724D1DCFAF6}" sibTransId="{8AB809BE-67F3-4126-99F5-0669F4AF8671}"/>
    <dgm:cxn modelId="{2B3F3FAC-F96D-4E3A-90EA-0117FC359FDB}" type="presOf" srcId="{6FDEB4BF-71D6-422F-BA63-C531F8E214FE}" destId="{E9B6FE64-5CD4-4D94-B57E-0820E4E8AF74}" srcOrd="0" destOrd="0" presId="urn:microsoft.com/office/officeart/2008/layout/AlternatingHexagons"/>
    <dgm:cxn modelId="{51BFE9CC-57BC-490C-B0BF-345F6DBAA0AF}" type="presParOf" srcId="{FE1703C0-F1BF-4C4A-B377-7E7E94E859DE}" destId="{7BBC62CE-1B8B-4675-B461-1C68E807B701}" srcOrd="0" destOrd="0" presId="urn:microsoft.com/office/officeart/2008/layout/AlternatingHexagons"/>
    <dgm:cxn modelId="{AC976120-6682-4D0F-A0B2-CFF47C3771E0}" type="presParOf" srcId="{7BBC62CE-1B8B-4675-B461-1C68E807B701}" destId="{79D3F6F9-EF7F-4D85-BCDC-13212F5D82A4}" srcOrd="0" destOrd="0" presId="urn:microsoft.com/office/officeart/2008/layout/AlternatingHexagons"/>
    <dgm:cxn modelId="{D01680E8-033C-4C89-B51D-10299EA36012}" type="presParOf" srcId="{7BBC62CE-1B8B-4675-B461-1C68E807B701}" destId="{42308073-AB1D-4F23-99E4-8CCF8ECBADA9}" srcOrd="1" destOrd="0" presId="urn:microsoft.com/office/officeart/2008/layout/AlternatingHexagons"/>
    <dgm:cxn modelId="{582D6F3A-EE1F-4343-85F7-B4DE25015F8D}" type="presParOf" srcId="{7BBC62CE-1B8B-4675-B461-1C68E807B701}" destId="{D758225D-569E-4876-9C68-054347E92A51}" srcOrd="2" destOrd="0" presId="urn:microsoft.com/office/officeart/2008/layout/AlternatingHexagons"/>
    <dgm:cxn modelId="{9844BBE1-BA20-4FC9-9736-D59EEFADE2E1}" type="presParOf" srcId="{7BBC62CE-1B8B-4675-B461-1C68E807B701}" destId="{E13060B2-DB45-4874-AD8F-7CEE6FB08011}" srcOrd="3" destOrd="0" presId="urn:microsoft.com/office/officeart/2008/layout/AlternatingHexagons"/>
    <dgm:cxn modelId="{02F24F87-0032-4841-8EC5-C55AD87DD725}" type="presParOf" srcId="{7BBC62CE-1B8B-4675-B461-1C68E807B701}" destId="{E9B6FE64-5CD4-4D94-B57E-0820E4E8AF74}" srcOrd="4" destOrd="0" presId="urn:microsoft.com/office/officeart/2008/layout/AlternatingHexagons"/>
    <dgm:cxn modelId="{709F0FAA-B229-470E-8C00-EC1BA3B6CF97}" type="presParOf" srcId="{FE1703C0-F1BF-4C4A-B377-7E7E94E859DE}" destId="{05CA7213-9544-41B5-9BA4-CD3F927B1B58}" srcOrd="1" destOrd="0" presId="urn:microsoft.com/office/officeart/2008/layout/AlternatingHexagons"/>
    <dgm:cxn modelId="{4BEE8CD6-1989-4E2E-B644-E55ECCCC5E63}" type="presParOf" srcId="{FE1703C0-F1BF-4C4A-B377-7E7E94E859DE}" destId="{3272581F-4952-416D-B241-A76A22197156}" srcOrd="2" destOrd="0" presId="urn:microsoft.com/office/officeart/2008/layout/AlternatingHexagons"/>
    <dgm:cxn modelId="{36C6E094-0085-449E-A45D-E5EAD59CCD03}" type="presParOf" srcId="{3272581F-4952-416D-B241-A76A22197156}" destId="{F3DFCB95-0D82-41B1-B1F9-39D623B280BA}" srcOrd="0" destOrd="0" presId="urn:microsoft.com/office/officeart/2008/layout/AlternatingHexagons"/>
    <dgm:cxn modelId="{D7AD83EE-039A-4B54-A1F4-3BA5BA88A7C3}" type="presParOf" srcId="{3272581F-4952-416D-B241-A76A22197156}" destId="{00A3D50F-CC64-454E-B6D0-90B07FBF9A1B}" srcOrd="1" destOrd="0" presId="urn:microsoft.com/office/officeart/2008/layout/AlternatingHexagons"/>
    <dgm:cxn modelId="{555E50E6-223B-49D6-A5F4-3D292C33C9F0}" type="presParOf" srcId="{3272581F-4952-416D-B241-A76A22197156}" destId="{D4448F74-3B74-4AF4-AF75-6D6E647C8C96}" srcOrd="2" destOrd="0" presId="urn:microsoft.com/office/officeart/2008/layout/AlternatingHexagons"/>
    <dgm:cxn modelId="{36B2B95C-5C2D-4782-AFA9-15E78BBF9F8D}" type="presParOf" srcId="{3272581F-4952-416D-B241-A76A22197156}" destId="{23749F7D-B633-4A7C-B9F8-8C2DE0D48844}" srcOrd="3" destOrd="0" presId="urn:microsoft.com/office/officeart/2008/layout/AlternatingHexagons"/>
    <dgm:cxn modelId="{A02AFF42-120C-46B5-9DA8-CDEE7DFE119C}" type="presParOf" srcId="{3272581F-4952-416D-B241-A76A22197156}" destId="{5036A4D7-0A74-4272-AAFC-C894C4D45AA7}" srcOrd="4" destOrd="0" presId="urn:microsoft.com/office/officeart/2008/layout/AlternatingHexagons"/>
    <dgm:cxn modelId="{00186865-6DB3-4BAC-8220-B01626D3D975}" type="presParOf" srcId="{FE1703C0-F1BF-4C4A-B377-7E7E94E859DE}" destId="{E3825E78-7A65-4258-AB1F-CD882BD1A226}" srcOrd="3" destOrd="0" presId="urn:microsoft.com/office/officeart/2008/layout/AlternatingHexagons"/>
    <dgm:cxn modelId="{6BBAD375-4BCD-464E-BD3E-CEBD37AE4FF4}" type="presParOf" srcId="{FE1703C0-F1BF-4C4A-B377-7E7E94E859DE}" destId="{9C4DD051-E377-494F-AC76-A2EAAC3A0228}" srcOrd="4" destOrd="0" presId="urn:microsoft.com/office/officeart/2008/layout/AlternatingHexagons"/>
    <dgm:cxn modelId="{1F1CCB1C-15D3-4582-BF44-E2F61B880228}" type="presParOf" srcId="{9C4DD051-E377-494F-AC76-A2EAAC3A0228}" destId="{0265B3F6-1304-41B6-B1E2-302BBB903392}" srcOrd="0" destOrd="0" presId="urn:microsoft.com/office/officeart/2008/layout/AlternatingHexagons"/>
    <dgm:cxn modelId="{0193E230-FC79-450C-B780-9F04A230A6B7}" type="presParOf" srcId="{9C4DD051-E377-494F-AC76-A2EAAC3A0228}" destId="{66D6682C-7A44-48D8-BBB5-F79D1FAD4BD5}" srcOrd="1" destOrd="0" presId="urn:microsoft.com/office/officeart/2008/layout/AlternatingHexagons"/>
    <dgm:cxn modelId="{9FDB6388-84C8-4569-B42E-7D70950E5B81}" type="presParOf" srcId="{9C4DD051-E377-494F-AC76-A2EAAC3A0228}" destId="{6F59719A-16D3-43F7-85D1-2CA3CD1899BB}" srcOrd="2" destOrd="0" presId="urn:microsoft.com/office/officeart/2008/layout/AlternatingHexagons"/>
    <dgm:cxn modelId="{A73F6616-D05B-4842-811D-E6EEF2D26FE8}" type="presParOf" srcId="{9C4DD051-E377-494F-AC76-A2EAAC3A0228}" destId="{AD6F3050-89E5-404F-B3BE-34D138413A8C}" srcOrd="3" destOrd="0" presId="urn:microsoft.com/office/officeart/2008/layout/AlternatingHexagons"/>
    <dgm:cxn modelId="{E3350C8A-575B-4A62-B29A-3B113CA5D386}" type="presParOf" srcId="{9C4DD051-E377-494F-AC76-A2EAAC3A0228}" destId="{2A80F671-ADF4-4F25-8FE7-748C250F7AB9}" srcOrd="4" destOrd="0" presId="urn:microsoft.com/office/officeart/2008/layout/AlternatingHexagons"/>
    <dgm:cxn modelId="{9BCDB7B4-04F7-4972-9673-0CAC64B679D7}" type="presParOf" srcId="{FE1703C0-F1BF-4C4A-B377-7E7E94E859DE}" destId="{A96E2028-4566-42DC-8DCF-70FCC08626B9}" srcOrd="5" destOrd="0" presId="urn:microsoft.com/office/officeart/2008/layout/AlternatingHexagons"/>
    <dgm:cxn modelId="{68078B64-4353-42F6-B7F6-0365AE2DEF97}" type="presParOf" srcId="{FE1703C0-F1BF-4C4A-B377-7E7E94E859DE}" destId="{D16B5A24-4486-4690-853A-FDCEB82D5EA8}" srcOrd="6" destOrd="0" presId="urn:microsoft.com/office/officeart/2008/layout/AlternatingHexagons"/>
    <dgm:cxn modelId="{C1AE527C-ED18-4B9B-9433-CB6DBABB46F0}" type="presParOf" srcId="{D16B5A24-4486-4690-853A-FDCEB82D5EA8}" destId="{08D86389-8E7B-4A95-9E64-47213722DB1D}" srcOrd="0" destOrd="0" presId="urn:microsoft.com/office/officeart/2008/layout/AlternatingHexagons"/>
    <dgm:cxn modelId="{3CF4D691-BB42-4742-89C0-6912353840E2}" type="presParOf" srcId="{D16B5A24-4486-4690-853A-FDCEB82D5EA8}" destId="{CF6C3380-3F19-430F-8ED3-531AF84EE940}" srcOrd="1" destOrd="0" presId="urn:microsoft.com/office/officeart/2008/layout/AlternatingHexagons"/>
    <dgm:cxn modelId="{64C49FFC-7DC8-4E18-B40A-4B78A5B5034D}" type="presParOf" srcId="{D16B5A24-4486-4690-853A-FDCEB82D5EA8}" destId="{DA0DF7A8-9AA1-42C8-8BB7-5F0297838BBB}" srcOrd="2" destOrd="0" presId="urn:microsoft.com/office/officeart/2008/layout/AlternatingHexagons"/>
    <dgm:cxn modelId="{21E81A66-397F-4D17-96BB-092CE1F3568B}" type="presParOf" srcId="{D16B5A24-4486-4690-853A-FDCEB82D5EA8}" destId="{2C9812FF-0C8C-4419-B165-3D8A7A83E75F}" srcOrd="3" destOrd="0" presId="urn:microsoft.com/office/officeart/2008/layout/AlternatingHexagons"/>
    <dgm:cxn modelId="{0F1E0BFC-8ACD-4740-B02F-3CC3926413DF}" type="presParOf" srcId="{D16B5A24-4486-4690-853A-FDCEB82D5EA8}" destId="{374C0A00-BCAA-46C6-93F5-7D5740F739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3944F4-F2F5-44F1-A26D-BB8149CF16E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DC5E668D-4711-4F9D-8DE8-E42A4884DB3B}">
      <dgm:prSet phldrT="[Texte]" custT="1"/>
      <dgm:spPr>
        <a:solidFill>
          <a:schemeClr val="accent2">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Politique</a:t>
          </a:r>
          <a:endParaRPr lang="fr-FR" sz="1600" b="1" dirty="0">
            <a:latin typeface="Segoe UI" panose="020B0502040204020203" pitchFamily="34" charset="0"/>
            <a:cs typeface="Segoe UI" panose="020B0502040204020203" pitchFamily="34" charset="0"/>
          </a:endParaRPr>
        </a:p>
      </dgm:t>
    </dgm:pt>
    <dgm:pt modelId="{DFEC61B5-FEAD-4EAC-AA39-4EAE36F98E15}" type="parTrans" cxnId="{9CD03E62-2F27-412B-8213-98C9C749FD4B}">
      <dgm:prSet/>
      <dgm:spPr/>
      <dgm:t>
        <a:bodyPr/>
        <a:lstStyle/>
        <a:p>
          <a:endParaRPr lang="fr-FR" sz="4800" b="1">
            <a:latin typeface="Segoe UI" panose="020B0502040204020203" pitchFamily="34" charset="0"/>
            <a:cs typeface="Segoe UI" panose="020B0502040204020203" pitchFamily="34" charset="0"/>
          </a:endParaRPr>
        </a:p>
      </dgm:t>
    </dgm:pt>
    <dgm:pt modelId="{6FDEB4BF-71D6-422F-BA63-C531F8E214FE}" type="sibTrans" cxnId="{9CD03E62-2F27-412B-8213-98C9C749FD4B}">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B02680A8-21C8-49AD-96CA-1ACF9228CC3D}">
      <dgm:prSet phldrT="[Texte]" custT="1"/>
      <dgm:spPr>
        <a:solidFill>
          <a:schemeClr val="accent4">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Economique</a:t>
          </a:r>
          <a:endParaRPr lang="fr-FR" sz="1600" b="1" dirty="0">
            <a:latin typeface="Segoe UI" panose="020B0502040204020203" pitchFamily="34" charset="0"/>
            <a:cs typeface="Segoe UI" panose="020B0502040204020203" pitchFamily="34" charset="0"/>
          </a:endParaRPr>
        </a:p>
      </dgm:t>
    </dgm:pt>
    <dgm:pt modelId="{040A032D-479E-4686-B642-9889AD6A39AC}" type="parTrans" cxnId="{6EFF3C31-EA3F-4B2C-A1F1-9DBF4D7E2657}">
      <dgm:prSet/>
      <dgm:spPr/>
      <dgm:t>
        <a:bodyPr/>
        <a:lstStyle/>
        <a:p>
          <a:endParaRPr lang="fr-FR" sz="4800" b="1">
            <a:latin typeface="Segoe UI" panose="020B0502040204020203" pitchFamily="34" charset="0"/>
            <a:cs typeface="Segoe UI" panose="020B0502040204020203" pitchFamily="34" charset="0"/>
          </a:endParaRPr>
        </a:p>
      </dgm:t>
    </dgm:pt>
    <dgm:pt modelId="{7B3C0229-675D-4BAD-AFC5-F1B3928A784C}" type="sibTrans" cxnId="{6EFF3C31-EA3F-4B2C-A1F1-9DBF4D7E2657}">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2805B6E6-EEF2-43E2-BD80-2D6F266F944B}">
      <dgm:prSet phldrT="[Texte]"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500" b="1" dirty="0" smtClean="0">
              <a:latin typeface="Segoe UI" panose="020B0502040204020203" pitchFamily="34" charset="0"/>
              <a:cs typeface="Segoe UI" panose="020B0502040204020203" pitchFamily="34" charset="0"/>
            </a:rPr>
            <a:t>Environnemental</a:t>
          </a:r>
          <a:endParaRPr lang="fr-FR" sz="1500" b="1" dirty="0">
            <a:latin typeface="Segoe UI" panose="020B0502040204020203" pitchFamily="34" charset="0"/>
            <a:cs typeface="Segoe UI" panose="020B0502040204020203" pitchFamily="34" charset="0"/>
          </a:endParaRPr>
        </a:p>
      </dgm:t>
    </dgm:pt>
    <dgm:pt modelId="{5A907A19-2FD6-4DD5-B7DF-0B791F3C06B4}" type="parTrans" cxnId="{5B1A6B82-5E43-4BE7-8E29-E92B216741D6}">
      <dgm:prSet/>
      <dgm:spPr/>
      <dgm:t>
        <a:bodyPr/>
        <a:lstStyle/>
        <a:p>
          <a:endParaRPr lang="fr-FR" sz="4800" b="1">
            <a:latin typeface="Segoe UI" panose="020B0502040204020203" pitchFamily="34" charset="0"/>
            <a:cs typeface="Segoe UI" panose="020B0502040204020203" pitchFamily="34" charset="0"/>
          </a:endParaRPr>
        </a:p>
      </dgm:t>
    </dgm:pt>
    <dgm:pt modelId="{B59065DA-8122-4777-83DE-4D461AEF1184}" type="sibTrans" cxnId="{5B1A6B82-5E43-4BE7-8E29-E92B216741D6}">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DCBD70F4-74AC-4782-B652-1EF0EAAC78DA}">
      <dgm:prSet phldrT="[Texte]" custT="1"/>
      <dgm:spPr>
        <a:solidFill>
          <a:schemeClr val="tx2">
            <a:lumMod val="20000"/>
            <a:lumOff val="80000"/>
          </a:schemeClr>
        </a:solidFill>
      </dgm:spPr>
      <dgm:t>
        <a:bodyPr/>
        <a:lstStyle/>
        <a:p>
          <a:r>
            <a:rPr lang="fr-FR" sz="1400" b="1" dirty="0" smtClean="0">
              <a:latin typeface="Segoe UI" panose="020B0502040204020203" pitchFamily="34" charset="0"/>
              <a:cs typeface="Segoe UI" panose="020B0502040204020203" pitchFamily="34" charset="0"/>
            </a:rPr>
            <a:t>Sociétal</a:t>
          </a:r>
          <a:endParaRPr lang="fr-FR" sz="1400" b="1" dirty="0">
            <a:latin typeface="Segoe UI" panose="020B0502040204020203" pitchFamily="34" charset="0"/>
            <a:cs typeface="Segoe UI" panose="020B0502040204020203" pitchFamily="34" charset="0"/>
          </a:endParaRPr>
        </a:p>
      </dgm:t>
    </dgm:pt>
    <dgm:pt modelId="{1F920866-046E-4093-8B60-2724D1DCFAF6}" type="parTrans" cxnId="{28BBCB67-D807-4403-83AC-7CBCE02CA2B4}">
      <dgm:prSet/>
      <dgm:spPr/>
      <dgm:t>
        <a:bodyPr/>
        <a:lstStyle/>
        <a:p>
          <a:endParaRPr lang="fr-FR" sz="4800" b="1">
            <a:latin typeface="Segoe UI" panose="020B0502040204020203" pitchFamily="34" charset="0"/>
            <a:cs typeface="Segoe UI" panose="020B0502040204020203" pitchFamily="34" charset="0"/>
          </a:endParaRPr>
        </a:p>
      </dgm:t>
    </dgm:pt>
    <dgm:pt modelId="{8AB809BE-67F3-4126-99F5-0669F4AF8671}" type="sibTrans" cxnId="{28BBCB67-D807-4403-83AC-7CBCE02CA2B4}">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FE1703C0-F1BF-4C4A-B377-7E7E94E859DE}" type="pres">
      <dgm:prSet presAssocID="{7D3944F4-F2F5-44F1-A26D-BB8149CF16EE}" presName="Name0" presStyleCnt="0">
        <dgm:presLayoutVars>
          <dgm:chMax/>
          <dgm:chPref/>
          <dgm:dir/>
          <dgm:animLvl val="lvl"/>
        </dgm:presLayoutVars>
      </dgm:prSet>
      <dgm:spPr/>
      <dgm:t>
        <a:bodyPr/>
        <a:lstStyle/>
        <a:p>
          <a:endParaRPr lang="fr-FR"/>
        </a:p>
      </dgm:t>
    </dgm:pt>
    <dgm:pt modelId="{7BBC62CE-1B8B-4675-B461-1C68E807B701}" type="pres">
      <dgm:prSet presAssocID="{DC5E668D-4711-4F9D-8DE8-E42A4884DB3B}" presName="composite" presStyleCnt="0"/>
      <dgm:spPr/>
    </dgm:pt>
    <dgm:pt modelId="{79D3F6F9-EF7F-4D85-BCDC-13212F5D82A4}" type="pres">
      <dgm:prSet presAssocID="{DC5E668D-4711-4F9D-8DE8-E42A4884DB3B}" presName="Parent1" presStyleLbl="node1" presStyleIdx="0" presStyleCnt="8" custScaleX="228989" custScaleY="109571">
        <dgm:presLayoutVars>
          <dgm:chMax val="1"/>
          <dgm:chPref val="1"/>
          <dgm:bulletEnabled val="1"/>
        </dgm:presLayoutVars>
      </dgm:prSet>
      <dgm:spPr/>
      <dgm:t>
        <a:bodyPr/>
        <a:lstStyle/>
        <a:p>
          <a:endParaRPr lang="fr-FR"/>
        </a:p>
      </dgm:t>
    </dgm:pt>
    <dgm:pt modelId="{42308073-AB1D-4F23-99E4-8CCF8ECBADA9}" type="pres">
      <dgm:prSet presAssocID="{DC5E668D-4711-4F9D-8DE8-E42A4884DB3B}" presName="Childtext1" presStyleLbl="revTx" presStyleIdx="0" presStyleCnt="4">
        <dgm:presLayoutVars>
          <dgm:chMax val="0"/>
          <dgm:chPref val="0"/>
          <dgm:bulletEnabled val="1"/>
        </dgm:presLayoutVars>
      </dgm:prSet>
      <dgm:spPr/>
    </dgm:pt>
    <dgm:pt modelId="{D758225D-569E-4876-9C68-054347E92A51}" type="pres">
      <dgm:prSet presAssocID="{DC5E668D-4711-4F9D-8DE8-E42A4884DB3B}" presName="BalanceSpacing" presStyleCnt="0"/>
      <dgm:spPr/>
    </dgm:pt>
    <dgm:pt modelId="{E13060B2-DB45-4874-AD8F-7CEE6FB08011}" type="pres">
      <dgm:prSet presAssocID="{DC5E668D-4711-4F9D-8DE8-E42A4884DB3B}" presName="BalanceSpacing1" presStyleCnt="0"/>
      <dgm:spPr/>
    </dgm:pt>
    <dgm:pt modelId="{E9B6FE64-5CD4-4D94-B57E-0820E4E8AF74}" type="pres">
      <dgm:prSet presAssocID="{6FDEB4BF-71D6-422F-BA63-C531F8E214FE}" presName="Accent1Text" presStyleLbl="node1" presStyleIdx="1" presStyleCnt="8" custScaleX="107838" custScaleY="109571"/>
      <dgm:spPr/>
      <dgm:t>
        <a:bodyPr/>
        <a:lstStyle/>
        <a:p>
          <a:endParaRPr lang="fr-FR"/>
        </a:p>
      </dgm:t>
    </dgm:pt>
    <dgm:pt modelId="{05CA7213-9544-41B5-9BA4-CD3F927B1B58}" type="pres">
      <dgm:prSet presAssocID="{6FDEB4BF-71D6-422F-BA63-C531F8E214FE}" presName="spaceBetweenRectangles" presStyleCnt="0"/>
      <dgm:spPr/>
    </dgm:pt>
    <dgm:pt modelId="{3272581F-4952-416D-B241-A76A22197156}" type="pres">
      <dgm:prSet presAssocID="{B02680A8-21C8-49AD-96CA-1ACF9228CC3D}" presName="composite" presStyleCnt="0"/>
      <dgm:spPr/>
    </dgm:pt>
    <dgm:pt modelId="{F3DFCB95-0D82-41B1-B1F9-39D623B280BA}" type="pres">
      <dgm:prSet presAssocID="{B02680A8-21C8-49AD-96CA-1ACF9228CC3D}" presName="Parent1" presStyleLbl="node1" presStyleIdx="2" presStyleCnt="8" custScaleX="171381" custScaleY="109571">
        <dgm:presLayoutVars>
          <dgm:chMax val="1"/>
          <dgm:chPref val="1"/>
          <dgm:bulletEnabled val="1"/>
        </dgm:presLayoutVars>
      </dgm:prSet>
      <dgm:spPr/>
      <dgm:t>
        <a:bodyPr/>
        <a:lstStyle/>
        <a:p>
          <a:endParaRPr lang="fr-FR"/>
        </a:p>
      </dgm:t>
    </dgm:pt>
    <dgm:pt modelId="{00A3D50F-CC64-454E-B6D0-90B07FBF9A1B}" type="pres">
      <dgm:prSet presAssocID="{B02680A8-21C8-49AD-96CA-1ACF9228CC3D}" presName="Childtext1" presStyleLbl="revTx" presStyleIdx="1" presStyleCnt="4">
        <dgm:presLayoutVars>
          <dgm:chMax val="0"/>
          <dgm:chPref val="0"/>
          <dgm:bulletEnabled val="1"/>
        </dgm:presLayoutVars>
      </dgm:prSet>
      <dgm:spPr/>
    </dgm:pt>
    <dgm:pt modelId="{D4448F74-3B74-4AF4-AF75-6D6E647C8C96}" type="pres">
      <dgm:prSet presAssocID="{B02680A8-21C8-49AD-96CA-1ACF9228CC3D}" presName="BalanceSpacing" presStyleCnt="0"/>
      <dgm:spPr/>
    </dgm:pt>
    <dgm:pt modelId="{23749F7D-B633-4A7C-B9F8-8C2DE0D48844}" type="pres">
      <dgm:prSet presAssocID="{B02680A8-21C8-49AD-96CA-1ACF9228CC3D}" presName="BalanceSpacing1" presStyleCnt="0"/>
      <dgm:spPr/>
    </dgm:pt>
    <dgm:pt modelId="{5036A4D7-0A74-4272-AAFC-C894C4D45AA7}" type="pres">
      <dgm:prSet presAssocID="{7B3C0229-675D-4BAD-AFC5-F1B3928A784C}" presName="Accent1Text" presStyleLbl="node1" presStyleIdx="3" presStyleCnt="8" custScaleX="130358" custScaleY="109571" custLinFactNeighborX="18850"/>
      <dgm:spPr/>
      <dgm:t>
        <a:bodyPr/>
        <a:lstStyle/>
        <a:p>
          <a:endParaRPr lang="fr-FR"/>
        </a:p>
      </dgm:t>
    </dgm:pt>
    <dgm:pt modelId="{E3825E78-7A65-4258-AB1F-CD882BD1A226}" type="pres">
      <dgm:prSet presAssocID="{7B3C0229-675D-4BAD-AFC5-F1B3928A784C}" presName="spaceBetweenRectangles" presStyleCnt="0"/>
      <dgm:spPr/>
    </dgm:pt>
    <dgm:pt modelId="{9C4DD051-E377-494F-AC76-A2EAAC3A0228}" type="pres">
      <dgm:prSet presAssocID="{DCBD70F4-74AC-4782-B652-1EF0EAAC78DA}" presName="composite" presStyleCnt="0"/>
      <dgm:spPr/>
    </dgm:pt>
    <dgm:pt modelId="{0265B3F6-1304-41B6-B1E2-302BBB903392}" type="pres">
      <dgm:prSet presAssocID="{DCBD70F4-74AC-4782-B652-1EF0EAAC78DA}" presName="Parent1" presStyleLbl="node1" presStyleIdx="4" presStyleCnt="8" custScaleX="171381" custScaleY="109571">
        <dgm:presLayoutVars>
          <dgm:chMax val="1"/>
          <dgm:chPref val="1"/>
          <dgm:bulletEnabled val="1"/>
        </dgm:presLayoutVars>
      </dgm:prSet>
      <dgm:spPr/>
      <dgm:t>
        <a:bodyPr/>
        <a:lstStyle/>
        <a:p>
          <a:endParaRPr lang="fr-FR"/>
        </a:p>
      </dgm:t>
    </dgm:pt>
    <dgm:pt modelId="{66D6682C-7A44-48D8-BBB5-F79D1FAD4BD5}" type="pres">
      <dgm:prSet presAssocID="{DCBD70F4-74AC-4782-B652-1EF0EAAC78DA}" presName="Childtext1" presStyleLbl="revTx" presStyleIdx="2" presStyleCnt="4">
        <dgm:presLayoutVars>
          <dgm:chMax val="0"/>
          <dgm:chPref val="0"/>
          <dgm:bulletEnabled val="1"/>
        </dgm:presLayoutVars>
      </dgm:prSet>
      <dgm:spPr/>
    </dgm:pt>
    <dgm:pt modelId="{6F59719A-16D3-43F7-85D1-2CA3CD1899BB}" type="pres">
      <dgm:prSet presAssocID="{DCBD70F4-74AC-4782-B652-1EF0EAAC78DA}" presName="BalanceSpacing" presStyleCnt="0"/>
      <dgm:spPr/>
    </dgm:pt>
    <dgm:pt modelId="{AD6F3050-89E5-404F-B3BE-34D138413A8C}" type="pres">
      <dgm:prSet presAssocID="{DCBD70F4-74AC-4782-B652-1EF0EAAC78DA}" presName="BalanceSpacing1" presStyleCnt="0"/>
      <dgm:spPr/>
    </dgm:pt>
    <dgm:pt modelId="{2A80F671-ADF4-4F25-8FE7-748C250F7AB9}" type="pres">
      <dgm:prSet presAssocID="{8AB809BE-67F3-4126-99F5-0669F4AF8671}" presName="Accent1Text" presStyleLbl="node1" presStyleIdx="5" presStyleCnt="8" custScaleX="107838" custScaleY="109571"/>
      <dgm:spPr/>
      <dgm:t>
        <a:bodyPr/>
        <a:lstStyle/>
        <a:p>
          <a:endParaRPr lang="fr-FR"/>
        </a:p>
      </dgm:t>
    </dgm:pt>
    <dgm:pt modelId="{A96E2028-4566-42DC-8DCF-70FCC08626B9}" type="pres">
      <dgm:prSet presAssocID="{8AB809BE-67F3-4126-99F5-0669F4AF8671}" presName="spaceBetweenRectangles" presStyleCnt="0"/>
      <dgm:spPr/>
    </dgm:pt>
    <dgm:pt modelId="{D16B5A24-4486-4690-853A-FDCEB82D5EA8}" type="pres">
      <dgm:prSet presAssocID="{2805B6E6-EEF2-43E2-BD80-2D6F266F944B}" presName="composite" presStyleCnt="0"/>
      <dgm:spPr/>
    </dgm:pt>
    <dgm:pt modelId="{08D86389-8E7B-4A95-9E64-47213722DB1D}" type="pres">
      <dgm:prSet presAssocID="{2805B6E6-EEF2-43E2-BD80-2D6F266F944B}" presName="Parent1" presStyleLbl="node1" presStyleIdx="6" presStyleCnt="8" custScaleX="365831" custScaleY="195714">
        <dgm:presLayoutVars>
          <dgm:chMax val="1"/>
          <dgm:chPref val="1"/>
          <dgm:bulletEnabled val="1"/>
        </dgm:presLayoutVars>
      </dgm:prSet>
      <dgm:spPr/>
      <dgm:t>
        <a:bodyPr/>
        <a:lstStyle/>
        <a:p>
          <a:endParaRPr lang="fr-FR"/>
        </a:p>
      </dgm:t>
    </dgm:pt>
    <dgm:pt modelId="{CF6C3380-3F19-430F-8ED3-531AF84EE940}" type="pres">
      <dgm:prSet presAssocID="{2805B6E6-EEF2-43E2-BD80-2D6F266F944B}" presName="Childtext1" presStyleLbl="revTx" presStyleIdx="3" presStyleCnt="4">
        <dgm:presLayoutVars>
          <dgm:chMax val="0"/>
          <dgm:chPref val="0"/>
          <dgm:bulletEnabled val="1"/>
        </dgm:presLayoutVars>
      </dgm:prSet>
      <dgm:spPr/>
    </dgm:pt>
    <dgm:pt modelId="{DA0DF7A8-9AA1-42C8-8BB7-5F0297838BBB}" type="pres">
      <dgm:prSet presAssocID="{2805B6E6-EEF2-43E2-BD80-2D6F266F944B}" presName="BalanceSpacing" presStyleCnt="0"/>
      <dgm:spPr/>
    </dgm:pt>
    <dgm:pt modelId="{2C9812FF-0C8C-4419-B165-3D8A7A83E75F}" type="pres">
      <dgm:prSet presAssocID="{2805B6E6-EEF2-43E2-BD80-2D6F266F944B}" presName="BalanceSpacing1" presStyleCnt="0"/>
      <dgm:spPr/>
    </dgm:pt>
    <dgm:pt modelId="{374C0A00-BCAA-46C6-93F5-7D5740F739CC}" type="pres">
      <dgm:prSet presAssocID="{B59065DA-8122-4777-83DE-4D461AEF1184}" presName="Accent1Text" presStyleLbl="node1" presStyleIdx="7" presStyleCnt="8" custScaleX="130358" custScaleY="109571" custLinFactNeighborX="18850"/>
      <dgm:spPr/>
      <dgm:t>
        <a:bodyPr/>
        <a:lstStyle/>
        <a:p>
          <a:endParaRPr lang="fr-FR"/>
        </a:p>
      </dgm:t>
    </dgm:pt>
  </dgm:ptLst>
  <dgm:cxnLst>
    <dgm:cxn modelId="{D82655F8-E436-4863-8CD3-E9B7919738AF}" type="presOf" srcId="{DCBD70F4-74AC-4782-B652-1EF0EAAC78DA}" destId="{0265B3F6-1304-41B6-B1E2-302BBB903392}" srcOrd="0" destOrd="0" presId="urn:microsoft.com/office/officeart/2008/layout/AlternatingHexagons"/>
    <dgm:cxn modelId="{1E93A906-45BF-467F-A22A-CB28B8E4AA50}" type="presOf" srcId="{DC5E668D-4711-4F9D-8DE8-E42A4884DB3B}" destId="{79D3F6F9-EF7F-4D85-BCDC-13212F5D82A4}" srcOrd="0" destOrd="0" presId="urn:microsoft.com/office/officeart/2008/layout/AlternatingHexagons"/>
    <dgm:cxn modelId="{5B0229DD-3DC7-4FD5-AE09-019F7D08B340}" type="presOf" srcId="{8AB809BE-67F3-4126-99F5-0669F4AF8671}" destId="{2A80F671-ADF4-4F25-8FE7-748C250F7AB9}" srcOrd="0" destOrd="0" presId="urn:microsoft.com/office/officeart/2008/layout/AlternatingHexagons"/>
    <dgm:cxn modelId="{758E6F8B-8D6F-4D52-A4D9-C433AA393358}" type="presOf" srcId="{2805B6E6-EEF2-43E2-BD80-2D6F266F944B}" destId="{08D86389-8E7B-4A95-9E64-47213722DB1D}" srcOrd="0" destOrd="0" presId="urn:microsoft.com/office/officeart/2008/layout/AlternatingHexagons"/>
    <dgm:cxn modelId="{5B1A6B82-5E43-4BE7-8E29-E92B216741D6}" srcId="{7D3944F4-F2F5-44F1-A26D-BB8149CF16EE}" destId="{2805B6E6-EEF2-43E2-BD80-2D6F266F944B}" srcOrd="3" destOrd="0" parTransId="{5A907A19-2FD6-4DD5-B7DF-0B791F3C06B4}" sibTransId="{B59065DA-8122-4777-83DE-4D461AEF1184}"/>
    <dgm:cxn modelId="{FC92B02C-3021-459E-9DA9-C53E7EB193EC}" type="presOf" srcId="{7B3C0229-675D-4BAD-AFC5-F1B3928A784C}" destId="{5036A4D7-0A74-4272-AAFC-C894C4D45AA7}" srcOrd="0" destOrd="0" presId="urn:microsoft.com/office/officeart/2008/layout/AlternatingHexagons"/>
    <dgm:cxn modelId="{6EFF3C31-EA3F-4B2C-A1F1-9DBF4D7E2657}" srcId="{7D3944F4-F2F5-44F1-A26D-BB8149CF16EE}" destId="{B02680A8-21C8-49AD-96CA-1ACF9228CC3D}" srcOrd="1" destOrd="0" parTransId="{040A032D-479E-4686-B642-9889AD6A39AC}" sibTransId="{7B3C0229-675D-4BAD-AFC5-F1B3928A784C}"/>
    <dgm:cxn modelId="{9CD03E62-2F27-412B-8213-98C9C749FD4B}" srcId="{7D3944F4-F2F5-44F1-A26D-BB8149CF16EE}" destId="{DC5E668D-4711-4F9D-8DE8-E42A4884DB3B}" srcOrd="0" destOrd="0" parTransId="{DFEC61B5-FEAD-4EAC-AA39-4EAE36F98E15}" sibTransId="{6FDEB4BF-71D6-422F-BA63-C531F8E214FE}"/>
    <dgm:cxn modelId="{1A704C22-EFDF-4730-9D9F-6436F6FC14FE}" type="presOf" srcId="{B02680A8-21C8-49AD-96CA-1ACF9228CC3D}" destId="{F3DFCB95-0D82-41B1-B1F9-39D623B280BA}" srcOrd="0" destOrd="0" presId="urn:microsoft.com/office/officeart/2008/layout/AlternatingHexagons"/>
    <dgm:cxn modelId="{4669AF60-9DAF-415D-B46D-F06196284F43}" type="presOf" srcId="{7D3944F4-F2F5-44F1-A26D-BB8149CF16EE}" destId="{FE1703C0-F1BF-4C4A-B377-7E7E94E859DE}" srcOrd="0" destOrd="0" presId="urn:microsoft.com/office/officeart/2008/layout/AlternatingHexagons"/>
    <dgm:cxn modelId="{3A2A2D7A-4D69-4B0D-9077-C0F2E980E776}" type="presOf" srcId="{B59065DA-8122-4777-83DE-4D461AEF1184}" destId="{374C0A00-BCAA-46C6-93F5-7D5740F739CC}" srcOrd="0" destOrd="0" presId="urn:microsoft.com/office/officeart/2008/layout/AlternatingHexagons"/>
    <dgm:cxn modelId="{28BBCB67-D807-4403-83AC-7CBCE02CA2B4}" srcId="{7D3944F4-F2F5-44F1-A26D-BB8149CF16EE}" destId="{DCBD70F4-74AC-4782-B652-1EF0EAAC78DA}" srcOrd="2" destOrd="0" parTransId="{1F920866-046E-4093-8B60-2724D1DCFAF6}" sibTransId="{8AB809BE-67F3-4126-99F5-0669F4AF8671}"/>
    <dgm:cxn modelId="{2B3F3FAC-F96D-4E3A-90EA-0117FC359FDB}" type="presOf" srcId="{6FDEB4BF-71D6-422F-BA63-C531F8E214FE}" destId="{E9B6FE64-5CD4-4D94-B57E-0820E4E8AF74}" srcOrd="0" destOrd="0" presId="urn:microsoft.com/office/officeart/2008/layout/AlternatingHexagons"/>
    <dgm:cxn modelId="{51BFE9CC-57BC-490C-B0BF-345F6DBAA0AF}" type="presParOf" srcId="{FE1703C0-F1BF-4C4A-B377-7E7E94E859DE}" destId="{7BBC62CE-1B8B-4675-B461-1C68E807B701}" srcOrd="0" destOrd="0" presId="urn:microsoft.com/office/officeart/2008/layout/AlternatingHexagons"/>
    <dgm:cxn modelId="{AC976120-6682-4D0F-A0B2-CFF47C3771E0}" type="presParOf" srcId="{7BBC62CE-1B8B-4675-B461-1C68E807B701}" destId="{79D3F6F9-EF7F-4D85-BCDC-13212F5D82A4}" srcOrd="0" destOrd="0" presId="urn:microsoft.com/office/officeart/2008/layout/AlternatingHexagons"/>
    <dgm:cxn modelId="{D01680E8-033C-4C89-B51D-10299EA36012}" type="presParOf" srcId="{7BBC62CE-1B8B-4675-B461-1C68E807B701}" destId="{42308073-AB1D-4F23-99E4-8CCF8ECBADA9}" srcOrd="1" destOrd="0" presId="urn:microsoft.com/office/officeart/2008/layout/AlternatingHexagons"/>
    <dgm:cxn modelId="{582D6F3A-EE1F-4343-85F7-B4DE25015F8D}" type="presParOf" srcId="{7BBC62CE-1B8B-4675-B461-1C68E807B701}" destId="{D758225D-569E-4876-9C68-054347E92A51}" srcOrd="2" destOrd="0" presId="urn:microsoft.com/office/officeart/2008/layout/AlternatingHexagons"/>
    <dgm:cxn modelId="{9844BBE1-BA20-4FC9-9736-D59EEFADE2E1}" type="presParOf" srcId="{7BBC62CE-1B8B-4675-B461-1C68E807B701}" destId="{E13060B2-DB45-4874-AD8F-7CEE6FB08011}" srcOrd="3" destOrd="0" presId="urn:microsoft.com/office/officeart/2008/layout/AlternatingHexagons"/>
    <dgm:cxn modelId="{02F24F87-0032-4841-8EC5-C55AD87DD725}" type="presParOf" srcId="{7BBC62CE-1B8B-4675-B461-1C68E807B701}" destId="{E9B6FE64-5CD4-4D94-B57E-0820E4E8AF74}" srcOrd="4" destOrd="0" presId="urn:microsoft.com/office/officeart/2008/layout/AlternatingHexagons"/>
    <dgm:cxn modelId="{709F0FAA-B229-470E-8C00-EC1BA3B6CF97}" type="presParOf" srcId="{FE1703C0-F1BF-4C4A-B377-7E7E94E859DE}" destId="{05CA7213-9544-41B5-9BA4-CD3F927B1B58}" srcOrd="1" destOrd="0" presId="urn:microsoft.com/office/officeart/2008/layout/AlternatingHexagons"/>
    <dgm:cxn modelId="{4BEE8CD6-1989-4E2E-B644-E55ECCCC5E63}" type="presParOf" srcId="{FE1703C0-F1BF-4C4A-B377-7E7E94E859DE}" destId="{3272581F-4952-416D-B241-A76A22197156}" srcOrd="2" destOrd="0" presId="urn:microsoft.com/office/officeart/2008/layout/AlternatingHexagons"/>
    <dgm:cxn modelId="{36C6E094-0085-449E-A45D-E5EAD59CCD03}" type="presParOf" srcId="{3272581F-4952-416D-B241-A76A22197156}" destId="{F3DFCB95-0D82-41B1-B1F9-39D623B280BA}" srcOrd="0" destOrd="0" presId="urn:microsoft.com/office/officeart/2008/layout/AlternatingHexagons"/>
    <dgm:cxn modelId="{D7AD83EE-039A-4B54-A1F4-3BA5BA88A7C3}" type="presParOf" srcId="{3272581F-4952-416D-B241-A76A22197156}" destId="{00A3D50F-CC64-454E-B6D0-90B07FBF9A1B}" srcOrd="1" destOrd="0" presId="urn:microsoft.com/office/officeart/2008/layout/AlternatingHexagons"/>
    <dgm:cxn modelId="{555E50E6-223B-49D6-A5F4-3D292C33C9F0}" type="presParOf" srcId="{3272581F-4952-416D-B241-A76A22197156}" destId="{D4448F74-3B74-4AF4-AF75-6D6E647C8C96}" srcOrd="2" destOrd="0" presId="urn:microsoft.com/office/officeart/2008/layout/AlternatingHexagons"/>
    <dgm:cxn modelId="{36B2B95C-5C2D-4782-AFA9-15E78BBF9F8D}" type="presParOf" srcId="{3272581F-4952-416D-B241-A76A22197156}" destId="{23749F7D-B633-4A7C-B9F8-8C2DE0D48844}" srcOrd="3" destOrd="0" presId="urn:microsoft.com/office/officeart/2008/layout/AlternatingHexagons"/>
    <dgm:cxn modelId="{A02AFF42-120C-46B5-9DA8-CDEE7DFE119C}" type="presParOf" srcId="{3272581F-4952-416D-B241-A76A22197156}" destId="{5036A4D7-0A74-4272-AAFC-C894C4D45AA7}" srcOrd="4" destOrd="0" presId="urn:microsoft.com/office/officeart/2008/layout/AlternatingHexagons"/>
    <dgm:cxn modelId="{00186865-6DB3-4BAC-8220-B01626D3D975}" type="presParOf" srcId="{FE1703C0-F1BF-4C4A-B377-7E7E94E859DE}" destId="{E3825E78-7A65-4258-AB1F-CD882BD1A226}" srcOrd="3" destOrd="0" presId="urn:microsoft.com/office/officeart/2008/layout/AlternatingHexagons"/>
    <dgm:cxn modelId="{6BBAD375-4BCD-464E-BD3E-CEBD37AE4FF4}" type="presParOf" srcId="{FE1703C0-F1BF-4C4A-B377-7E7E94E859DE}" destId="{9C4DD051-E377-494F-AC76-A2EAAC3A0228}" srcOrd="4" destOrd="0" presId="urn:microsoft.com/office/officeart/2008/layout/AlternatingHexagons"/>
    <dgm:cxn modelId="{1F1CCB1C-15D3-4582-BF44-E2F61B880228}" type="presParOf" srcId="{9C4DD051-E377-494F-AC76-A2EAAC3A0228}" destId="{0265B3F6-1304-41B6-B1E2-302BBB903392}" srcOrd="0" destOrd="0" presId="urn:microsoft.com/office/officeart/2008/layout/AlternatingHexagons"/>
    <dgm:cxn modelId="{0193E230-FC79-450C-B780-9F04A230A6B7}" type="presParOf" srcId="{9C4DD051-E377-494F-AC76-A2EAAC3A0228}" destId="{66D6682C-7A44-48D8-BBB5-F79D1FAD4BD5}" srcOrd="1" destOrd="0" presId="urn:microsoft.com/office/officeart/2008/layout/AlternatingHexagons"/>
    <dgm:cxn modelId="{9FDB6388-84C8-4569-B42E-7D70950E5B81}" type="presParOf" srcId="{9C4DD051-E377-494F-AC76-A2EAAC3A0228}" destId="{6F59719A-16D3-43F7-85D1-2CA3CD1899BB}" srcOrd="2" destOrd="0" presId="urn:microsoft.com/office/officeart/2008/layout/AlternatingHexagons"/>
    <dgm:cxn modelId="{A73F6616-D05B-4842-811D-E6EEF2D26FE8}" type="presParOf" srcId="{9C4DD051-E377-494F-AC76-A2EAAC3A0228}" destId="{AD6F3050-89E5-404F-B3BE-34D138413A8C}" srcOrd="3" destOrd="0" presId="urn:microsoft.com/office/officeart/2008/layout/AlternatingHexagons"/>
    <dgm:cxn modelId="{E3350C8A-575B-4A62-B29A-3B113CA5D386}" type="presParOf" srcId="{9C4DD051-E377-494F-AC76-A2EAAC3A0228}" destId="{2A80F671-ADF4-4F25-8FE7-748C250F7AB9}" srcOrd="4" destOrd="0" presId="urn:microsoft.com/office/officeart/2008/layout/AlternatingHexagons"/>
    <dgm:cxn modelId="{9BCDB7B4-04F7-4972-9673-0CAC64B679D7}" type="presParOf" srcId="{FE1703C0-F1BF-4C4A-B377-7E7E94E859DE}" destId="{A96E2028-4566-42DC-8DCF-70FCC08626B9}" srcOrd="5" destOrd="0" presId="urn:microsoft.com/office/officeart/2008/layout/AlternatingHexagons"/>
    <dgm:cxn modelId="{68078B64-4353-42F6-B7F6-0365AE2DEF97}" type="presParOf" srcId="{FE1703C0-F1BF-4C4A-B377-7E7E94E859DE}" destId="{D16B5A24-4486-4690-853A-FDCEB82D5EA8}" srcOrd="6" destOrd="0" presId="urn:microsoft.com/office/officeart/2008/layout/AlternatingHexagons"/>
    <dgm:cxn modelId="{C1AE527C-ED18-4B9B-9433-CB6DBABB46F0}" type="presParOf" srcId="{D16B5A24-4486-4690-853A-FDCEB82D5EA8}" destId="{08D86389-8E7B-4A95-9E64-47213722DB1D}" srcOrd="0" destOrd="0" presId="urn:microsoft.com/office/officeart/2008/layout/AlternatingHexagons"/>
    <dgm:cxn modelId="{3CF4D691-BB42-4742-89C0-6912353840E2}" type="presParOf" srcId="{D16B5A24-4486-4690-853A-FDCEB82D5EA8}" destId="{CF6C3380-3F19-430F-8ED3-531AF84EE940}" srcOrd="1" destOrd="0" presId="urn:microsoft.com/office/officeart/2008/layout/AlternatingHexagons"/>
    <dgm:cxn modelId="{64C49FFC-7DC8-4E18-B40A-4B78A5B5034D}" type="presParOf" srcId="{D16B5A24-4486-4690-853A-FDCEB82D5EA8}" destId="{DA0DF7A8-9AA1-42C8-8BB7-5F0297838BBB}" srcOrd="2" destOrd="0" presId="urn:microsoft.com/office/officeart/2008/layout/AlternatingHexagons"/>
    <dgm:cxn modelId="{21E81A66-397F-4D17-96BB-092CE1F3568B}" type="presParOf" srcId="{D16B5A24-4486-4690-853A-FDCEB82D5EA8}" destId="{2C9812FF-0C8C-4419-B165-3D8A7A83E75F}" srcOrd="3" destOrd="0" presId="urn:microsoft.com/office/officeart/2008/layout/AlternatingHexagons"/>
    <dgm:cxn modelId="{0F1E0BFC-8ACD-4740-B02F-3CC3926413DF}" type="presParOf" srcId="{D16B5A24-4486-4690-853A-FDCEB82D5EA8}" destId="{374C0A00-BCAA-46C6-93F5-7D5740F739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3944F4-F2F5-44F1-A26D-BB8149CF16E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DC5E668D-4711-4F9D-8DE8-E42A4884DB3B}">
      <dgm:prSet phldrT="[Texte]" custT="1"/>
      <dgm:spPr>
        <a:solidFill>
          <a:schemeClr val="accent2">
            <a:lumMod val="20000"/>
            <a:lumOff val="80000"/>
          </a:schemeClr>
        </a:solidFill>
      </dgm:spPr>
      <dgm:t>
        <a:bodyPr/>
        <a:lstStyle/>
        <a:p>
          <a:r>
            <a:rPr lang="fr-FR" sz="1800" b="1" dirty="0" smtClean="0">
              <a:latin typeface="Segoe UI" panose="020B0502040204020203" pitchFamily="34" charset="0"/>
              <a:cs typeface="Segoe UI" panose="020B0502040204020203" pitchFamily="34" charset="0"/>
            </a:rPr>
            <a:t>Politique</a:t>
          </a:r>
          <a:endParaRPr lang="fr-FR" sz="1900" b="1" dirty="0">
            <a:latin typeface="Segoe UI" panose="020B0502040204020203" pitchFamily="34" charset="0"/>
            <a:cs typeface="Segoe UI" panose="020B0502040204020203" pitchFamily="34" charset="0"/>
          </a:endParaRPr>
        </a:p>
      </dgm:t>
    </dgm:pt>
    <dgm:pt modelId="{DFEC61B5-FEAD-4EAC-AA39-4EAE36F98E15}" type="parTrans" cxnId="{9CD03E62-2F27-412B-8213-98C9C749FD4B}">
      <dgm:prSet/>
      <dgm:spPr/>
      <dgm:t>
        <a:bodyPr/>
        <a:lstStyle/>
        <a:p>
          <a:endParaRPr lang="fr-FR" sz="4800" b="1">
            <a:latin typeface="Segoe UI" panose="020B0502040204020203" pitchFamily="34" charset="0"/>
            <a:cs typeface="Segoe UI" panose="020B0502040204020203" pitchFamily="34" charset="0"/>
          </a:endParaRPr>
        </a:p>
      </dgm:t>
    </dgm:pt>
    <dgm:pt modelId="{6FDEB4BF-71D6-422F-BA63-C531F8E214FE}" type="sibTrans" cxnId="{9CD03E62-2F27-412B-8213-98C9C749FD4B}">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B02680A8-21C8-49AD-96CA-1ACF9228CC3D}">
      <dgm:prSet phldrT="[Texte]" custT="1"/>
      <dgm:spPr>
        <a:solidFill>
          <a:schemeClr val="accent4">
            <a:lumMod val="20000"/>
            <a:lumOff val="80000"/>
          </a:schemeClr>
        </a:solidFill>
      </dgm:spPr>
      <dgm:t>
        <a:bodyPr/>
        <a:lstStyle/>
        <a:p>
          <a:r>
            <a:rPr lang="fr-FR" sz="1600" b="1" dirty="0" smtClean="0">
              <a:latin typeface="Segoe UI" panose="020B0502040204020203" pitchFamily="34" charset="0"/>
              <a:cs typeface="Segoe UI" panose="020B0502040204020203" pitchFamily="34" charset="0"/>
            </a:rPr>
            <a:t>Economique</a:t>
          </a:r>
          <a:endParaRPr lang="fr-FR" sz="1600" b="1" dirty="0">
            <a:latin typeface="Segoe UI" panose="020B0502040204020203" pitchFamily="34" charset="0"/>
            <a:cs typeface="Segoe UI" panose="020B0502040204020203" pitchFamily="34" charset="0"/>
          </a:endParaRPr>
        </a:p>
      </dgm:t>
    </dgm:pt>
    <dgm:pt modelId="{040A032D-479E-4686-B642-9889AD6A39AC}" type="parTrans" cxnId="{6EFF3C31-EA3F-4B2C-A1F1-9DBF4D7E2657}">
      <dgm:prSet/>
      <dgm:spPr/>
      <dgm:t>
        <a:bodyPr/>
        <a:lstStyle/>
        <a:p>
          <a:endParaRPr lang="fr-FR" sz="4800" b="1">
            <a:latin typeface="Segoe UI" panose="020B0502040204020203" pitchFamily="34" charset="0"/>
            <a:cs typeface="Segoe UI" panose="020B0502040204020203" pitchFamily="34" charset="0"/>
          </a:endParaRPr>
        </a:p>
      </dgm:t>
    </dgm:pt>
    <dgm:pt modelId="{7B3C0229-675D-4BAD-AFC5-F1B3928A784C}" type="sibTrans" cxnId="{6EFF3C31-EA3F-4B2C-A1F1-9DBF4D7E2657}">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2805B6E6-EEF2-43E2-BD80-2D6F266F944B}">
      <dgm:prSet phldrT="[Texte]" custT="1"/>
      <dgm:spPr>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500" b="1" dirty="0" smtClean="0">
              <a:latin typeface="Segoe UI" panose="020B0502040204020203" pitchFamily="34" charset="0"/>
              <a:cs typeface="Segoe UI" panose="020B0502040204020203" pitchFamily="34" charset="0"/>
            </a:rPr>
            <a:t>Environnemental</a:t>
          </a:r>
          <a:endParaRPr lang="fr-FR" sz="1500" b="1" dirty="0">
            <a:latin typeface="Segoe UI" panose="020B0502040204020203" pitchFamily="34" charset="0"/>
            <a:cs typeface="Segoe UI" panose="020B0502040204020203" pitchFamily="34" charset="0"/>
          </a:endParaRPr>
        </a:p>
      </dgm:t>
    </dgm:pt>
    <dgm:pt modelId="{5A907A19-2FD6-4DD5-B7DF-0B791F3C06B4}" type="parTrans" cxnId="{5B1A6B82-5E43-4BE7-8E29-E92B216741D6}">
      <dgm:prSet/>
      <dgm:spPr/>
      <dgm:t>
        <a:bodyPr/>
        <a:lstStyle/>
        <a:p>
          <a:endParaRPr lang="fr-FR" sz="4800" b="1">
            <a:latin typeface="Segoe UI" panose="020B0502040204020203" pitchFamily="34" charset="0"/>
            <a:cs typeface="Segoe UI" panose="020B0502040204020203" pitchFamily="34" charset="0"/>
          </a:endParaRPr>
        </a:p>
      </dgm:t>
    </dgm:pt>
    <dgm:pt modelId="{B59065DA-8122-4777-83DE-4D461AEF1184}" type="sibTrans" cxnId="{5B1A6B82-5E43-4BE7-8E29-E92B216741D6}">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DCBD70F4-74AC-4782-B652-1EF0EAAC78DA}">
      <dgm:prSet phldrT="[Texte]" custT="1"/>
      <dgm:spPr>
        <a:solidFill>
          <a:schemeClr val="tx2">
            <a:lumMod val="20000"/>
            <a:lumOff val="80000"/>
          </a:schemeClr>
        </a:solidFill>
      </dgm:spPr>
      <dgm:t>
        <a:bodyPr/>
        <a:lstStyle/>
        <a:p>
          <a:r>
            <a:rPr lang="fr-FR" sz="1400" b="1" dirty="0" smtClean="0">
              <a:latin typeface="Segoe UI" panose="020B0502040204020203" pitchFamily="34" charset="0"/>
              <a:cs typeface="Segoe UI" panose="020B0502040204020203" pitchFamily="34" charset="0"/>
            </a:rPr>
            <a:t>Sociétal</a:t>
          </a:r>
          <a:endParaRPr lang="fr-FR" sz="1400" b="1" dirty="0">
            <a:latin typeface="Segoe UI" panose="020B0502040204020203" pitchFamily="34" charset="0"/>
            <a:cs typeface="Segoe UI" panose="020B0502040204020203" pitchFamily="34" charset="0"/>
          </a:endParaRPr>
        </a:p>
      </dgm:t>
    </dgm:pt>
    <dgm:pt modelId="{1F920866-046E-4093-8B60-2724D1DCFAF6}" type="parTrans" cxnId="{28BBCB67-D807-4403-83AC-7CBCE02CA2B4}">
      <dgm:prSet/>
      <dgm:spPr/>
      <dgm:t>
        <a:bodyPr/>
        <a:lstStyle/>
        <a:p>
          <a:endParaRPr lang="fr-FR" sz="4800" b="1">
            <a:latin typeface="Segoe UI" panose="020B0502040204020203" pitchFamily="34" charset="0"/>
            <a:cs typeface="Segoe UI" panose="020B0502040204020203" pitchFamily="34" charset="0"/>
          </a:endParaRPr>
        </a:p>
      </dgm:t>
    </dgm:pt>
    <dgm:pt modelId="{8AB809BE-67F3-4126-99F5-0669F4AF8671}" type="sibTrans" cxnId="{28BBCB67-D807-4403-83AC-7CBCE02CA2B4}">
      <dgm:prSet custT="1"/>
      <dgm:spPr>
        <a:noFill/>
      </dgm:spPr>
      <dgm:t>
        <a:bodyPr/>
        <a:lstStyle/>
        <a:p>
          <a:endParaRPr lang="fr-FR" sz="8000" b="1">
            <a:latin typeface="Segoe UI" panose="020B0502040204020203" pitchFamily="34" charset="0"/>
            <a:cs typeface="Segoe UI" panose="020B0502040204020203" pitchFamily="34" charset="0"/>
          </a:endParaRPr>
        </a:p>
      </dgm:t>
    </dgm:pt>
    <dgm:pt modelId="{FE1703C0-F1BF-4C4A-B377-7E7E94E859DE}" type="pres">
      <dgm:prSet presAssocID="{7D3944F4-F2F5-44F1-A26D-BB8149CF16EE}" presName="Name0" presStyleCnt="0">
        <dgm:presLayoutVars>
          <dgm:chMax/>
          <dgm:chPref/>
          <dgm:dir/>
          <dgm:animLvl val="lvl"/>
        </dgm:presLayoutVars>
      </dgm:prSet>
      <dgm:spPr/>
      <dgm:t>
        <a:bodyPr/>
        <a:lstStyle/>
        <a:p>
          <a:endParaRPr lang="fr-FR"/>
        </a:p>
      </dgm:t>
    </dgm:pt>
    <dgm:pt modelId="{7BBC62CE-1B8B-4675-B461-1C68E807B701}" type="pres">
      <dgm:prSet presAssocID="{DC5E668D-4711-4F9D-8DE8-E42A4884DB3B}" presName="composite" presStyleCnt="0"/>
      <dgm:spPr/>
    </dgm:pt>
    <dgm:pt modelId="{79D3F6F9-EF7F-4D85-BCDC-13212F5D82A4}" type="pres">
      <dgm:prSet presAssocID="{DC5E668D-4711-4F9D-8DE8-E42A4884DB3B}" presName="Parent1" presStyleLbl="node1" presStyleIdx="0" presStyleCnt="8" custScaleX="185409" custScaleY="109571">
        <dgm:presLayoutVars>
          <dgm:chMax val="1"/>
          <dgm:chPref val="1"/>
          <dgm:bulletEnabled val="1"/>
        </dgm:presLayoutVars>
      </dgm:prSet>
      <dgm:spPr/>
      <dgm:t>
        <a:bodyPr/>
        <a:lstStyle/>
        <a:p>
          <a:endParaRPr lang="fr-FR"/>
        </a:p>
      </dgm:t>
    </dgm:pt>
    <dgm:pt modelId="{42308073-AB1D-4F23-99E4-8CCF8ECBADA9}" type="pres">
      <dgm:prSet presAssocID="{DC5E668D-4711-4F9D-8DE8-E42A4884DB3B}" presName="Childtext1" presStyleLbl="revTx" presStyleIdx="0" presStyleCnt="4">
        <dgm:presLayoutVars>
          <dgm:chMax val="0"/>
          <dgm:chPref val="0"/>
          <dgm:bulletEnabled val="1"/>
        </dgm:presLayoutVars>
      </dgm:prSet>
      <dgm:spPr/>
    </dgm:pt>
    <dgm:pt modelId="{D758225D-569E-4876-9C68-054347E92A51}" type="pres">
      <dgm:prSet presAssocID="{DC5E668D-4711-4F9D-8DE8-E42A4884DB3B}" presName="BalanceSpacing" presStyleCnt="0"/>
      <dgm:spPr/>
    </dgm:pt>
    <dgm:pt modelId="{E13060B2-DB45-4874-AD8F-7CEE6FB08011}" type="pres">
      <dgm:prSet presAssocID="{DC5E668D-4711-4F9D-8DE8-E42A4884DB3B}" presName="BalanceSpacing1" presStyleCnt="0"/>
      <dgm:spPr/>
    </dgm:pt>
    <dgm:pt modelId="{E9B6FE64-5CD4-4D94-B57E-0820E4E8AF74}" type="pres">
      <dgm:prSet presAssocID="{6FDEB4BF-71D6-422F-BA63-C531F8E214FE}" presName="Accent1Text" presStyleLbl="node1" presStyleIdx="1" presStyleCnt="8" custScaleX="107838" custScaleY="109571"/>
      <dgm:spPr/>
      <dgm:t>
        <a:bodyPr/>
        <a:lstStyle/>
        <a:p>
          <a:endParaRPr lang="fr-FR"/>
        </a:p>
      </dgm:t>
    </dgm:pt>
    <dgm:pt modelId="{05CA7213-9544-41B5-9BA4-CD3F927B1B58}" type="pres">
      <dgm:prSet presAssocID="{6FDEB4BF-71D6-422F-BA63-C531F8E214FE}" presName="spaceBetweenRectangles" presStyleCnt="0"/>
      <dgm:spPr/>
    </dgm:pt>
    <dgm:pt modelId="{3272581F-4952-416D-B241-A76A22197156}" type="pres">
      <dgm:prSet presAssocID="{B02680A8-21C8-49AD-96CA-1ACF9228CC3D}" presName="composite" presStyleCnt="0"/>
      <dgm:spPr/>
    </dgm:pt>
    <dgm:pt modelId="{F3DFCB95-0D82-41B1-B1F9-39D623B280BA}" type="pres">
      <dgm:prSet presAssocID="{B02680A8-21C8-49AD-96CA-1ACF9228CC3D}" presName="Parent1" presStyleLbl="node1" presStyleIdx="2" presStyleCnt="8" custScaleX="171381" custScaleY="109571">
        <dgm:presLayoutVars>
          <dgm:chMax val="1"/>
          <dgm:chPref val="1"/>
          <dgm:bulletEnabled val="1"/>
        </dgm:presLayoutVars>
      </dgm:prSet>
      <dgm:spPr/>
      <dgm:t>
        <a:bodyPr/>
        <a:lstStyle/>
        <a:p>
          <a:endParaRPr lang="fr-FR"/>
        </a:p>
      </dgm:t>
    </dgm:pt>
    <dgm:pt modelId="{00A3D50F-CC64-454E-B6D0-90B07FBF9A1B}" type="pres">
      <dgm:prSet presAssocID="{B02680A8-21C8-49AD-96CA-1ACF9228CC3D}" presName="Childtext1" presStyleLbl="revTx" presStyleIdx="1" presStyleCnt="4">
        <dgm:presLayoutVars>
          <dgm:chMax val="0"/>
          <dgm:chPref val="0"/>
          <dgm:bulletEnabled val="1"/>
        </dgm:presLayoutVars>
      </dgm:prSet>
      <dgm:spPr/>
    </dgm:pt>
    <dgm:pt modelId="{D4448F74-3B74-4AF4-AF75-6D6E647C8C96}" type="pres">
      <dgm:prSet presAssocID="{B02680A8-21C8-49AD-96CA-1ACF9228CC3D}" presName="BalanceSpacing" presStyleCnt="0"/>
      <dgm:spPr/>
    </dgm:pt>
    <dgm:pt modelId="{23749F7D-B633-4A7C-B9F8-8C2DE0D48844}" type="pres">
      <dgm:prSet presAssocID="{B02680A8-21C8-49AD-96CA-1ACF9228CC3D}" presName="BalanceSpacing1" presStyleCnt="0"/>
      <dgm:spPr/>
    </dgm:pt>
    <dgm:pt modelId="{5036A4D7-0A74-4272-AAFC-C894C4D45AA7}" type="pres">
      <dgm:prSet presAssocID="{7B3C0229-675D-4BAD-AFC5-F1B3928A784C}" presName="Accent1Text" presStyleLbl="node1" presStyleIdx="3" presStyleCnt="8" custScaleX="130358" custScaleY="109571" custLinFactNeighborX="18850"/>
      <dgm:spPr/>
      <dgm:t>
        <a:bodyPr/>
        <a:lstStyle/>
        <a:p>
          <a:endParaRPr lang="fr-FR"/>
        </a:p>
      </dgm:t>
    </dgm:pt>
    <dgm:pt modelId="{E3825E78-7A65-4258-AB1F-CD882BD1A226}" type="pres">
      <dgm:prSet presAssocID="{7B3C0229-675D-4BAD-AFC5-F1B3928A784C}" presName="spaceBetweenRectangles" presStyleCnt="0"/>
      <dgm:spPr/>
    </dgm:pt>
    <dgm:pt modelId="{9C4DD051-E377-494F-AC76-A2EAAC3A0228}" type="pres">
      <dgm:prSet presAssocID="{DCBD70F4-74AC-4782-B652-1EF0EAAC78DA}" presName="composite" presStyleCnt="0"/>
      <dgm:spPr/>
    </dgm:pt>
    <dgm:pt modelId="{0265B3F6-1304-41B6-B1E2-302BBB903392}" type="pres">
      <dgm:prSet presAssocID="{DCBD70F4-74AC-4782-B652-1EF0EAAC78DA}" presName="Parent1" presStyleLbl="node1" presStyleIdx="4" presStyleCnt="8" custScaleX="171381" custScaleY="109571">
        <dgm:presLayoutVars>
          <dgm:chMax val="1"/>
          <dgm:chPref val="1"/>
          <dgm:bulletEnabled val="1"/>
        </dgm:presLayoutVars>
      </dgm:prSet>
      <dgm:spPr/>
      <dgm:t>
        <a:bodyPr/>
        <a:lstStyle/>
        <a:p>
          <a:endParaRPr lang="fr-FR"/>
        </a:p>
      </dgm:t>
    </dgm:pt>
    <dgm:pt modelId="{66D6682C-7A44-48D8-BBB5-F79D1FAD4BD5}" type="pres">
      <dgm:prSet presAssocID="{DCBD70F4-74AC-4782-B652-1EF0EAAC78DA}" presName="Childtext1" presStyleLbl="revTx" presStyleIdx="2" presStyleCnt="4">
        <dgm:presLayoutVars>
          <dgm:chMax val="0"/>
          <dgm:chPref val="0"/>
          <dgm:bulletEnabled val="1"/>
        </dgm:presLayoutVars>
      </dgm:prSet>
      <dgm:spPr/>
    </dgm:pt>
    <dgm:pt modelId="{6F59719A-16D3-43F7-85D1-2CA3CD1899BB}" type="pres">
      <dgm:prSet presAssocID="{DCBD70F4-74AC-4782-B652-1EF0EAAC78DA}" presName="BalanceSpacing" presStyleCnt="0"/>
      <dgm:spPr/>
    </dgm:pt>
    <dgm:pt modelId="{AD6F3050-89E5-404F-B3BE-34D138413A8C}" type="pres">
      <dgm:prSet presAssocID="{DCBD70F4-74AC-4782-B652-1EF0EAAC78DA}" presName="BalanceSpacing1" presStyleCnt="0"/>
      <dgm:spPr/>
    </dgm:pt>
    <dgm:pt modelId="{2A80F671-ADF4-4F25-8FE7-748C250F7AB9}" type="pres">
      <dgm:prSet presAssocID="{8AB809BE-67F3-4126-99F5-0669F4AF8671}" presName="Accent1Text" presStyleLbl="node1" presStyleIdx="5" presStyleCnt="8" custScaleX="107838" custScaleY="109571"/>
      <dgm:spPr/>
      <dgm:t>
        <a:bodyPr/>
        <a:lstStyle/>
        <a:p>
          <a:endParaRPr lang="fr-FR"/>
        </a:p>
      </dgm:t>
    </dgm:pt>
    <dgm:pt modelId="{A96E2028-4566-42DC-8DCF-70FCC08626B9}" type="pres">
      <dgm:prSet presAssocID="{8AB809BE-67F3-4126-99F5-0669F4AF8671}" presName="spaceBetweenRectangles" presStyleCnt="0"/>
      <dgm:spPr/>
    </dgm:pt>
    <dgm:pt modelId="{D16B5A24-4486-4690-853A-FDCEB82D5EA8}" type="pres">
      <dgm:prSet presAssocID="{2805B6E6-EEF2-43E2-BD80-2D6F266F944B}" presName="composite" presStyleCnt="0"/>
      <dgm:spPr/>
    </dgm:pt>
    <dgm:pt modelId="{08D86389-8E7B-4A95-9E64-47213722DB1D}" type="pres">
      <dgm:prSet presAssocID="{2805B6E6-EEF2-43E2-BD80-2D6F266F944B}" presName="Parent1" presStyleLbl="node1" presStyleIdx="6" presStyleCnt="8" custScaleX="194874" custScaleY="131784">
        <dgm:presLayoutVars>
          <dgm:chMax val="1"/>
          <dgm:chPref val="1"/>
          <dgm:bulletEnabled val="1"/>
        </dgm:presLayoutVars>
      </dgm:prSet>
      <dgm:spPr/>
      <dgm:t>
        <a:bodyPr/>
        <a:lstStyle/>
        <a:p>
          <a:endParaRPr lang="fr-FR"/>
        </a:p>
      </dgm:t>
    </dgm:pt>
    <dgm:pt modelId="{CF6C3380-3F19-430F-8ED3-531AF84EE940}" type="pres">
      <dgm:prSet presAssocID="{2805B6E6-EEF2-43E2-BD80-2D6F266F944B}" presName="Childtext1" presStyleLbl="revTx" presStyleIdx="3" presStyleCnt="4">
        <dgm:presLayoutVars>
          <dgm:chMax val="0"/>
          <dgm:chPref val="0"/>
          <dgm:bulletEnabled val="1"/>
        </dgm:presLayoutVars>
      </dgm:prSet>
      <dgm:spPr/>
    </dgm:pt>
    <dgm:pt modelId="{DA0DF7A8-9AA1-42C8-8BB7-5F0297838BBB}" type="pres">
      <dgm:prSet presAssocID="{2805B6E6-EEF2-43E2-BD80-2D6F266F944B}" presName="BalanceSpacing" presStyleCnt="0"/>
      <dgm:spPr/>
    </dgm:pt>
    <dgm:pt modelId="{2C9812FF-0C8C-4419-B165-3D8A7A83E75F}" type="pres">
      <dgm:prSet presAssocID="{2805B6E6-EEF2-43E2-BD80-2D6F266F944B}" presName="BalanceSpacing1" presStyleCnt="0"/>
      <dgm:spPr/>
    </dgm:pt>
    <dgm:pt modelId="{374C0A00-BCAA-46C6-93F5-7D5740F739CC}" type="pres">
      <dgm:prSet presAssocID="{B59065DA-8122-4777-83DE-4D461AEF1184}" presName="Accent1Text" presStyleLbl="node1" presStyleIdx="7" presStyleCnt="8" custScaleX="130358" custScaleY="109571" custLinFactNeighborX="18850"/>
      <dgm:spPr/>
      <dgm:t>
        <a:bodyPr/>
        <a:lstStyle/>
        <a:p>
          <a:endParaRPr lang="fr-FR"/>
        </a:p>
      </dgm:t>
    </dgm:pt>
  </dgm:ptLst>
  <dgm:cxnLst>
    <dgm:cxn modelId="{D82655F8-E436-4863-8CD3-E9B7919738AF}" type="presOf" srcId="{DCBD70F4-74AC-4782-B652-1EF0EAAC78DA}" destId="{0265B3F6-1304-41B6-B1E2-302BBB903392}" srcOrd="0" destOrd="0" presId="urn:microsoft.com/office/officeart/2008/layout/AlternatingHexagons"/>
    <dgm:cxn modelId="{1E93A906-45BF-467F-A22A-CB28B8E4AA50}" type="presOf" srcId="{DC5E668D-4711-4F9D-8DE8-E42A4884DB3B}" destId="{79D3F6F9-EF7F-4D85-BCDC-13212F5D82A4}" srcOrd="0" destOrd="0" presId="urn:microsoft.com/office/officeart/2008/layout/AlternatingHexagons"/>
    <dgm:cxn modelId="{5B0229DD-3DC7-4FD5-AE09-019F7D08B340}" type="presOf" srcId="{8AB809BE-67F3-4126-99F5-0669F4AF8671}" destId="{2A80F671-ADF4-4F25-8FE7-748C250F7AB9}" srcOrd="0" destOrd="0" presId="urn:microsoft.com/office/officeart/2008/layout/AlternatingHexagons"/>
    <dgm:cxn modelId="{758E6F8B-8D6F-4D52-A4D9-C433AA393358}" type="presOf" srcId="{2805B6E6-EEF2-43E2-BD80-2D6F266F944B}" destId="{08D86389-8E7B-4A95-9E64-47213722DB1D}" srcOrd="0" destOrd="0" presId="urn:microsoft.com/office/officeart/2008/layout/AlternatingHexagons"/>
    <dgm:cxn modelId="{5B1A6B82-5E43-4BE7-8E29-E92B216741D6}" srcId="{7D3944F4-F2F5-44F1-A26D-BB8149CF16EE}" destId="{2805B6E6-EEF2-43E2-BD80-2D6F266F944B}" srcOrd="3" destOrd="0" parTransId="{5A907A19-2FD6-4DD5-B7DF-0B791F3C06B4}" sibTransId="{B59065DA-8122-4777-83DE-4D461AEF1184}"/>
    <dgm:cxn modelId="{FC92B02C-3021-459E-9DA9-C53E7EB193EC}" type="presOf" srcId="{7B3C0229-675D-4BAD-AFC5-F1B3928A784C}" destId="{5036A4D7-0A74-4272-AAFC-C894C4D45AA7}" srcOrd="0" destOrd="0" presId="urn:microsoft.com/office/officeart/2008/layout/AlternatingHexagons"/>
    <dgm:cxn modelId="{6EFF3C31-EA3F-4B2C-A1F1-9DBF4D7E2657}" srcId="{7D3944F4-F2F5-44F1-A26D-BB8149CF16EE}" destId="{B02680A8-21C8-49AD-96CA-1ACF9228CC3D}" srcOrd="1" destOrd="0" parTransId="{040A032D-479E-4686-B642-9889AD6A39AC}" sibTransId="{7B3C0229-675D-4BAD-AFC5-F1B3928A784C}"/>
    <dgm:cxn modelId="{9CD03E62-2F27-412B-8213-98C9C749FD4B}" srcId="{7D3944F4-F2F5-44F1-A26D-BB8149CF16EE}" destId="{DC5E668D-4711-4F9D-8DE8-E42A4884DB3B}" srcOrd="0" destOrd="0" parTransId="{DFEC61B5-FEAD-4EAC-AA39-4EAE36F98E15}" sibTransId="{6FDEB4BF-71D6-422F-BA63-C531F8E214FE}"/>
    <dgm:cxn modelId="{1A704C22-EFDF-4730-9D9F-6436F6FC14FE}" type="presOf" srcId="{B02680A8-21C8-49AD-96CA-1ACF9228CC3D}" destId="{F3DFCB95-0D82-41B1-B1F9-39D623B280BA}" srcOrd="0" destOrd="0" presId="urn:microsoft.com/office/officeart/2008/layout/AlternatingHexagons"/>
    <dgm:cxn modelId="{4669AF60-9DAF-415D-B46D-F06196284F43}" type="presOf" srcId="{7D3944F4-F2F5-44F1-A26D-BB8149CF16EE}" destId="{FE1703C0-F1BF-4C4A-B377-7E7E94E859DE}" srcOrd="0" destOrd="0" presId="urn:microsoft.com/office/officeart/2008/layout/AlternatingHexagons"/>
    <dgm:cxn modelId="{3A2A2D7A-4D69-4B0D-9077-C0F2E980E776}" type="presOf" srcId="{B59065DA-8122-4777-83DE-4D461AEF1184}" destId="{374C0A00-BCAA-46C6-93F5-7D5740F739CC}" srcOrd="0" destOrd="0" presId="urn:microsoft.com/office/officeart/2008/layout/AlternatingHexagons"/>
    <dgm:cxn modelId="{28BBCB67-D807-4403-83AC-7CBCE02CA2B4}" srcId="{7D3944F4-F2F5-44F1-A26D-BB8149CF16EE}" destId="{DCBD70F4-74AC-4782-B652-1EF0EAAC78DA}" srcOrd="2" destOrd="0" parTransId="{1F920866-046E-4093-8B60-2724D1DCFAF6}" sibTransId="{8AB809BE-67F3-4126-99F5-0669F4AF8671}"/>
    <dgm:cxn modelId="{2B3F3FAC-F96D-4E3A-90EA-0117FC359FDB}" type="presOf" srcId="{6FDEB4BF-71D6-422F-BA63-C531F8E214FE}" destId="{E9B6FE64-5CD4-4D94-B57E-0820E4E8AF74}" srcOrd="0" destOrd="0" presId="urn:microsoft.com/office/officeart/2008/layout/AlternatingHexagons"/>
    <dgm:cxn modelId="{51BFE9CC-57BC-490C-B0BF-345F6DBAA0AF}" type="presParOf" srcId="{FE1703C0-F1BF-4C4A-B377-7E7E94E859DE}" destId="{7BBC62CE-1B8B-4675-B461-1C68E807B701}" srcOrd="0" destOrd="0" presId="urn:microsoft.com/office/officeart/2008/layout/AlternatingHexagons"/>
    <dgm:cxn modelId="{AC976120-6682-4D0F-A0B2-CFF47C3771E0}" type="presParOf" srcId="{7BBC62CE-1B8B-4675-B461-1C68E807B701}" destId="{79D3F6F9-EF7F-4D85-BCDC-13212F5D82A4}" srcOrd="0" destOrd="0" presId="urn:microsoft.com/office/officeart/2008/layout/AlternatingHexagons"/>
    <dgm:cxn modelId="{D01680E8-033C-4C89-B51D-10299EA36012}" type="presParOf" srcId="{7BBC62CE-1B8B-4675-B461-1C68E807B701}" destId="{42308073-AB1D-4F23-99E4-8CCF8ECBADA9}" srcOrd="1" destOrd="0" presId="urn:microsoft.com/office/officeart/2008/layout/AlternatingHexagons"/>
    <dgm:cxn modelId="{582D6F3A-EE1F-4343-85F7-B4DE25015F8D}" type="presParOf" srcId="{7BBC62CE-1B8B-4675-B461-1C68E807B701}" destId="{D758225D-569E-4876-9C68-054347E92A51}" srcOrd="2" destOrd="0" presId="urn:microsoft.com/office/officeart/2008/layout/AlternatingHexagons"/>
    <dgm:cxn modelId="{9844BBE1-BA20-4FC9-9736-D59EEFADE2E1}" type="presParOf" srcId="{7BBC62CE-1B8B-4675-B461-1C68E807B701}" destId="{E13060B2-DB45-4874-AD8F-7CEE6FB08011}" srcOrd="3" destOrd="0" presId="urn:microsoft.com/office/officeart/2008/layout/AlternatingHexagons"/>
    <dgm:cxn modelId="{02F24F87-0032-4841-8EC5-C55AD87DD725}" type="presParOf" srcId="{7BBC62CE-1B8B-4675-B461-1C68E807B701}" destId="{E9B6FE64-5CD4-4D94-B57E-0820E4E8AF74}" srcOrd="4" destOrd="0" presId="urn:microsoft.com/office/officeart/2008/layout/AlternatingHexagons"/>
    <dgm:cxn modelId="{709F0FAA-B229-470E-8C00-EC1BA3B6CF97}" type="presParOf" srcId="{FE1703C0-F1BF-4C4A-B377-7E7E94E859DE}" destId="{05CA7213-9544-41B5-9BA4-CD3F927B1B58}" srcOrd="1" destOrd="0" presId="urn:microsoft.com/office/officeart/2008/layout/AlternatingHexagons"/>
    <dgm:cxn modelId="{4BEE8CD6-1989-4E2E-B644-E55ECCCC5E63}" type="presParOf" srcId="{FE1703C0-F1BF-4C4A-B377-7E7E94E859DE}" destId="{3272581F-4952-416D-B241-A76A22197156}" srcOrd="2" destOrd="0" presId="urn:microsoft.com/office/officeart/2008/layout/AlternatingHexagons"/>
    <dgm:cxn modelId="{36C6E094-0085-449E-A45D-E5EAD59CCD03}" type="presParOf" srcId="{3272581F-4952-416D-B241-A76A22197156}" destId="{F3DFCB95-0D82-41B1-B1F9-39D623B280BA}" srcOrd="0" destOrd="0" presId="urn:microsoft.com/office/officeart/2008/layout/AlternatingHexagons"/>
    <dgm:cxn modelId="{D7AD83EE-039A-4B54-A1F4-3BA5BA88A7C3}" type="presParOf" srcId="{3272581F-4952-416D-B241-A76A22197156}" destId="{00A3D50F-CC64-454E-B6D0-90B07FBF9A1B}" srcOrd="1" destOrd="0" presId="urn:microsoft.com/office/officeart/2008/layout/AlternatingHexagons"/>
    <dgm:cxn modelId="{555E50E6-223B-49D6-A5F4-3D292C33C9F0}" type="presParOf" srcId="{3272581F-4952-416D-B241-A76A22197156}" destId="{D4448F74-3B74-4AF4-AF75-6D6E647C8C96}" srcOrd="2" destOrd="0" presId="urn:microsoft.com/office/officeart/2008/layout/AlternatingHexagons"/>
    <dgm:cxn modelId="{36B2B95C-5C2D-4782-AFA9-15E78BBF9F8D}" type="presParOf" srcId="{3272581F-4952-416D-B241-A76A22197156}" destId="{23749F7D-B633-4A7C-B9F8-8C2DE0D48844}" srcOrd="3" destOrd="0" presId="urn:microsoft.com/office/officeart/2008/layout/AlternatingHexagons"/>
    <dgm:cxn modelId="{A02AFF42-120C-46B5-9DA8-CDEE7DFE119C}" type="presParOf" srcId="{3272581F-4952-416D-B241-A76A22197156}" destId="{5036A4D7-0A74-4272-AAFC-C894C4D45AA7}" srcOrd="4" destOrd="0" presId="urn:microsoft.com/office/officeart/2008/layout/AlternatingHexagons"/>
    <dgm:cxn modelId="{00186865-6DB3-4BAC-8220-B01626D3D975}" type="presParOf" srcId="{FE1703C0-F1BF-4C4A-B377-7E7E94E859DE}" destId="{E3825E78-7A65-4258-AB1F-CD882BD1A226}" srcOrd="3" destOrd="0" presId="urn:microsoft.com/office/officeart/2008/layout/AlternatingHexagons"/>
    <dgm:cxn modelId="{6BBAD375-4BCD-464E-BD3E-CEBD37AE4FF4}" type="presParOf" srcId="{FE1703C0-F1BF-4C4A-B377-7E7E94E859DE}" destId="{9C4DD051-E377-494F-AC76-A2EAAC3A0228}" srcOrd="4" destOrd="0" presId="urn:microsoft.com/office/officeart/2008/layout/AlternatingHexagons"/>
    <dgm:cxn modelId="{1F1CCB1C-15D3-4582-BF44-E2F61B880228}" type="presParOf" srcId="{9C4DD051-E377-494F-AC76-A2EAAC3A0228}" destId="{0265B3F6-1304-41B6-B1E2-302BBB903392}" srcOrd="0" destOrd="0" presId="urn:microsoft.com/office/officeart/2008/layout/AlternatingHexagons"/>
    <dgm:cxn modelId="{0193E230-FC79-450C-B780-9F04A230A6B7}" type="presParOf" srcId="{9C4DD051-E377-494F-AC76-A2EAAC3A0228}" destId="{66D6682C-7A44-48D8-BBB5-F79D1FAD4BD5}" srcOrd="1" destOrd="0" presId="urn:microsoft.com/office/officeart/2008/layout/AlternatingHexagons"/>
    <dgm:cxn modelId="{9FDB6388-84C8-4569-B42E-7D70950E5B81}" type="presParOf" srcId="{9C4DD051-E377-494F-AC76-A2EAAC3A0228}" destId="{6F59719A-16D3-43F7-85D1-2CA3CD1899BB}" srcOrd="2" destOrd="0" presId="urn:microsoft.com/office/officeart/2008/layout/AlternatingHexagons"/>
    <dgm:cxn modelId="{A73F6616-D05B-4842-811D-E6EEF2D26FE8}" type="presParOf" srcId="{9C4DD051-E377-494F-AC76-A2EAAC3A0228}" destId="{AD6F3050-89E5-404F-B3BE-34D138413A8C}" srcOrd="3" destOrd="0" presId="urn:microsoft.com/office/officeart/2008/layout/AlternatingHexagons"/>
    <dgm:cxn modelId="{E3350C8A-575B-4A62-B29A-3B113CA5D386}" type="presParOf" srcId="{9C4DD051-E377-494F-AC76-A2EAAC3A0228}" destId="{2A80F671-ADF4-4F25-8FE7-748C250F7AB9}" srcOrd="4" destOrd="0" presId="urn:microsoft.com/office/officeart/2008/layout/AlternatingHexagons"/>
    <dgm:cxn modelId="{9BCDB7B4-04F7-4972-9673-0CAC64B679D7}" type="presParOf" srcId="{FE1703C0-F1BF-4C4A-B377-7E7E94E859DE}" destId="{A96E2028-4566-42DC-8DCF-70FCC08626B9}" srcOrd="5" destOrd="0" presId="urn:microsoft.com/office/officeart/2008/layout/AlternatingHexagons"/>
    <dgm:cxn modelId="{68078B64-4353-42F6-B7F6-0365AE2DEF97}" type="presParOf" srcId="{FE1703C0-F1BF-4C4A-B377-7E7E94E859DE}" destId="{D16B5A24-4486-4690-853A-FDCEB82D5EA8}" srcOrd="6" destOrd="0" presId="urn:microsoft.com/office/officeart/2008/layout/AlternatingHexagons"/>
    <dgm:cxn modelId="{C1AE527C-ED18-4B9B-9433-CB6DBABB46F0}" type="presParOf" srcId="{D16B5A24-4486-4690-853A-FDCEB82D5EA8}" destId="{08D86389-8E7B-4A95-9E64-47213722DB1D}" srcOrd="0" destOrd="0" presId="urn:microsoft.com/office/officeart/2008/layout/AlternatingHexagons"/>
    <dgm:cxn modelId="{3CF4D691-BB42-4742-89C0-6912353840E2}" type="presParOf" srcId="{D16B5A24-4486-4690-853A-FDCEB82D5EA8}" destId="{CF6C3380-3F19-430F-8ED3-531AF84EE940}" srcOrd="1" destOrd="0" presId="urn:microsoft.com/office/officeart/2008/layout/AlternatingHexagons"/>
    <dgm:cxn modelId="{64C49FFC-7DC8-4E18-B40A-4B78A5B5034D}" type="presParOf" srcId="{D16B5A24-4486-4690-853A-FDCEB82D5EA8}" destId="{DA0DF7A8-9AA1-42C8-8BB7-5F0297838BBB}" srcOrd="2" destOrd="0" presId="urn:microsoft.com/office/officeart/2008/layout/AlternatingHexagons"/>
    <dgm:cxn modelId="{21E81A66-397F-4D17-96BB-092CE1F3568B}" type="presParOf" srcId="{D16B5A24-4486-4690-853A-FDCEB82D5EA8}" destId="{2C9812FF-0C8C-4419-B165-3D8A7A83E75F}" srcOrd="3" destOrd="0" presId="urn:microsoft.com/office/officeart/2008/layout/AlternatingHexagons"/>
    <dgm:cxn modelId="{0F1E0BFC-8ACD-4740-B02F-3CC3926413DF}" type="presParOf" srcId="{D16B5A24-4486-4690-853A-FDCEB82D5EA8}" destId="{374C0A00-BCAA-46C6-93F5-7D5740F739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7E8DF2-07E8-4FD3-9BC6-2630A4AFBF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E563BB82-322E-48D9-ABAB-BA96232352A6}">
      <dgm:prSet/>
      <dgm:spPr>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fr-FR" b="1" dirty="0" smtClean="0">
              <a:latin typeface="Segoe UI" panose="020B0502040204020203" pitchFamily="34" charset="0"/>
              <a:cs typeface="Segoe UI" panose="020B0502040204020203" pitchFamily="34" charset="0"/>
            </a:rPr>
            <a:t>Stabilisation</a:t>
          </a:r>
          <a:endParaRPr lang="fr-FR" dirty="0">
            <a:latin typeface="Segoe UI" panose="020B0502040204020203" pitchFamily="34" charset="0"/>
            <a:cs typeface="Segoe UI" panose="020B0502040204020203" pitchFamily="34" charset="0"/>
          </a:endParaRPr>
        </a:p>
      </dgm:t>
    </dgm:pt>
    <dgm:pt modelId="{6D0728CC-C8C9-4C66-B67D-B5C99F5462E9}" type="parTrans" cxnId="{C5138B86-EBA6-4F70-8FE4-B67B215386B1}">
      <dgm:prSet/>
      <dgm:spPr/>
      <dgm:t>
        <a:bodyPr/>
        <a:lstStyle/>
        <a:p>
          <a:endParaRPr lang="fr-FR"/>
        </a:p>
      </dgm:t>
    </dgm:pt>
    <dgm:pt modelId="{81CAA65A-7522-4BBE-BAB3-0863647B5981}" type="sibTrans" cxnId="{C5138B86-EBA6-4F70-8FE4-B67B215386B1}">
      <dgm:prSet/>
      <dgm:spPr/>
      <dgm:t>
        <a:bodyPr/>
        <a:lstStyle/>
        <a:p>
          <a:endParaRPr lang="fr-FR"/>
        </a:p>
      </dgm:t>
    </dgm:pt>
    <dgm:pt modelId="{77EC67A0-3B40-4147-B665-7C1A23C0BF32}">
      <dgm:prSet custT="1"/>
      <dgm:spPr/>
      <dgm:t>
        <a:bodyPr/>
        <a:lstStyle/>
        <a:p>
          <a:pPr algn="just" rtl="0"/>
          <a:r>
            <a:rPr lang="fr-FR" sz="1500" b="0" dirty="0" smtClean="0">
              <a:latin typeface="Segoe UI" panose="020B0502040204020203" pitchFamily="34" charset="0"/>
              <a:cs typeface="Segoe UI" panose="020B0502040204020203" pitchFamily="34" charset="0"/>
            </a:rPr>
            <a:t>Mise en œuvre des interventions qui procurent un dividende de paix rapide aux ex-combattants ciblés, aux jeunes à haut risque, aux rapatriés, aux personnes déplacées, aux femmes et filles, etc.</a:t>
          </a:r>
          <a:endParaRPr lang="fr-FR" sz="1500" b="0" dirty="0">
            <a:latin typeface="Segoe UI" panose="020B0502040204020203" pitchFamily="34" charset="0"/>
            <a:cs typeface="Segoe UI" panose="020B0502040204020203" pitchFamily="34" charset="0"/>
          </a:endParaRPr>
        </a:p>
      </dgm:t>
    </dgm:pt>
    <dgm:pt modelId="{BBA89B93-3FF6-4DC9-9EC1-853244CAFDFD}" type="parTrans" cxnId="{1C207F3D-1E16-45A5-9FB4-347DC27880F7}">
      <dgm:prSet/>
      <dgm:spPr/>
      <dgm:t>
        <a:bodyPr/>
        <a:lstStyle/>
        <a:p>
          <a:endParaRPr lang="fr-FR"/>
        </a:p>
      </dgm:t>
    </dgm:pt>
    <dgm:pt modelId="{568C2547-451F-4E32-8EFA-AFD06003BA17}" type="sibTrans" cxnId="{1C207F3D-1E16-45A5-9FB4-347DC27880F7}">
      <dgm:prSet/>
      <dgm:spPr/>
      <dgm:t>
        <a:bodyPr/>
        <a:lstStyle/>
        <a:p>
          <a:endParaRPr lang="fr-FR"/>
        </a:p>
      </dgm:t>
    </dgm:pt>
    <dgm:pt modelId="{2465A342-66F4-4949-8457-B38A08CBF430}">
      <dgm:prSet/>
      <dgm:spPr>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fr-FR" b="1" dirty="0" smtClean="0">
              <a:latin typeface="Segoe UI" panose="020B0502040204020203" pitchFamily="34" charset="0"/>
              <a:cs typeface="Segoe UI" panose="020B0502040204020203" pitchFamily="34" charset="0"/>
            </a:rPr>
            <a:t>Paix et cohésion sociale</a:t>
          </a:r>
          <a:endParaRPr lang="fr-FR" dirty="0">
            <a:latin typeface="Segoe UI" panose="020B0502040204020203" pitchFamily="34" charset="0"/>
            <a:cs typeface="Segoe UI" panose="020B0502040204020203" pitchFamily="34" charset="0"/>
          </a:endParaRPr>
        </a:p>
      </dgm:t>
    </dgm:pt>
    <dgm:pt modelId="{5E48BB77-5873-4958-9DB5-BFBDF953EBB5}" type="parTrans" cxnId="{2EED17E1-934C-4BED-A9CB-20EA14B38736}">
      <dgm:prSet/>
      <dgm:spPr/>
      <dgm:t>
        <a:bodyPr/>
        <a:lstStyle/>
        <a:p>
          <a:endParaRPr lang="fr-FR"/>
        </a:p>
      </dgm:t>
    </dgm:pt>
    <dgm:pt modelId="{155B0B8C-7F86-4FB7-8173-3D9E482F2840}" type="sibTrans" cxnId="{2EED17E1-934C-4BED-A9CB-20EA14B38736}">
      <dgm:prSet/>
      <dgm:spPr/>
      <dgm:t>
        <a:bodyPr/>
        <a:lstStyle/>
        <a:p>
          <a:endParaRPr lang="fr-FR"/>
        </a:p>
      </dgm:t>
    </dgm:pt>
    <dgm:pt modelId="{323B8431-B5E4-4DF5-AC26-C3234B2D9213}">
      <dgm:prSet custT="1"/>
      <dgm:spPr/>
      <dgm:t>
        <a:bodyPr/>
        <a:lstStyle/>
        <a:p>
          <a:pPr algn="just" rtl="0"/>
          <a:r>
            <a:rPr lang="fr-FR" sz="1500" b="0" dirty="0" smtClean="0">
              <a:latin typeface="Segoe UI" panose="020B0502040204020203" pitchFamily="34" charset="0"/>
              <a:cs typeface="Segoe UI" panose="020B0502040204020203" pitchFamily="34" charset="0"/>
            </a:rPr>
            <a:t>Mise en place des mécanismes locaux pour une réintégration apaisée des personnes affectées par le conflit dans leurs communautés respectives (sensibilisation, renforcement du dialogue social, prévention et gestion de conflits par des mécanismes participatifs de réconciliation)</a:t>
          </a:r>
          <a:endParaRPr lang="fr-FR" sz="1500" b="0" dirty="0">
            <a:latin typeface="Segoe UI" panose="020B0502040204020203" pitchFamily="34" charset="0"/>
            <a:cs typeface="Segoe UI" panose="020B0502040204020203" pitchFamily="34" charset="0"/>
          </a:endParaRPr>
        </a:p>
      </dgm:t>
    </dgm:pt>
    <dgm:pt modelId="{3EDC056B-931A-459E-B65E-4F8519041889}" type="parTrans" cxnId="{7D15D150-8FBF-4945-A9D0-9E873A180EE8}">
      <dgm:prSet/>
      <dgm:spPr/>
      <dgm:t>
        <a:bodyPr/>
        <a:lstStyle/>
        <a:p>
          <a:endParaRPr lang="fr-FR"/>
        </a:p>
      </dgm:t>
    </dgm:pt>
    <dgm:pt modelId="{93FCBE4F-3BAC-4D88-9146-AB2484A25E62}" type="sibTrans" cxnId="{7D15D150-8FBF-4945-A9D0-9E873A180EE8}">
      <dgm:prSet/>
      <dgm:spPr/>
      <dgm:t>
        <a:bodyPr/>
        <a:lstStyle/>
        <a:p>
          <a:endParaRPr lang="fr-FR"/>
        </a:p>
      </dgm:t>
    </dgm:pt>
    <dgm:pt modelId="{76FBB339-6D3B-4236-8F32-C10E903E9115}">
      <dgm:prSet/>
      <dgm:spPr>
        <a:solidFill>
          <a:srgbClr val="6262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fr-FR" b="1" dirty="0" smtClean="0">
              <a:latin typeface="Segoe UI" panose="020B0502040204020203" pitchFamily="34" charset="0"/>
              <a:cs typeface="Segoe UI" panose="020B0502040204020203" pitchFamily="34" charset="0"/>
            </a:rPr>
            <a:t>Restauration de l’autorité de l’Etat</a:t>
          </a:r>
          <a:endParaRPr lang="fr-FR" dirty="0">
            <a:latin typeface="Segoe UI" panose="020B0502040204020203" pitchFamily="34" charset="0"/>
            <a:cs typeface="Segoe UI" panose="020B0502040204020203" pitchFamily="34" charset="0"/>
          </a:endParaRPr>
        </a:p>
      </dgm:t>
    </dgm:pt>
    <dgm:pt modelId="{AC606026-9936-450A-8D4E-214A5B843867}" type="parTrans" cxnId="{55BC905F-54CA-4C73-A346-08A021B4D766}">
      <dgm:prSet/>
      <dgm:spPr/>
      <dgm:t>
        <a:bodyPr/>
        <a:lstStyle/>
        <a:p>
          <a:endParaRPr lang="fr-FR"/>
        </a:p>
      </dgm:t>
    </dgm:pt>
    <dgm:pt modelId="{2F448FAC-705F-4EA7-8D51-25538F95E59A}" type="sibTrans" cxnId="{55BC905F-54CA-4C73-A346-08A021B4D766}">
      <dgm:prSet/>
      <dgm:spPr/>
      <dgm:t>
        <a:bodyPr/>
        <a:lstStyle/>
        <a:p>
          <a:endParaRPr lang="fr-FR"/>
        </a:p>
      </dgm:t>
    </dgm:pt>
    <dgm:pt modelId="{C2A58CD7-E3E5-4682-A954-D2E19B7E4CDD}">
      <dgm:prSet custT="1"/>
      <dgm:spPr/>
      <dgm:t>
        <a:bodyPr/>
        <a:lstStyle/>
        <a:p>
          <a:pPr algn="just" rtl="0"/>
          <a:r>
            <a:rPr lang="fr-FR" sz="1500" b="0" dirty="0" smtClean="0">
              <a:latin typeface="Segoe UI" panose="020B0502040204020203" pitchFamily="34" charset="0"/>
              <a:cs typeface="Segoe UI" panose="020B0502040204020203" pitchFamily="34" charset="0"/>
            </a:rPr>
            <a:t>Investissement dans les infrastructures socio-économiques locales - Restauration de</a:t>
          </a:r>
          <a:br>
            <a:rPr lang="fr-FR" sz="1500" b="0" dirty="0" smtClean="0">
              <a:latin typeface="Segoe UI" panose="020B0502040204020203" pitchFamily="34" charset="0"/>
              <a:cs typeface="Segoe UI" panose="020B0502040204020203" pitchFamily="34" charset="0"/>
            </a:rPr>
          </a:br>
          <a:r>
            <a:rPr lang="fr-FR" sz="1500" b="0" dirty="0" smtClean="0">
              <a:latin typeface="Segoe UI" panose="020B0502040204020203" pitchFamily="34" charset="0"/>
              <a:cs typeface="Segoe UI" panose="020B0502040204020203" pitchFamily="34" charset="0"/>
            </a:rPr>
            <a:t>la base de ressources naturelles et Développement des capacités des gouvernements locaux</a:t>
          </a:r>
          <a:endParaRPr lang="fr-FR" sz="1500" b="0" dirty="0">
            <a:latin typeface="Segoe UI" panose="020B0502040204020203" pitchFamily="34" charset="0"/>
            <a:cs typeface="Segoe UI" panose="020B0502040204020203" pitchFamily="34" charset="0"/>
          </a:endParaRPr>
        </a:p>
      </dgm:t>
    </dgm:pt>
    <dgm:pt modelId="{870C8F43-ABF5-44BB-BDB6-7E1C8723424C}" type="parTrans" cxnId="{1551CEAC-4CB0-4A90-B63C-4C85B55BBE4C}">
      <dgm:prSet/>
      <dgm:spPr/>
      <dgm:t>
        <a:bodyPr/>
        <a:lstStyle/>
        <a:p>
          <a:endParaRPr lang="fr-FR"/>
        </a:p>
      </dgm:t>
    </dgm:pt>
    <dgm:pt modelId="{21A58208-9E1F-480F-BEF2-6FD320CC9AAC}" type="sibTrans" cxnId="{1551CEAC-4CB0-4A90-B63C-4C85B55BBE4C}">
      <dgm:prSet/>
      <dgm:spPr/>
      <dgm:t>
        <a:bodyPr/>
        <a:lstStyle/>
        <a:p>
          <a:endParaRPr lang="fr-FR"/>
        </a:p>
      </dgm:t>
    </dgm:pt>
    <dgm:pt modelId="{B19475D9-C859-490D-8ABF-C86074B24550}">
      <dgm:prSet custT="1"/>
      <dgm:spPr/>
      <dgm:t>
        <a:bodyPr/>
        <a:lstStyle/>
        <a:p>
          <a:pPr algn="just" rtl="0"/>
          <a:r>
            <a:rPr lang="fr-FR" sz="1500" b="0" dirty="0" smtClean="0">
              <a:latin typeface="Segoe UI" panose="020B0502040204020203" pitchFamily="34" charset="0"/>
              <a:cs typeface="Segoe UI" panose="020B0502040204020203" pitchFamily="34" charset="0"/>
            </a:rPr>
            <a:t>Impulsion de la réconciliation des populations et des autorités autour de la délivrance des services essentiels</a:t>
          </a:r>
          <a:endParaRPr lang="fr-FR" sz="1500" b="0" dirty="0">
            <a:latin typeface="Segoe UI" panose="020B0502040204020203" pitchFamily="34" charset="0"/>
            <a:cs typeface="Segoe UI" panose="020B0502040204020203" pitchFamily="34" charset="0"/>
          </a:endParaRPr>
        </a:p>
      </dgm:t>
    </dgm:pt>
    <dgm:pt modelId="{E7716783-9BA6-43C0-86E5-EF2C8268A10A}" type="parTrans" cxnId="{737C9BB6-C269-43A1-BEDA-192BA5BCA2AE}">
      <dgm:prSet/>
      <dgm:spPr/>
      <dgm:t>
        <a:bodyPr/>
        <a:lstStyle/>
        <a:p>
          <a:endParaRPr lang="fr-FR"/>
        </a:p>
      </dgm:t>
    </dgm:pt>
    <dgm:pt modelId="{AD4E0E15-21E3-46A6-92A2-E0FCBFC55A7E}" type="sibTrans" cxnId="{737C9BB6-C269-43A1-BEDA-192BA5BCA2AE}">
      <dgm:prSet/>
      <dgm:spPr/>
      <dgm:t>
        <a:bodyPr/>
        <a:lstStyle/>
        <a:p>
          <a:endParaRPr lang="fr-FR"/>
        </a:p>
      </dgm:t>
    </dgm:pt>
    <dgm:pt modelId="{BCE304D8-7F71-4CA1-941D-2ADD03E3B73F}">
      <dgm:prSet custT="1"/>
      <dgm:spPr/>
      <dgm:t>
        <a:bodyPr/>
        <a:lstStyle/>
        <a:p>
          <a:pPr algn="just" rtl="0"/>
          <a:r>
            <a:rPr lang="fr-FR" sz="2000" b="1" dirty="0" smtClean="0">
              <a:latin typeface="Segoe UI" panose="020B0502040204020203" pitchFamily="34" charset="0"/>
              <a:cs typeface="Segoe UI" panose="020B0502040204020203" pitchFamily="34" charset="0"/>
            </a:rPr>
            <a:t>Relèvement communautaire</a:t>
          </a:r>
          <a:endParaRPr lang="fr-FR" sz="2000" b="1" dirty="0">
            <a:latin typeface="Segoe UI" panose="020B0502040204020203" pitchFamily="34" charset="0"/>
            <a:cs typeface="Segoe UI" panose="020B0502040204020203" pitchFamily="34" charset="0"/>
          </a:endParaRPr>
        </a:p>
      </dgm:t>
    </dgm:pt>
    <dgm:pt modelId="{8148AE44-07EF-4765-A8BE-E5D3F58DC985}" type="parTrans" cxnId="{3ACBDA0A-EE43-4A16-AB41-0384D6C0B508}">
      <dgm:prSet/>
      <dgm:spPr/>
      <dgm:t>
        <a:bodyPr/>
        <a:lstStyle/>
        <a:p>
          <a:endParaRPr lang="fr-FR"/>
        </a:p>
      </dgm:t>
    </dgm:pt>
    <dgm:pt modelId="{A7AE172C-F8EE-4561-9478-C4E714229E51}" type="sibTrans" cxnId="{3ACBDA0A-EE43-4A16-AB41-0384D6C0B508}">
      <dgm:prSet/>
      <dgm:spPr/>
      <dgm:t>
        <a:bodyPr/>
        <a:lstStyle/>
        <a:p>
          <a:endParaRPr lang="fr-FR"/>
        </a:p>
      </dgm:t>
    </dgm:pt>
    <dgm:pt modelId="{AF1D759B-E925-458B-B300-B00E91522D62}">
      <dgm:prSet custT="1"/>
      <dgm:spPr/>
      <dgm:t>
        <a:bodyPr/>
        <a:lstStyle/>
        <a:p>
          <a:pPr algn="just" rtl="0"/>
          <a:r>
            <a:rPr lang="fr-FR" sz="1600" b="0" dirty="0" smtClean="0">
              <a:latin typeface="Segoe UI" panose="020B0502040204020203" pitchFamily="34" charset="0"/>
              <a:cs typeface="Segoe UI" panose="020B0502040204020203" pitchFamily="34" charset="0"/>
            </a:rPr>
            <a:t>Accent mis sur la </a:t>
          </a:r>
          <a:r>
            <a:rPr lang="fr-FR" sz="1500" b="0" dirty="0" smtClean="0">
              <a:latin typeface="Segoe UI" panose="020B0502040204020203" pitchFamily="34" charset="0"/>
              <a:cs typeface="Segoe UI" panose="020B0502040204020203" pitchFamily="34" charset="0"/>
            </a:rPr>
            <a:t>promotion</a:t>
          </a:r>
          <a:r>
            <a:rPr lang="fr-FR" sz="1600" b="0" dirty="0" smtClean="0">
              <a:latin typeface="Segoe UI" panose="020B0502040204020203" pitchFamily="34" charset="0"/>
              <a:cs typeface="Segoe UI" panose="020B0502040204020203" pitchFamily="34" charset="0"/>
            </a:rPr>
            <a:t> des possibilités d’emploi au niveau local et la reconstruction des communautés</a:t>
          </a:r>
          <a:endParaRPr lang="fr-FR" sz="1600" b="1" dirty="0">
            <a:latin typeface="Segoe UI" panose="020B0502040204020203" pitchFamily="34" charset="0"/>
            <a:cs typeface="Segoe UI" panose="020B0502040204020203" pitchFamily="34" charset="0"/>
          </a:endParaRPr>
        </a:p>
      </dgm:t>
    </dgm:pt>
    <dgm:pt modelId="{85086FFA-4BD6-4598-8CB5-926A12E8E329}" type="parTrans" cxnId="{0920C195-C1FD-4B3E-B920-7176A4DA6EFE}">
      <dgm:prSet/>
      <dgm:spPr/>
      <dgm:t>
        <a:bodyPr/>
        <a:lstStyle/>
        <a:p>
          <a:endParaRPr lang="fr-FR"/>
        </a:p>
      </dgm:t>
    </dgm:pt>
    <dgm:pt modelId="{13677793-A95D-4423-86E2-41770D5C18C7}" type="sibTrans" cxnId="{0920C195-C1FD-4B3E-B920-7176A4DA6EFE}">
      <dgm:prSet/>
      <dgm:spPr/>
      <dgm:t>
        <a:bodyPr/>
        <a:lstStyle/>
        <a:p>
          <a:endParaRPr lang="fr-FR"/>
        </a:p>
      </dgm:t>
    </dgm:pt>
    <dgm:pt modelId="{D8801135-3274-4515-BEED-48012E562362}" type="pres">
      <dgm:prSet presAssocID="{0D7E8DF2-07E8-4FD3-9BC6-2630A4AFBFEF}" presName="linear" presStyleCnt="0">
        <dgm:presLayoutVars>
          <dgm:animLvl val="lvl"/>
          <dgm:resizeHandles val="exact"/>
        </dgm:presLayoutVars>
      </dgm:prSet>
      <dgm:spPr/>
      <dgm:t>
        <a:bodyPr/>
        <a:lstStyle/>
        <a:p>
          <a:endParaRPr lang="fr-FR"/>
        </a:p>
      </dgm:t>
    </dgm:pt>
    <dgm:pt modelId="{0C8E27A2-4330-4586-9BC0-BFE1D9327440}" type="pres">
      <dgm:prSet presAssocID="{E563BB82-322E-48D9-ABAB-BA96232352A6}" presName="parentText" presStyleLbl="node1" presStyleIdx="0" presStyleCnt="4" custScaleX="19799" custLinFactNeighborX="-40100" custLinFactNeighborY="-16531">
        <dgm:presLayoutVars>
          <dgm:chMax val="0"/>
          <dgm:bulletEnabled val="1"/>
        </dgm:presLayoutVars>
      </dgm:prSet>
      <dgm:spPr/>
      <dgm:t>
        <a:bodyPr/>
        <a:lstStyle/>
        <a:p>
          <a:endParaRPr lang="fr-FR"/>
        </a:p>
      </dgm:t>
    </dgm:pt>
    <dgm:pt modelId="{79ADBF3A-E098-4DAD-A189-EA839AB6C79E}" type="pres">
      <dgm:prSet presAssocID="{E563BB82-322E-48D9-ABAB-BA96232352A6}" presName="childText" presStyleLbl="revTx" presStyleIdx="0" presStyleCnt="4">
        <dgm:presLayoutVars>
          <dgm:bulletEnabled val="1"/>
        </dgm:presLayoutVars>
      </dgm:prSet>
      <dgm:spPr/>
      <dgm:t>
        <a:bodyPr/>
        <a:lstStyle/>
        <a:p>
          <a:endParaRPr lang="fr-FR"/>
        </a:p>
      </dgm:t>
    </dgm:pt>
    <dgm:pt modelId="{7093800D-3896-4222-9A56-3F26E65E013B}" type="pres">
      <dgm:prSet presAssocID="{2465A342-66F4-4949-8457-B38A08CBF430}" presName="parentText" presStyleLbl="node1" presStyleIdx="1" presStyleCnt="4" custScaleX="35242" custLinFactNeighborX="-32379" custLinFactNeighborY="-545">
        <dgm:presLayoutVars>
          <dgm:chMax val="0"/>
          <dgm:bulletEnabled val="1"/>
        </dgm:presLayoutVars>
      </dgm:prSet>
      <dgm:spPr/>
      <dgm:t>
        <a:bodyPr/>
        <a:lstStyle/>
        <a:p>
          <a:endParaRPr lang="fr-FR"/>
        </a:p>
      </dgm:t>
    </dgm:pt>
    <dgm:pt modelId="{90C38777-7207-45A8-8763-92335F311A50}" type="pres">
      <dgm:prSet presAssocID="{2465A342-66F4-4949-8457-B38A08CBF430}" presName="childText" presStyleLbl="revTx" presStyleIdx="1" presStyleCnt="4">
        <dgm:presLayoutVars>
          <dgm:bulletEnabled val="1"/>
        </dgm:presLayoutVars>
      </dgm:prSet>
      <dgm:spPr/>
      <dgm:t>
        <a:bodyPr/>
        <a:lstStyle/>
        <a:p>
          <a:endParaRPr lang="fr-FR"/>
        </a:p>
      </dgm:t>
    </dgm:pt>
    <dgm:pt modelId="{12E2754C-B235-4AFE-B950-3995AFFD0DDF}" type="pres">
      <dgm:prSet presAssocID="{76FBB339-6D3B-4236-8F32-C10E903E9115}" presName="parentText" presStyleLbl="node1" presStyleIdx="2" presStyleCnt="4" custScaleX="48856" custLinFactNeighborX="-25572" custLinFactNeighborY="0">
        <dgm:presLayoutVars>
          <dgm:chMax val="0"/>
          <dgm:bulletEnabled val="1"/>
        </dgm:presLayoutVars>
      </dgm:prSet>
      <dgm:spPr/>
      <dgm:t>
        <a:bodyPr/>
        <a:lstStyle/>
        <a:p>
          <a:endParaRPr lang="fr-FR"/>
        </a:p>
      </dgm:t>
    </dgm:pt>
    <dgm:pt modelId="{7F739361-07A1-4D54-92E8-6B33064406EA}" type="pres">
      <dgm:prSet presAssocID="{76FBB339-6D3B-4236-8F32-C10E903E9115}" presName="childText" presStyleLbl="revTx" presStyleIdx="2" presStyleCnt="4">
        <dgm:presLayoutVars>
          <dgm:bulletEnabled val="1"/>
        </dgm:presLayoutVars>
      </dgm:prSet>
      <dgm:spPr/>
      <dgm:t>
        <a:bodyPr/>
        <a:lstStyle/>
        <a:p>
          <a:endParaRPr lang="fr-FR"/>
        </a:p>
      </dgm:t>
    </dgm:pt>
    <dgm:pt modelId="{A02F9ABB-3932-4E59-A123-6D2919961020}" type="pres">
      <dgm:prSet presAssocID="{BCE304D8-7F71-4CA1-941D-2ADD03E3B73F}" presName="parentText" presStyleLbl="node1" presStyleIdx="3" presStyleCnt="4" custScaleX="61301" custLinFactNeighborX="-19349" custLinFactNeighborY="4687">
        <dgm:presLayoutVars>
          <dgm:chMax val="0"/>
          <dgm:bulletEnabled val="1"/>
        </dgm:presLayoutVars>
      </dgm:prSet>
      <dgm:spPr/>
      <dgm:t>
        <a:bodyPr/>
        <a:lstStyle/>
        <a:p>
          <a:endParaRPr lang="fr-FR"/>
        </a:p>
      </dgm:t>
    </dgm:pt>
    <dgm:pt modelId="{8687798D-C8D9-4F15-93BE-9E84693CFC9D}" type="pres">
      <dgm:prSet presAssocID="{BCE304D8-7F71-4CA1-941D-2ADD03E3B73F}" presName="childText" presStyleLbl="revTx" presStyleIdx="3" presStyleCnt="4">
        <dgm:presLayoutVars>
          <dgm:bulletEnabled val="1"/>
        </dgm:presLayoutVars>
      </dgm:prSet>
      <dgm:spPr/>
      <dgm:t>
        <a:bodyPr/>
        <a:lstStyle/>
        <a:p>
          <a:endParaRPr lang="fr-FR"/>
        </a:p>
      </dgm:t>
    </dgm:pt>
  </dgm:ptLst>
  <dgm:cxnLst>
    <dgm:cxn modelId="{1E0650A3-FF3A-47BC-B9B2-3B151C397652}" type="presOf" srcId="{B19475D9-C859-490D-8ABF-C86074B24550}" destId="{79ADBF3A-E098-4DAD-A189-EA839AB6C79E}" srcOrd="0" destOrd="1" presId="urn:microsoft.com/office/officeart/2005/8/layout/vList2"/>
    <dgm:cxn modelId="{1551CEAC-4CB0-4A90-B63C-4C85B55BBE4C}" srcId="{76FBB339-6D3B-4236-8F32-C10E903E9115}" destId="{C2A58CD7-E3E5-4682-A954-D2E19B7E4CDD}" srcOrd="0" destOrd="0" parTransId="{870C8F43-ABF5-44BB-BDB6-7E1C8723424C}" sibTransId="{21A58208-9E1F-480F-BEF2-6FD320CC9AAC}"/>
    <dgm:cxn modelId="{737C9BB6-C269-43A1-BEDA-192BA5BCA2AE}" srcId="{E563BB82-322E-48D9-ABAB-BA96232352A6}" destId="{B19475D9-C859-490D-8ABF-C86074B24550}" srcOrd="1" destOrd="0" parTransId="{E7716783-9BA6-43C0-86E5-EF2C8268A10A}" sibTransId="{AD4E0E15-21E3-46A6-92A2-E0FCBFC55A7E}"/>
    <dgm:cxn modelId="{55BC905F-54CA-4C73-A346-08A021B4D766}" srcId="{0D7E8DF2-07E8-4FD3-9BC6-2630A4AFBFEF}" destId="{76FBB339-6D3B-4236-8F32-C10E903E9115}" srcOrd="2" destOrd="0" parTransId="{AC606026-9936-450A-8D4E-214A5B843867}" sibTransId="{2F448FAC-705F-4EA7-8D51-25538F95E59A}"/>
    <dgm:cxn modelId="{3ACBDA0A-EE43-4A16-AB41-0384D6C0B508}" srcId="{0D7E8DF2-07E8-4FD3-9BC6-2630A4AFBFEF}" destId="{BCE304D8-7F71-4CA1-941D-2ADD03E3B73F}" srcOrd="3" destOrd="0" parTransId="{8148AE44-07EF-4765-A8BE-E5D3F58DC985}" sibTransId="{A7AE172C-F8EE-4561-9478-C4E714229E51}"/>
    <dgm:cxn modelId="{1C207F3D-1E16-45A5-9FB4-347DC27880F7}" srcId="{E563BB82-322E-48D9-ABAB-BA96232352A6}" destId="{77EC67A0-3B40-4147-B665-7C1A23C0BF32}" srcOrd="0" destOrd="0" parTransId="{BBA89B93-3FF6-4DC9-9EC1-853244CAFDFD}" sibTransId="{568C2547-451F-4E32-8EFA-AFD06003BA17}"/>
    <dgm:cxn modelId="{56E67B72-E72B-446E-B7B5-A0E1E2899E6B}" type="presOf" srcId="{E563BB82-322E-48D9-ABAB-BA96232352A6}" destId="{0C8E27A2-4330-4586-9BC0-BFE1D9327440}" srcOrd="0" destOrd="0" presId="urn:microsoft.com/office/officeart/2005/8/layout/vList2"/>
    <dgm:cxn modelId="{E88D66DC-499B-4943-96AA-6E645C22C251}" type="presOf" srcId="{0D7E8DF2-07E8-4FD3-9BC6-2630A4AFBFEF}" destId="{D8801135-3274-4515-BEED-48012E562362}" srcOrd="0" destOrd="0" presId="urn:microsoft.com/office/officeart/2005/8/layout/vList2"/>
    <dgm:cxn modelId="{EB8D81D8-4D15-42A9-9DB5-E35ED0C09476}" type="presOf" srcId="{323B8431-B5E4-4DF5-AC26-C3234B2D9213}" destId="{90C38777-7207-45A8-8763-92335F311A50}" srcOrd="0" destOrd="0" presId="urn:microsoft.com/office/officeart/2005/8/layout/vList2"/>
    <dgm:cxn modelId="{77CAD5F5-3BF9-40E5-B350-FA7658C4DEB3}" type="presOf" srcId="{77EC67A0-3B40-4147-B665-7C1A23C0BF32}" destId="{79ADBF3A-E098-4DAD-A189-EA839AB6C79E}" srcOrd="0" destOrd="0" presId="urn:microsoft.com/office/officeart/2005/8/layout/vList2"/>
    <dgm:cxn modelId="{0519A4A0-DCC2-473D-8BD4-85C64594C807}" type="presOf" srcId="{AF1D759B-E925-458B-B300-B00E91522D62}" destId="{8687798D-C8D9-4F15-93BE-9E84693CFC9D}" srcOrd="0" destOrd="0" presId="urn:microsoft.com/office/officeart/2005/8/layout/vList2"/>
    <dgm:cxn modelId="{C702642C-CF7B-4230-9D0D-283458145B36}" type="presOf" srcId="{C2A58CD7-E3E5-4682-A954-D2E19B7E4CDD}" destId="{7F739361-07A1-4D54-92E8-6B33064406EA}" srcOrd="0" destOrd="0" presId="urn:microsoft.com/office/officeart/2005/8/layout/vList2"/>
    <dgm:cxn modelId="{0F6E8AC6-7879-4F38-9EE8-00DA2ABE28DE}" type="presOf" srcId="{76FBB339-6D3B-4236-8F32-C10E903E9115}" destId="{12E2754C-B235-4AFE-B950-3995AFFD0DDF}" srcOrd="0" destOrd="0" presId="urn:microsoft.com/office/officeart/2005/8/layout/vList2"/>
    <dgm:cxn modelId="{2EED17E1-934C-4BED-A9CB-20EA14B38736}" srcId="{0D7E8DF2-07E8-4FD3-9BC6-2630A4AFBFEF}" destId="{2465A342-66F4-4949-8457-B38A08CBF430}" srcOrd="1" destOrd="0" parTransId="{5E48BB77-5873-4958-9DB5-BFBDF953EBB5}" sibTransId="{155B0B8C-7F86-4FB7-8173-3D9E482F2840}"/>
    <dgm:cxn modelId="{9DC00AC5-5C19-4719-8DD2-E7BA1A77C405}" type="presOf" srcId="{BCE304D8-7F71-4CA1-941D-2ADD03E3B73F}" destId="{A02F9ABB-3932-4E59-A123-6D2919961020}" srcOrd="0" destOrd="0" presId="urn:microsoft.com/office/officeart/2005/8/layout/vList2"/>
    <dgm:cxn modelId="{C5138B86-EBA6-4F70-8FE4-B67B215386B1}" srcId="{0D7E8DF2-07E8-4FD3-9BC6-2630A4AFBFEF}" destId="{E563BB82-322E-48D9-ABAB-BA96232352A6}" srcOrd="0" destOrd="0" parTransId="{6D0728CC-C8C9-4C66-B67D-B5C99F5462E9}" sibTransId="{81CAA65A-7522-4BBE-BAB3-0863647B5981}"/>
    <dgm:cxn modelId="{0920C195-C1FD-4B3E-B920-7176A4DA6EFE}" srcId="{BCE304D8-7F71-4CA1-941D-2ADD03E3B73F}" destId="{AF1D759B-E925-458B-B300-B00E91522D62}" srcOrd="0" destOrd="0" parTransId="{85086FFA-4BD6-4598-8CB5-926A12E8E329}" sibTransId="{13677793-A95D-4423-86E2-41770D5C18C7}"/>
    <dgm:cxn modelId="{7D15D150-8FBF-4945-A9D0-9E873A180EE8}" srcId="{2465A342-66F4-4949-8457-B38A08CBF430}" destId="{323B8431-B5E4-4DF5-AC26-C3234B2D9213}" srcOrd="0" destOrd="0" parTransId="{3EDC056B-931A-459E-B65E-4F8519041889}" sibTransId="{93FCBE4F-3BAC-4D88-9146-AB2484A25E62}"/>
    <dgm:cxn modelId="{ED8E4931-8B2D-4A09-BB29-AD42FEFC70EF}" type="presOf" srcId="{2465A342-66F4-4949-8457-B38A08CBF430}" destId="{7093800D-3896-4222-9A56-3F26E65E013B}" srcOrd="0" destOrd="0" presId="urn:microsoft.com/office/officeart/2005/8/layout/vList2"/>
    <dgm:cxn modelId="{7EB378E9-ACD9-49CC-AE07-4CAA0A54B20F}" type="presParOf" srcId="{D8801135-3274-4515-BEED-48012E562362}" destId="{0C8E27A2-4330-4586-9BC0-BFE1D9327440}" srcOrd="0" destOrd="0" presId="urn:microsoft.com/office/officeart/2005/8/layout/vList2"/>
    <dgm:cxn modelId="{F0B6BC4A-D7A6-49C1-8155-8092F011477B}" type="presParOf" srcId="{D8801135-3274-4515-BEED-48012E562362}" destId="{79ADBF3A-E098-4DAD-A189-EA839AB6C79E}" srcOrd="1" destOrd="0" presId="urn:microsoft.com/office/officeart/2005/8/layout/vList2"/>
    <dgm:cxn modelId="{F0FEF813-0E6B-4AA9-B6D9-889FD9B68C0C}" type="presParOf" srcId="{D8801135-3274-4515-BEED-48012E562362}" destId="{7093800D-3896-4222-9A56-3F26E65E013B}" srcOrd="2" destOrd="0" presId="urn:microsoft.com/office/officeart/2005/8/layout/vList2"/>
    <dgm:cxn modelId="{05C7A517-4A40-49E3-BA0E-EFB07E13F3EC}" type="presParOf" srcId="{D8801135-3274-4515-BEED-48012E562362}" destId="{90C38777-7207-45A8-8763-92335F311A50}" srcOrd="3" destOrd="0" presId="urn:microsoft.com/office/officeart/2005/8/layout/vList2"/>
    <dgm:cxn modelId="{73164EDA-4EF7-401A-8F05-5329DC58E51A}" type="presParOf" srcId="{D8801135-3274-4515-BEED-48012E562362}" destId="{12E2754C-B235-4AFE-B950-3995AFFD0DDF}" srcOrd="4" destOrd="0" presId="urn:microsoft.com/office/officeart/2005/8/layout/vList2"/>
    <dgm:cxn modelId="{2944C9EF-E985-4E5C-A0DA-2D303FCE60A6}" type="presParOf" srcId="{D8801135-3274-4515-BEED-48012E562362}" destId="{7F739361-07A1-4D54-92E8-6B33064406EA}" srcOrd="5" destOrd="0" presId="urn:microsoft.com/office/officeart/2005/8/layout/vList2"/>
    <dgm:cxn modelId="{09ACBB81-91FD-47AF-B20B-A30090D18477}" type="presParOf" srcId="{D8801135-3274-4515-BEED-48012E562362}" destId="{A02F9ABB-3932-4E59-A123-6D2919961020}" srcOrd="6" destOrd="0" presId="urn:microsoft.com/office/officeart/2005/8/layout/vList2"/>
    <dgm:cxn modelId="{5D5C13D9-56E0-41E4-8564-374C8B96741A}" type="presParOf" srcId="{D8801135-3274-4515-BEED-48012E562362}" destId="{8687798D-C8D9-4F15-93BE-9E84693CFC9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7E8DF2-07E8-4FD3-9BC6-2630A4AFBF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E563BB82-322E-48D9-ABAB-BA96232352A6}">
      <dgm:prSet custT="1"/>
      <dgm:spPr>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fr-FR" sz="2000" b="1" dirty="0" smtClean="0">
              <a:latin typeface="Segoe UI" panose="020B0502040204020203" pitchFamily="34" charset="0"/>
              <a:cs typeface="Segoe UI" panose="020B0502040204020203" pitchFamily="34" charset="0"/>
            </a:rPr>
            <a:t>Sécurité</a:t>
          </a:r>
          <a:endParaRPr lang="fr-FR" sz="2100" b="1" dirty="0">
            <a:latin typeface="Segoe UI" panose="020B0502040204020203" pitchFamily="34" charset="0"/>
            <a:cs typeface="Segoe UI" panose="020B0502040204020203" pitchFamily="34" charset="0"/>
          </a:endParaRPr>
        </a:p>
      </dgm:t>
    </dgm:pt>
    <dgm:pt modelId="{6D0728CC-C8C9-4C66-B67D-B5C99F5462E9}" type="parTrans" cxnId="{C5138B86-EBA6-4F70-8FE4-B67B215386B1}">
      <dgm:prSet/>
      <dgm:spPr/>
      <dgm:t>
        <a:bodyPr/>
        <a:lstStyle/>
        <a:p>
          <a:endParaRPr lang="fr-FR"/>
        </a:p>
      </dgm:t>
    </dgm:pt>
    <dgm:pt modelId="{81CAA65A-7522-4BBE-BAB3-0863647B5981}" type="sibTrans" cxnId="{C5138B86-EBA6-4F70-8FE4-B67B215386B1}">
      <dgm:prSet/>
      <dgm:spPr/>
      <dgm:t>
        <a:bodyPr/>
        <a:lstStyle/>
        <a:p>
          <a:endParaRPr lang="fr-FR"/>
        </a:p>
      </dgm:t>
    </dgm:pt>
    <dgm:pt modelId="{77EC67A0-3B40-4147-B665-7C1A23C0BF32}">
      <dgm:prSet custT="1"/>
      <dgm:spPr/>
      <dgm:t>
        <a:bodyPr/>
        <a:lstStyle/>
        <a:p>
          <a:pPr algn="just" rtl="0"/>
          <a:r>
            <a:rPr lang="fr-FR" sz="1600" dirty="0" smtClean="0">
              <a:latin typeface="Segoe UI" panose="020B0502040204020203" pitchFamily="34" charset="0"/>
              <a:cs typeface="Segoe UI" panose="020B0502040204020203" pitchFamily="34" charset="0"/>
            </a:rPr>
            <a:t>Accessibilité des zones d’intervention </a:t>
          </a:r>
          <a:endParaRPr lang="fr-FR" sz="1600" b="0" dirty="0">
            <a:latin typeface="Segoe UI" panose="020B0502040204020203" pitchFamily="34" charset="0"/>
            <a:cs typeface="Segoe UI" panose="020B0502040204020203" pitchFamily="34" charset="0"/>
          </a:endParaRPr>
        </a:p>
      </dgm:t>
    </dgm:pt>
    <dgm:pt modelId="{BBA89B93-3FF6-4DC9-9EC1-853244CAFDFD}" type="parTrans" cxnId="{1C207F3D-1E16-45A5-9FB4-347DC27880F7}">
      <dgm:prSet/>
      <dgm:spPr/>
      <dgm:t>
        <a:bodyPr/>
        <a:lstStyle/>
        <a:p>
          <a:endParaRPr lang="fr-FR"/>
        </a:p>
      </dgm:t>
    </dgm:pt>
    <dgm:pt modelId="{568C2547-451F-4E32-8EFA-AFD06003BA17}" type="sibTrans" cxnId="{1C207F3D-1E16-45A5-9FB4-347DC27880F7}">
      <dgm:prSet/>
      <dgm:spPr/>
      <dgm:t>
        <a:bodyPr/>
        <a:lstStyle/>
        <a:p>
          <a:endParaRPr lang="fr-FR"/>
        </a:p>
      </dgm:t>
    </dgm:pt>
    <dgm:pt modelId="{2465A342-66F4-4949-8457-B38A08CBF430}">
      <dgm:prSet custT="1"/>
      <dgm:spPr>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fr-FR" sz="2000" b="1" dirty="0" smtClean="0">
              <a:latin typeface="Segoe UI" panose="020B0502040204020203" pitchFamily="34" charset="0"/>
              <a:cs typeface="Segoe UI" panose="020B0502040204020203" pitchFamily="34" charset="0"/>
            </a:rPr>
            <a:t>Ressources</a:t>
          </a:r>
          <a:endParaRPr lang="fr-FR" sz="2100" dirty="0">
            <a:latin typeface="Segoe UI" panose="020B0502040204020203" pitchFamily="34" charset="0"/>
            <a:cs typeface="Segoe UI" panose="020B0502040204020203" pitchFamily="34" charset="0"/>
          </a:endParaRPr>
        </a:p>
      </dgm:t>
    </dgm:pt>
    <dgm:pt modelId="{5E48BB77-5873-4958-9DB5-BFBDF953EBB5}" type="parTrans" cxnId="{2EED17E1-934C-4BED-A9CB-20EA14B38736}">
      <dgm:prSet/>
      <dgm:spPr/>
      <dgm:t>
        <a:bodyPr/>
        <a:lstStyle/>
        <a:p>
          <a:endParaRPr lang="fr-FR"/>
        </a:p>
      </dgm:t>
    </dgm:pt>
    <dgm:pt modelId="{155B0B8C-7F86-4FB7-8173-3D9E482F2840}" type="sibTrans" cxnId="{2EED17E1-934C-4BED-A9CB-20EA14B38736}">
      <dgm:prSet/>
      <dgm:spPr/>
      <dgm:t>
        <a:bodyPr/>
        <a:lstStyle/>
        <a:p>
          <a:endParaRPr lang="fr-FR"/>
        </a:p>
      </dgm:t>
    </dgm:pt>
    <dgm:pt modelId="{323B8431-B5E4-4DF5-AC26-C3234B2D9213}">
      <dgm:prSet custT="1"/>
      <dgm:spPr/>
      <dgm:t>
        <a:bodyPr/>
        <a:lstStyle/>
        <a:p>
          <a:pPr algn="just" rtl="0"/>
          <a:r>
            <a:rPr lang="fr-FR" sz="1600" dirty="0" smtClean="0">
              <a:latin typeface="Segoe UI" panose="020B0502040204020203" pitchFamily="34" charset="0"/>
              <a:cs typeface="Segoe UI" panose="020B0502040204020203" pitchFamily="34" charset="0"/>
            </a:rPr>
            <a:t>Régularité du suivi et de la disponibilité de l’expertise technique</a:t>
          </a:r>
          <a:endParaRPr lang="fr-FR" sz="1600" b="0" dirty="0">
            <a:latin typeface="Segoe UI" panose="020B0502040204020203" pitchFamily="34" charset="0"/>
            <a:cs typeface="Segoe UI" panose="020B0502040204020203" pitchFamily="34" charset="0"/>
          </a:endParaRPr>
        </a:p>
      </dgm:t>
    </dgm:pt>
    <dgm:pt modelId="{3EDC056B-931A-459E-B65E-4F8519041889}" type="parTrans" cxnId="{7D15D150-8FBF-4945-A9D0-9E873A180EE8}">
      <dgm:prSet/>
      <dgm:spPr/>
      <dgm:t>
        <a:bodyPr/>
        <a:lstStyle/>
        <a:p>
          <a:endParaRPr lang="fr-FR"/>
        </a:p>
      </dgm:t>
    </dgm:pt>
    <dgm:pt modelId="{93FCBE4F-3BAC-4D88-9146-AB2484A25E62}" type="sibTrans" cxnId="{7D15D150-8FBF-4945-A9D0-9E873A180EE8}">
      <dgm:prSet/>
      <dgm:spPr/>
      <dgm:t>
        <a:bodyPr/>
        <a:lstStyle/>
        <a:p>
          <a:endParaRPr lang="fr-FR"/>
        </a:p>
      </dgm:t>
    </dgm:pt>
    <dgm:pt modelId="{76FBB339-6D3B-4236-8F32-C10E903E9115}">
      <dgm:prSet custT="1"/>
      <dgm:spPr>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fr-FR" sz="2000" b="1" dirty="0" smtClean="0">
              <a:latin typeface="Segoe UI" panose="020B0502040204020203" pitchFamily="34" charset="0"/>
              <a:cs typeface="Segoe UI" panose="020B0502040204020203" pitchFamily="34" charset="0"/>
            </a:rPr>
            <a:t>Capacités d’appropriation</a:t>
          </a:r>
          <a:endParaRPr lang="fr-FR" sz="2000" dirty="0">
            <a:latin typeface="Segoe UI" panose="020B0502040204020203" pitchFamily="34" charset="0"/>
            <a:cs typeface="Segoe UI" panose="020B0502040204020203" pitchFamily="34" charset="0"/>
          </a:endParaRPr>
        </a:p>
      </dgm:t>
    </dgm:pt>
    <dgm:pt modelId="{AC606026-9936-450A-8D4E-214A5B843867}" type="parTrans" cxnId="{55BC905F-54CA-4C73-A346-08A021B4D766}">
      <dgm:prSet/>
      <dgm:spPr/>
      <dgm:t>
        <a:bodyPr/>
        <a:lstStyle/>
        <a:p>
          <a:endParaRPr lang="fr-FR"/>
        </a:p>
      </dgm:t>
    </dgm:pt>
    <dgm:pt modelId="{2F448FAC-705F-4EA7-8D51-25538F95E59A}" type="sibTrans" cxnId="{55BC905F-54CA-4C73-A346-08A021B4D766}">
      <dgm:prSet/>
      <dgm:spPr/>
      <dgm:t>
        <a:bodyPr/>
        <a:lstStyle/>
        <a:p>
          <a:endParaRPr lang="fr-FR"/>
        </a:p>
      </dgm:t>
    </dgm:pt>
    <dgm:pt modelId="{C2A58CD7-E3E5-4682-A954-D2E19B7E4CDD}">
      <dgm:prSet custT="1"/>
      <dgm:spPr/>
      <dgm:t>
        <a:bodyPr/>
        <a:lstStyle/>
        <a:p>
          <a:pPr algn="just" rtl="0"/>
          <a:r>
            <a:rPr lang="fr-FR" sz="1600" dirty="0" smtClean="0">
              <a:latin typeface="Segoe UI" panose="020B0502040204020203" pitchFamily="34" charset="0"/>
              <a:cs typeface="Segoe UI" panose="020B0502040204020203" pitchFamily="34" charset="0"/>
            </a:rPr>
            <a:t>Alignement sur les priorités des Etats et des bailleurs</a:t>
          </a:r>
          <a:endParaRPr lang="fr-FR" sz="1600" b="0" dirty="0">
            <a:latin typeface="Segoe UI" panose="020B0502040204020203" pitchFamily="34" charset="0"/>
            <a:cs typeface="Segoe UI" panose="020B0502040204020203" pitchFamily="34" charset="0"/>
          </a:endParaRPr>
        </a:p>
      </dgm:t>
    </dgm:pt>
    <dgm:pt modelId="{870C8F43-ABF5-44BB-BDB6-7E1C8723424C}" type="parTrans" cxnId="{1551CEAC-4CB0-4A90-B63C-4C85B55BBE4C}">
      <dgm:prSet/>
      <dgm:spPr/>
      <dgm:t>
        <a:bodyPr/>
        <a:lstStyle/>
        <a:p>
          <a:endParaRPr lang="fr-FR"/>
        </a:p>
      </dgm:t>
    </dgm:pt>
    <dgm:pt modelId="{21A58208-9E1F-480F-BEF2-6FD320CC9AAC}" type="sibTrans" cxnId="{1551CEAC-4CB0-4A90-B63C-4C85B55BBE4C}">
      <dgm:prSet/>
      <dgm:spPr/>
      <dgm:t>
        <a:bodyPr/>
        <a:lstStyle/>
        <a:p>
          <a:endParaRPr lang="fr-FR"/>
        </a:p>
      </dgm:t>
    </dgm:pt>
    <dgm:pt modelId="{BCE304D8-7F71-4CA1-941D-2ADD03E3B73F}">
      <dgm:prSet custT="1"/>
      <dgm:spPr>
        <a:solidFill>
          <a:srgbClr val="0070C0"/>
        </a:solidFill>
      </dgm:spPr>
      <dgm:t>
        <a:bodyPr/>
        <a:lstStyle/>
        <a:p>
          <a:pPr algn="just" rtl="0"/>
          <a:r>
            <a:rPr lang="fr-FR" sz="2000" b="1" dirty="0" smtClean="0">
              <a:latin typeface="Segoe UI" panose="020B0502040204020203" pitchFamily="34" charset="0"/>
              <a:cs typeface="Segoe UI" panose="020B0502040204020203" pitchFamily="34" charset="0"/>
            </a:rPr>
            <a:t>Durabilité et impact des interventions</a:t>
          </a:r>
          <a:endParaRPr lang="fr-FR" sz="2000" b="1" dirty="0">
            <a:latin typeface="Segoe UI" panose="020B0502040204020203" pitchFamily="34" charset="0"/>
            <a:cs typeface="Segoe UI" panose="020B0502040204020203" pitchFamily="34" charset="0"/>
          </a:endParaRPr>
        </a:p>
      </dgm:t>
    </dgm:pt>
    <dgm:pt modelId="{8148AE44-07EF-4765-A8BE-E5D3F58DC985}" type="parTrans" cxnId="{3ACBDA0A-EE43-4A16-AB41-0384D6C0B508}">
      <dgm:prSet/>
      <dgm:spPr/>
      <dgm:t>
        <a:bodyPr/>
        <a:lstStyle/>
        <a:p>
          <a:endParaRPr lang="fr-FR"/>
        </a:p>
      </dgm:t>
    </dgm:pt>
    <dgm:pt modelId="{A7AE172C-F8EE-4561-9478-C4E714229E51}" type="sibTrans" cxnId="{3ACBDA0A-EE43-4A16-AB41-0384D6C0B508}">
      <dgm:prSet/>
      <dgm:spPr/>
      <dgm:t>
        <a:bodyPr/>
        <a:lstStyle/>
        <a:p>
          <a:endParaRPr lang="fr-FR"/>
        </a:p>
      </dgm:t>
    </dgm:pt>
    <dgm:pt modelId="{AF1D759B-E925-458B-B300-B00E91522D62}">
      <dgm:prSet custT="1"/>
      <dgm:spPr/>
      <dgm:t>
        <a:bodyPr/>
        <a:lstStyle/>
        <a:p>
          <a:pPr algn="just" rtl="0"/>
          <a:r>
            <a:rPr lang="fr-FR" sz="1600" dirty="0" smtClean="0">
              <a:latin typeface="Segoe UI" panose="020B0502040204020203" pitchFamily="34" charset="0"/>
              <a:cs typeface="Segoe UI" panose="020B0502040204020203" pitchFamily="34" charset="0"/>
            </a:rPr>
            <a:t>Poursuite des interventions pour sortir de la fragilité vers les développement (Vision long terme)</a:t>
          </a:r>
          <a:endParaRPr lang="fr-FR" sz="1600" b="1" dirty="0">
            <a:latin typeface="Segoe UI" panose="020B0502040204020203" pitchFamily="34" charset="0"/>
            <a:cs typeface="Segoe UI" panose="020B0502040204020203" pitchFamily="34" charset="0"/>
          </a:endParaRPr>
        </a:p>
      </dgm:t>
    </dgm:pt>
    <dgm:pt modelId="{85086FFA-4BD6-4598-8CB5-926A12E8E329}" type="parTrans" cxnId="{0920C195-C1FD-4B3E-B920-7176A4DA6EFE}">
      <dgm:prSet/>
      <dgm:spPr/>
      <dgm:t>
        <a:bodyPr/>
        <a:lstStyle/>
        <a:p>
          <a:endParaRPr lang="fr-FR"/>
        </a:p>
      </dgm:t>
    </dgm:pt>
    <dgm:pt modelId="{13677793-A95D-4423-86E2-41770D5C18C7}" type="sibTrans" cxnId="{0920C195-C1FD-4B3E-B920-7176A4DA6EFE}">
      <dgm:prSet/>
      <dgm:spPr/>
      <dgm:t>
        <a:bodyPr/>
        <a:lstStyle/>
        <a:p>
          <a:endParaRPr lang="fr-FR"/>
        </a:p>
      </dgm:t>
    </dgm:pt>
    <dgm:pt modelId="{D24BCC18-CA5C-45D6-8810-14BF612F679F}">
      <dgm:prSet custT="1"/>
      <dgm:spPr/>
      <dgm:t>
        <a:bodyPr/>
        <a:lstStyle/>
        <a:p>
          <a:pPr algn="just" rtl="0"/>
          <a:r>
            <a:rPr lang="fr-FR" sz="1600" dirty="0" smtClean="0">
              <a:latin typeface="Segoe UI" panose="020B0502040204020203" pitchFamily="34" charset="0"/>
              <a:cs typeface="Segoe UI" panose="020B0502040204020203" pitchFamily="34" charset="0"/>
            </a:rPr>
            <a:t>Implication des bénéficiaires et de l’expertise locale</a:t>
          </a:r>
          <a:endParaRPr lang="fr-FR" sz="1600" b="0" dirty="0">
            <a:latin typeface="Segoe UI" panose="020B0502040204020203" pitchFamily="34" charset="0"/>
            <a:cs typeface="Segoe UI" panose="020B0502040204020203" pitchFamily="34" charset="0"/>
          </a:endParaRPr>
        </a:p>
      </dgm:t>
    </dgm:pt>
    <dgm:pt modelId="{69A26EA5-98E1-4695-8DD2-DA766A8C65FF}" type="parTrans" cxnId="{96F25A4F-1398-4D31-8C60-CCA0639B602F}">
      <dgm:prSet/>
      <dgm:spPr/>
      <dgm:t>
        <a:bodyPr/>
        <a:lstStyle/>
        <a:p>
          <a:endParaRPr lang="fr-FR"/>
        </a:p>
      </dgm:t>
    </dgm:pt>
    <dgm:pt modelId="{E9C0D2A5-87BE-4BD0-9DA1-33C0D0DE7B61}" type="sibTrans" cxnId="{96F25A4F-1398-4D31-8C60-CCA0639B602F}">
      <dgm:prSet/>
      <dgm:spPr/>
      <dgm:t>
        <a:bodyPr/>
        <a:lstStyle/>
        <a:p>
          <a:endParaRPr lang="fr-FR"/>
        </a:p>
      </dgm:t>
    </dgm:pt>
    <dgm:pt modelId="{83A13C12-37B3-4BCC-968C-4DA0C4FB510A}">
      <dgm:prSet custT="1"/>
      <dgm:spPr/>
      <dgm:t>
        <a:bodyPr/>
        <a:lstStyle/>
        <a:p>
          <a:pPr algn="just" rtl="0"/>
          <a:r>
            <a:rPr lang="fr-FR" sz="1600" dirty="0" smtClean="0">
              <a:latin typeface="Segoe UI" panose="020B0502040204020203" pitchFamily="34" charset="0"/>
              <a:cs typeface="Segoe UI" panose="020B0502040204020203" pitchFamily="34" charset="0"/>
            </a:rPr>
            <a:t>Leadership des autorités et parties prenantes</a:t>
          </a:r>
          <a:endParaRPr lang="fr-FR" sz="1600" b="0" dirty="0">
            <a:latin typeface="Segoe UI" panose="020B0502040204020203" pitchFamily="34" charset="0"/>
            <a:cs typeface="Segoe UI" panose="020B0502040204020203" pitchFamily="34" charset="0"/>
          </a:endParaRPr>
        </a:p>
      </dgm:t>
    </dgm:pt>
    <dgm:pt modelId="{0556C217-EB8A-4D84-86E5-0BE461794D58}" type="parTrans" cxnId="{D354FD03-6D61-42E6-B21F-502A93DDE55A}">
      <dgm:prSet/>
      <dgm:spPr/>
      <dgm:t>
        <a:bodyPr/>
        <a:lstStyle/>
        <a:p>
          <a:endParaRPr lang="fr-FR"/>
        </a:p>
      </dgm:t>
    </dgm:pt>
    <dgm:pt modelId="{7DF07E3A-B226-4663-8629-D629E684B6F3}" type="sibTrans" cxnId="{D354FD03-6D61-42E6-B21F-502A93DDE55A}">
      <dgm:prSet/>
      <dgm:spPr/>
      <dgm:t>
        <a:bodyPr/>
        <a:lstStyle/>
        <a:p>
          <a:endParaRPr lang="fr-FR"/>
        </a:p>
      </dgm:t>
    </dgm:pt>
    <dgm:pt modelId="{DFA3DF7C-7772-43F7-A82A-EDBF1C1BC85F}">
      <dgm:prSet custT="1"/>
      <dgm:spPr/>
      <dgm:t>
        <a:bodyPr/>
        <a:lstStyle/>
        <a:p>
          <a:pPr algn="just" rtl="0"/>
          <a:r>
            <a:rPr lang="fr-FR" sz="1600" dirty="0" smtClean="0">
              <a:latin typeface="Segoe UI" panose="020B0502040204020203" pitchFamily="34" charset="0"/>
              <a:cs typeface="Segoe UI" panose="020B0502040204020203" pitchFamily="34" charset="0"/>
            </a:rPr>
            <a:t>Capacité à provoquer des changements sur le court terme et à les évaluer </a:t>
          </a:r>
          <a:endParaRPr lang="fr-FR" sz="1600" b="1" dirty="0">
            <a:latin typeface="Segoe UI" panose="020B0502040204020203" pitchFamily="34" charset="0"/>
            <a:cs typeface="Segoe UI" panose="020B0502040204020203" pitchFamily="34" charset="0"/>
          </a:endParaRPr>
        </a:p>
      </dgm:t>
    </dgm:pt>
    <dgm:pt modelId="{31F0C26D-6780-4E0D-AF9A-6A54CE956D6F}" type="parTrans" cxnId="{BE049157-CC26-4020-9852-405B2E695207}">
      <dgm:prSet/>
      <dgm:spPr/>
      <dgm:t>
        <a:bodyPr/>
        <a:lstStyle/>
        <a:p>
          <a:endParaRPr lang="fr-FR"/>
        </a:p>
      </dgm:t>
    </dgm:pt>
    <dgm:pt modelId="{407AABB5-E006-4336-95EE-54F62EA87B55}" type="sibTrans" cxnId="{BE049157-CC26-4020-9852-405B2E695207}">
      <dgm:prSet/>
      <dgm:spPr/>
      <dgm:t>
        <a:bodyPr/>
        <a:lstStyle/>
        <a:p>
          <a:endParaRPr lang="fr-FR"/>
        </a:p>
      </dgm:t>
    </dgm:pt>
    <dgm:pt modelId="{B15DF6B6-360B-43F9-A39D-FBBB45B76F4E}">
      <dgm:prSet custT="1"/>
      <dgm:spPr/>
      <dgm:t>
        <a:bodyPr/>
        <a:lstStyle/>
        <a:p>
          <a:pPr algn="just" rtl="0"/>
          <a:r>
            <a:rPr lang="fr-FR" sz="1600" dirty="0" smtClean="0">
              <a:latin typeface="Segoe UI" panose="020B0502040204020203" pitchFamily="34" charset="0"/>
              <a:cs typeface="Segoe UI" panose="020B0502040204020203" pitchFamily="34" charset="0"/>
            </a:rPr>
            <a:t>Forte demande sociale </a:t>
          </a:r>
          <a:endParaRPr lang="fr-FR" sz="1600" b="0" dirty="0">
            <a:latin typeface="Segoe UI" panose="020B0502040204020203" pitchFamily="34" charset="0"/>
            <a:cs typeface="Segoe UI" panose="020B0502040204020203" pitchFamily="34" charset="0"/>
          </a:endParaRPr>
        </a:p>
      </dgm:t>
    </dgm:pt>
    <dgm:pt modelId="{4A431757-16C1-4A7B-B2A5-BB1DEF0F21D2}" type="parTrans" cxnId="{B0925367-4663-4C94-80A1-0F59D719B49B}">
      <dgm:prSet/>
      <dgm:spPr/>
      <dgm:t>
        <a:bodyPr/>
        <a:lstStyle/>
        <a:p>
          <a:endParaRPr lang="fr-FR"/>
        </a:p>
      </dgm:t>
    </dgm:pt>
    <dgm:pt modelId="{2E0473CE-9D5D-4650-B099-146632E34E32}" type="sibTrans" cxnId="{B0925367-4663-4C94-80A1-0F59D719B49B}">
      <dgm:prSet/>
      <dgm:spPr/>
      <dgm:t>
        <a:bodyPr/>
        <a:lstStyle/>
        <a:p>
          <a:endParaRPr lang="fr-FR"/>
        </a:p>
      </dgm:t>
    </dgm:pt>
    <dgm:pt modelId="{D8801135-3274-4515-BEED-48012E562362}" type="pres">
      <dgm:prSet presAssocID="{0D7E8DF2-07E8-4FD3-9BC6-2630A4AFBFEF}" presName="linear" presStyleCnt="0">
        <dgm:presLayoutVars>
          <dgm:animLvl val="lvl"/>
          <dgm:resizeHandles val="exact"/>
        </dgm:presLayoutVars>
      </dgm:prSet>
      <dgm:spPr/>
      <dgm:t>
        <a:bodyPr/>
        <a:lstStyle/>
        <a:p>
          <a:endParaRPr lang="fr-FR"/>
        </a:p>
      </dgm:t>
    </dgm:pt>
    <dgm:pt modelId="{0C8E27A2-4330-4586-9BC0-BFE1D9327440}" type="pres">
      <dgm:prSet presAssocID="{E563BB82-322E-48D9-ABAB-BA96232352A6}" presName="parentText" presStyleLbl="node1" presStyleIdx="0" presStyleCnt="4" custScaleX="24892" custLinFactNeighborX="-51397" custLinFactNeighborY="-2793">
        <dgm:presLayoutVars>
          <dgm:chMax val="0"/>
          <dgm:bulletEnabled val="1"/>
        </dgm:presLayoutVars>
      </dgm:prSet>
      <dgm:spPr/>
      <dgm:t>
        <a:bodyPr/>
        <a:lstStyle/>
        <a:p>
          <a:endParaRPr lang="fr-FR"/>
        </a:p>
      </dgm:t>
    </dgm:pt>
    <dgm:pt modelId="{79ADBF3A-E098-4DAD-A189-EA839AB6C79E}" type="pres">
      <dgm:prSet presAssocID="{E563BB82-322E-48D9-ABAB-BA96232352A6}" presName="childText" presStyleLbl="revTx" presStyleIdx="0" presStyleCnt="4">
        <dgm:presLayoutVars>
          <dgm:bulletEnabled val="1"/>
        </dgm:presLayoutVars>
      </dgm:prSet>
      <dgm:spPr/>
      <dgm:t>
        <a:bodyPr/>
        <a:lstStyle/>
        <a:p>
          <a:endParaRPr lang="fr-FR"/>
        </a:p>
      </dgm:t>
    </dgm:pt>
    <dgm:pt modelId="{7093800D-3896-4222-9A56-3F26E65E013B}" type="pres">
      <dgm:prSet presAssocID="{2465A342-66F4-4949-8457-B38A08CBF430}" presName="parentText" presStyleLbl="node1" presStyleIdx="1" presStyleCnt="4" custScaleX="35242" custLinFactNeighborX="-32379" custLinFactNeighborY="-545">
        <dgm:presLayoutVars>
          <dgm:chMax val="0"/>
          <dgm:bulletEnabled val="1"/>
        </dgm:presLayoutVars>
      </dgm:prSet>
      <dgm:spPr/>
      <dgm:t>
        <a:bodyPr/>
        <a:lstStyle/>
        <a:p>
          <a:endParaRPr lang="fr-FR"/>
        </a:p>
      </dgm:t>
    </dgm:pt>
    <dgm:pt modelId="{90C38777-7207-45A8-8763-92335F311A50}" type="pres">
      <dgm:prSet presAssocID="{2465A342-66F4-4949-8457-B38A08CBF430}" presName="childText" presStyleLbl="revTx" presStyleIdx="1" presStyleCnt="4">
        <dgm:presLayoutVars>
          <dgm:bulletEnabled val="1"/>
        </dgm:presLayoutVars>
      </dgm:prSet>
      <dgm:spPr/>
      <dgm:t>
        <a:bodyPr/>
        <a:lstStyle/>
        <a:p>
          <a:endParaRPr lang="fr-FR"/>
        </a:p>
      </dgm:t>
    </dgm:pt>
    <dgm:pt modelId="{12E2754C-B235-4AFE-B950-3995AFFD0DDF}" type="pres">
      <dgm:prSet presAssocID="{76FBB339-6D3B-4236-8F32-C10E903E9115}" presName="parentText" presStyleLbl="node1" presStyleIdx="2" presStyleCnt="4" custScaleX="48856" custLinFactNeighborX="-25572" custLinFactNeighborY="0">
        <dgm:presLayoutVars>
          <dgm:chMax val="0"/>
          <dgm:bulletEnabled val="1"/>
        </dgm:presLayoutVars>
      </dgm:prSet>
      <dgm:spPr/>
      <dgm:t>
        <a:bodyPr/>
        <a:lstStyle/>
        <a:p>
          <a:endParaRPr lang="fr-FR"/>
        </a:p>
      </dgm:t>
    </dgm:pt>
    <dgm:pt modelId="{7F739361-07A1-4D54-92E8-6B33064406EA}" type="pres">
      <dgm:prSet presAssocID="{76FBB339-6D3B-4236-8F32-C10E903E9115}" presName="childText" presStyleLbl="revTx" presStyleIdx="2" presStyleCnt="4">
        <dgm:presLayoutVars>
          <dgm:bulletEnabled val="1"/>
        </dgm:presLayoutVars>
      </dgm:prSet>
      <dgm:spPr/>
      <dgm:t>
        <a:bodyPr/>
        <a:lstStyle/>
        <a:p>
          <a:endParaRPr lang="fr-FR"/>
        </a:p>
      </dgm:t>
    </dgm:pt>
    <dgm:pt modelId="{A02F9ABB-3932-4E59-A123-6D2919961020}" type="pres">
      <dgm:prSet presAssocID="{BCE304D8-7F71-4CA1-941D-2ADD03E3B73F}" presName="parentText" presStyleLbl="node1" presStyleIdx="3" presStyleCnt="4" custScaleX="61301" custLinFactNeighborX="-19349" custLinFactNeighborY="4687">
        <dgm:presLayoutVars>
          <dgm:chMax val="0"/>
          <dgm:bulletEnabled val="1"/>
        </dgm:presLayoutVars>
      </dgm:prSet>
      <dgm:spPr/>
      <dgm:t>
        <a:bodyPr/>
        <a:lstStyle/>
        <a:p>
          <a:endParaRPr lang="fr-FR"/>
        </a:p>
      </dgm:t>
    </dgm:pt>
    <dgm:pt modelId="{8687798D-C8D9-4F15-93BE-9E84693CFC9D}" type="pres">
      <dgm:prSet presAssocID="{BCE304D8-7F71-4CA1-941D-2ADD03E3B73F}" presName="childText" presStyleLbl="revTx" presStyleIdx="3" presStyleCnt="4">
        <dgm:presLayoutVars>
          <dgm:bulletEnabled val="1"/>
        </dgm:presLayoutVars>
      </dgm:prSet>
      <dgm:spPr/>
      <dgm:t>
        <a:bodyPr/>
        <a:lstStyle/>
        <a:p>
          <a:endParaRPr lang="fr-FR"/>
        </a:p>
      </dgm:t>
    </dgm:pt>
  </dgm:ptLst>
  <dgm:cxnLst>
    <dgm:cxn modelId="{0F6E8AC6-7879-4F38-9EE8-00DA2ABE28DE}" type="presOf" srcId="{76FBB339-6D3B-4236-8F32-C10E903E9115}" destId="{12E2754C-B235-4AFE-B950-3995AFFD0DDF}" srcOrd="0" destOrd="0" presId="urn:microsoft.com/office/officeart/2005/8/layout/vList2"/>
    <dgm:cxn modelId="{59E1E4DC-880A-4440-809A-6C0CBD641AFC}" type="presOf" srcId="{DFA3DF7C-7772-43F7-A82A-EDBF1C1BC85F}" destId="{8687798D-C8D9-4F15-93BE-9E84693CFC9D}" srcOrd="0" destOrd="1" presId="urn:microsoft.com/office/officeart/2005/8/layout/vList2"/>
    <dgm:cxn modelId="{B0925367-4663-4C94-80A1-0F59D719B49B}" srcId="{2465A342-66F4-4949-8457-B38A08CBF430}" destId="{B15DF6B6-360B-43F9-A39D-FBBB45B76F4E}" srcOrd="1" destOrd="0" parTransId="{4A431757-16C1-4A7B-B2A5-BB1DEF0F21D2}" sibTransId="{2E0473CE-9D5D-4650-B099-146632E34E32}"/>
    <dgm:cxn modelId="{0920C195-C1FD-4B3E-B920-7176A4DA6EFE}" srcId="{BCE304D8-7F71-4CA1-941D-2ADD03E3B73F}" destId="{AF1D759B-E925-458B-B300-B00E91522D62}" srcOrd="0" destOrd="0" parTransId="{85086FFA-4BD6-4598-8CB5-926A12E8E329}" sibTransId="{13677793-A95D-4423-86E2-41770D5C18C7}"/>
    <dgm:cxn modelId="{1551CEAC-4CB0-4A90-B63C-4C85B55BBE4C}" srcId="{76FBB339-6D3B-4236-8F32-C10E903E9115}" destId="{C2A58CD7-E3E5-4682-A954-D2E19B7E4CDD}" srcOrd="0" destOrd="0" parTransId="{870C8F43-ABF5-44BB-BDB6-7E1C8723424C}" sibTransId="{21A58208-9E1F-480F-BEF2-6FD320CC9AAC}"/>
    <dgm:cxn modelId="{D354FD03-6D61-42E6-B21F-502A93DDE55A}" srcId="{76FBB339-6D3B-4236-8F32-C10E903E9115}" destId="{83A13C12-37B3-4BCC-968C-4DA0C4FB510A}" srcOrd="2" destOrd="0" parTransId="{0556C217-EB8A-4D84-86E5-0BE461794D58}" sibTransId="{7DF07E3A-B226-4663-8629-D629E684B6F3}"/>
    <dgm:cxn modelId="{E88D66DC-499B-4943-96AA-6E645C22C251}" type="presOf" srcId="{0D7E8DF2-07E8-4FD3-9BC6-2630A4AFBFEF}" destId="{D8801135-3274-4515-BEED-48012E562362}" srcOrd="0" destOrd="0" presId="urn:microsoft.com/office/officeart/2005/8/layout/vList2"/>
    <dgm:cxn modelId="{C5138B86-EBA6-4F70-8FE4-B67B215386B1}" srcId="{0D7E8DF2-07E8-4FD3-9BC6-2630A4AFBFEF}" destId="{E563BB82-322E-48D9-ABAB-BA96232352A6}" srcOrd="0" destOrd="0" parTransId="{6D0728CC-C8C9-4C66-B67D-B5C99F5462E9}" sibTransId="{81CAA65A-7522-4BBE-BAB3-0863647B5981}"/>
    <dgm:cxn modelId="{EB8D81D8-4D15-42A9-9DB5-E35ED0C09476}" type="presOf" srcId="{323B8431-B5E4-4DF5-AC26-C3234B2D9213}" destId="{90C38777-7207-45A8-8763-92335F311A50}" srcOrd="0" destOrd="0" presId="urn:microsoft.com/office/officeart/2005/8/layout/vList2"/>
    <dgm:cxn modelId="{1C207F3D-1E16-45A5-9FB4-347DC27880F7}" srcId="{E563BB82-322E-48D9-ABAB-BA96232352A6}" destId="{77EC67A0-3B40-4147-B665-7C1A23C0BF32}" srcOrd="0" destOrd="0" parTransId="{BBA89B93-3FF6-4DC9-9EC1-853244CAFDFD}" sibTransId="{568C2547-451F-4E32-8EFA-AFD06003BA17}"/>
    <dgm:cxn modelId="{77CAD5F5-3BF9-40E5-B350-FA7658C4DEB3}" type="presOf" srcId="{77EC67A0-3B40-4147-B665-7C1A23C0BF32}" destId="{79ADBF3A-E098-4DAD-A189-EA839AB6C79E}" srcOrd="0" destOrd="0" presId="urn:microsoft.com/office/officeart/2005/8/layout/vList2"/>
    <dgm:cxn modelId="{9DC4E9D2-877F-44AB-BDE0-246DAA8798D3}" type="presOf" srcId="{B15DF6B6-360B-43F9-A39D-FBBB45B76F4E}" destId="{90C38777-7207-45A8-8763-92335F311A50}" srcOrd="0" destOrd="1" presId="urn:microsoft.com/office/officeart/2005/8/layout/vList2"/>
    <dgm:cxn modelId="{55BC905F-54CA-4C73-A346-08A021B4D766}" srcId="{0D7E8DF2-07E8-4FD3-9BC6-2630A4AFBFEF}" destId="{76FBB339-6D3B-4236-8F32-C10E903E9115}" srcOrd="2" destOrd="0" parTransId="{AC606026-9936-450A-8D4E-214A5B843867}" sibTransId="{2F448FAC-705F-4EA7-8D51-25538F95E59A}"/>
    <dgm:cxn modelId="{0519A4A0-DCC2-473D-8BD4-85C64594C807}" type="presOf" srcId="{AF1D759B-E925-458B-B300-B00E91522D62}" destId="{8687798D-C8D9-4F15-93BE-9E84693CFC9D}" srcOrd="0" destOrd="0" presId="urn:microsoft.com/office/officeart/2005/8/layout/vList2"/>
    <dgm:cxn modelId="{3ACBDA0A-EE43-4A16-AB41-0384D6C0B508}" srcId="{0D7E8DF2-07E8-4FD3-9BC6-2630A4AFBFEF}" destId="{BCE304D8-7F71-4CA1-941D-2ADD03E3B73F}" srcOrd="3" destOrd="0" parTransId="{8148AE44-07EF-4765-A8BE-E5D3F58DC985}" sibTransId="{A7AE172C-F8EE-4561-9478-C4E714229E51}"/>
    <dgm:cxn modelId="{ED8E4931-8B2D-4A09-BB29-AD42FEFC70EF}" type="presOf" srcId="{2465A342-66F4-4949-8457-B38A08CBF430}" destId="{7093800D-3896-4222-9A56-3F26E65E013B}" srcOrd="0" destOrd="0" presId="urn:microsoft.com/office/officeart/2005/8/layout/vList2"/>
    <dgm:cxn modelId="{C702642C-CF7B-4230-9D0D-283458145B36}" type="presOf" srcId="{C2A58CD7-E3E5-4682-A954-D2E19B7E4CDD}" destId="{7F739361-07A1-4D54-92E8-6B33064406EA}" srcOrd="0" destOrd="0" presId="urn:microsoft.com/office/officeart/2005/8/layout/vList2"/>
    <dgm:cxn modelId="{5549C031-D3E4-42CB-BDFE-F5F5D5060383}" type="presOf" srcId="{D24BCC18-CA5C-45D6-8810-14BF612F679F}" destId="{7F739361-07A1-4D54-92E8-6B33064406EA}" srcOrd="0" destOrd="1" presId="urn:microsoft.com/office/officeart/2005/8/layout/vList2"/>
    <dgm:cxn modelId="{2877BBCA-FE4F-4384-821E-77EC9E1E57E4}" type="presOf" srcId="{83A13C12-37B3-4BCC-968C-4DA0C4FB510A}" destId="{7F739361-07A1-4D54-92E8-6B33064406EA}" srcOrd="0" destOrd="2" presId="urn:microsoft.com/office/officeart/2005/8/layout/vList2"/>
    <dgm:cxn modelId="{BE049157-CC26-4020-9852-405B2E695207}" srcId="{BCE304D8-7F71-4CA1-941D-2ADD03E3B73F}" destId="{DFA3DF7C-7772-43F7-A82A-EDBF1C1BC85F}" srcOrd="1" destOrd="0" parTransId="{31F0C26D-6780-4E0D-AF9A-6A54CE956D6F}" sibTransId="{407AABB5-E006-4336-95EE-54F62EA87B55}"/>
    <dgm:cxn modelId="{7D15D150-8FBF-4945-A9D0-9E873A180EE8}" srcId="{2465A342-66F4-4949-8457-B38A08CBF430}" destId="{323B8431-B5E4-4DF5-AC26-C3234B2D9213}" srcOrd="0" destOrd="0" parTransId="{3EDC056B-931A-459E-B65E-4F8519041889}" sibTransId="{93FCBE4F-3BAC-4D88-9146-AB2484A25E62}"/>
    <dgm:cxn modelId="{2EED17E1-934C-4BED-A9CB-20EA14B38736}" srcId="{0D7E8DF2-07E8-4FD3-9BC6-2630A4AFBFEF}" destId="{2465A342-66F4-4949-8457-B38A08CBF430}" srcOrd="1" destOrd="0" parTransId="{5E48BB77-5873-4958-9DB5-BFBDF953EBB5}" sibTransId="{155B0B8C-7F86-4FB7-8173-3D9E482F2840}"/>
    <dgm:cxn modelId="{96F25A4F-1398-4D31-8C60-CCA0639B602F}" srcId="{76FBB339-6D3B-4236-8F32-C10E903E9115}" destId="{D24BCC18-CA5C-45D6-8810-14BF612F679F}" srcOrd="1" destOrd="0" parTransId="{69A26EA5-98E1-4695-8DD2-DA766A8C65FF}" sibTransId="{E9C0D2A5-87BE-4BD0-9DA1-33C0D0DE7B61}"/>
    <dgm:cxn modelId="{56E67B72-E72B-446E-B7B5-A0E1E2899E6B}" type="presOf" srcId="{E563BB82-322E-48D9-ABAB-BA96232352A6}" destId="{0C8E27A2-4330-4586-9BC0-BFE1D9327440}" srcOrd="0" destOrd="0" presId="urn:microsoft.com/office/officeart/2005/8/layout/vList2"/>
    <dgm:cxn modelId="{9DC00AC5-5C19-4719-8DD2-E7BA1A77C405}" type="presOf" srcId="{BCE304D8-7F71-4CA1-941D-2ADD03E3B73F}" destId="{A02F9ABB-3932-4E59-A123-6D2919961020}" srcOrd="0" destOrd="0" presId="urn:microsoft.com/office/officeart/2005/8/layout/vList2"/>
    <dgm:cxn modelId="{7EB378E9-ACD9-49CC-AE07-4CAA0A54B20F}" type="presParOf" srcId="{D8801135-3274-4515-BEED-48012E562362}" destId="{0C8E27A2-4330-4586-9BC0-BFE1D9327440}" srcOrd="0" destOrd="0" presId="urn:microsoft.com/office/officeart/2005/8/layout/vList2"/>
    <dgm:cxn modelId="{F0B6BC4A-D7A6-49C1-8155-8092F011477B}" type="presParOf" srcId="{D8801135-3274-4515-BEED-48012E562362}" destId="{79ADBF3A-E098-4DAD-A189-EA839AB6C79E}" srcOrd="1" destOrd="0" presId="urn:microsoft.com/office/officeart/2005/8/layout/vList2"/>
    <dgm:cxn modelId="{F0FEF813-0E6B-4AA9-B6D9-889FD9B68C0C}" type="presParOf" srcId="{D8801135-3274-4515-BEED-48012E562362}" destId="{7093800D-3896-4222-9A56-3F26E65E013B}" srcOrd="2" destOrd="0" presId="urn:microsoft.com/office/officeart/2005/8/layout/vList2"/>
    <dgm:cxn modelId="{05C7A517-4A40-49E3-BA0E-EFB07E13F3EC}" type="presParOf" srcId="{D8801135-3274-4515-BEED-48012E562362}" destId="{90C38777-7207-45A8-8763-92335F311A50}" srcOrd="3" destOrd="0" presId="urn:microsoft.com/office/officeart/2005/8/layout/vList2"/>
    <dgm:cxn modelId="{73164EDA-4EF7-401A-8F05-5329DC58E51A}" type="presParOf" srcId="{D8801135-3274-4515-BEED-48012E562362}" destId="{12E2754C-B235-4AFE-B950-3995AFFD0DDF}" srcOrd="4" destOrd="0" presId="urn:microsoft.com/office/officeart/2005/8/layout/vList2"/>
    <dgm:cxn modelId="{2944C9EF-E985-4E5C-A0DA-2D303FCE60A6}" type="presParOf" srcId="{D8801135-3274-4515-BEED-48012E562362}" destId="{7F739361-07A1-4D54-92E8-6B33064406EA}" srcOrd="5" destOrd="0" presId="urn:microsoft.com/office/officeart/2005/8/layout/vList2"/>
    <dgm:cxn modelId="{09ACBB81-91FD-47AF-B20B-A30090D18477}" type="presParOf" srcId="{D8801135-3274-4515-BEED-48012E562362}" destId="{A02F9ABB-3932-4E59-A123-6D2919961020}" srcOrd="6" destOrd="0" presId="urn:microsoft.com/office/officeart/2005/8/layout/vList2"/>
    <dgm:cxn modelId="{5D5C13D9-56E0-41E4-8564-374C8B96741A}" type="presParOf" srcId="{D8801135-3274-4515-BEED-48012E562362}" destId="{8687798D-C8D9-4F15-93BE-9E84693CFC9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3E236F3-CED1-4F9B-8DC1-19D9232224C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FR"/>
        </a:p>
      </dgm:t>
    </dgm:pt>
    <dgm:pt modelId="{FAD4B188-BCCF-4E58-BA6B-234E8FA34D87}">
      <dgm:prSet custT="1"/>
      <dgm:spPr>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rtl="0"/>
          <a:r>
            <a:rPr lang="fr-FR" sz="1500" dirty="0" smtClean="0">
              <a:latin typeface="Segoe UI" panose="020B0502040204020203" pitchFamily="34" charset="0"/>
              <a:cs typeface="Segoe UI" panose="020B0502040204020203" pitchFamily="34" charset="0"/>
            </a:rPr>
            <a:t>Phase 0 - </a:t>
          </a:r>
          <a:r>
            <a:rPr lang="fr-FR" sz="1500" b="1" i="1" u="sng" dirty="0" smtClean="0">
              <a:latin typeface="Segoe UI" panose="020B0502040204020203" pitchFamily="34" charset="0"/>
              <a:cs typeface="Segoe UI" panose="020B0502040204020203" pitchFamily="34" charset="0"/>
            </a:rPr>
            <a:t>Promotion de la paix</a:t>
          </a:r>
          <a:r>
            <a:rPr lang="fr-FR" sz="1500" b="1" dirty="0" smtClean="0">
              <a:latin typeface="Segoe UI" panose="020B0502040204020203" pitchFamily="34" charset="0"/>
              <a:cs typeface="Segoe UI" panose="020B0502040204020203" pitchFamily="34" charset="0"/>
            </a:rPr>
            <a:t> </a:t>
          </a:r>
          <a:r>
            <a:rPr lang="fr-FR" sz="1500" dirty="0" smtClean="0">
              <a:latin typeface="Segoe UI" panose="020B0502040204020203" pitchFamily="34" charset="0"/>
              <a:cs typeface="Segoe UI" panose="020B0502040204020203" pitchFamily="34" charset="0"/>
            </a:rPr>
            <a:t>: mise en place des mécanismes locaux pour une réintégration apaisée des personnes affectées par le conflit dans leurs communautés respectives, (sensibilisation, renforcement du dialogue social, prévention et gestion de conflits par des mécanismes participatifs de réconciliation)</a:t>
          </a:r>
          <a:endParaRPr lang="fr-FR" sz="1500" dirty="0">
            <a:latin typeface="Segoe UI" panose="020B0502040204020203" pitchFamily="34" charset="0"/>
            <a:cs typeface="Segoe UI" panose="020B0502040204020203" pitchFamily="34" charset="0"/>
          </a:endParaRPr>
        </a:p>
      </dgm:t>
    </dgm:pt>
    <dgm:pt modelId="{CA72EC08-94A6-4E6C-A723-9723F6A89A32}" type="parTrans" cxnId="{5AC10774-CBD8-4D64-A0FD-405B32A26427}">
      <dgm:prSet/>
      <dgm:spPr/>
      <dgm:t>
        <a:bodyPr/>
        <a:lstStyle/>
        <a:p>
          <a:endParaRPr lang="fr-FR"/>
        </a:p>
      </dgm:t>
    </dgm:pt>
    <dgm:pt modelId="{6C61781F-6475-4A1E-861D-E11F2E7CA67A}" type="sibTrans" cxnId="{5AC10774-CBD8-4D64-A0FD-405B32A26427}">
      <dgm:prSet/>
      <dgm:spPr/>
      <dgm:t>
        <a:bodyPr/>
        <a:lstStyle/>
        <a:p>
          <a:endParaRPr lang="fr-FR"/>
        </a:p>
      </dgm:t>
    </dgm:pt>
    <dgm:pt modelId="{D4D7BA16-7CEF-4A57-B9CE-133D47C21D26}">
      <dgm:prSet custT="1"/>
      <dgm:spPr>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rtl="0"/>
          <a:r>
            <a:rPr lang="fr-FR" sz="1600" dirty="0" smtClean="0">
              <a:latin typeface="Segoe UI" panose="020B0502040204020203" pitchFamily="34" charset="0"/>
              <a:cs typeface="Segoe UI" panose="020B0502040204020203" pitchFamily="34" charset="0"/>
            </a:rPr>
            <a:t>Phase 1 - </a:t>
          </a:r>
          <a:r>
            <a:rPr lang="fr-FR" sz="1600" b="1" i="1" u="sng" dirty="0" smtClean="0">
              <a:latin typeface="Segoe UI" panose="020B0502040204020203" pitchFamily="34" charset="0"/>
              <a:cs typeface="Segoe UI" panose="020B0502040204020203" pitchFamily="34" charset="0"/>
            </a:rPr>
            <a:t>Inclusion</a:t>
          </a:r>
          <a:r>
            <a:rPr lang="fr-FR" sz="1600" dirty="0" smtClean="0">
              <a:latin typeface="Segoe UI" panose="020B0502040204020203" pitchFamily="34" charset="0"/>
              <a:cs typeface="Segoe UI" panose="020B0502040204020203" pitchFamily="34" charset="0"/>
            </a:rPr>
            <a:t> : Réalisation des micro-projets d’intérêt communautaire à travers des travaux HIMO par les volontaires identifiés pendant la phase 0 (travail pendant 2 à 4 mois durant lesquels une partie du salaire est épargnée)</a:t>
          </a:r>
          <a:endParaRPr lang="fr-FR" sz="1600" dirty="0">
            <a:latin typeface="Segoe UI" panose="020B0502040204020203" pitchFamily="34" charset="0"/>
            <a:cs typeface="Segoe UI" panose="020B0502040204020203" pitchFamily="34" charset="0"/>
          </a:endParaRPr>
        </a:p>
      </dgm:t>
    </dgm:pt>
    <dgm:pt modelId="{81636616-75FF-4015-9B76-BE21CC232AD3}" type="parTrans" cxnId="{40D61CDA-D7C5-4733-9D69-4FEFB4AF5715}">
      <dgm:prSet/>
      <dgm:spPr/>
      <dgm:t>
        <a:bodyPr/>
        <a:lstStyle/>
        <a:p>
          <a:endParaRPr lang="fr-FR"/>
        </a:p>
      </dgm:t>
    </dgm:pt>
    <dgm:pt modelId="{EBA326B2-D5B1-4FB9-9AE3-AC87C43A0433}" type="sibTrans" cxnId="{40D61CDA-D7C5-4733-9D69-4FEFB4AF5715}">
      <dgm:prSet/>
      <dgm:spPr/>
      <dgm:t>
        <a:bodyPr/>
        <a:lstStyle/>
        <a:p>
          <a:endParaRPr lang="fr-FR"/>
        </a:p>
      </dgm:t>
    </dgm:pt>
    <dgm:pt modelId="{F84D86BE-8570-4B58-B2AA-291ACF397615}">
      <dgm:prSet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rtl="0"/>
          <a:r>
            <a:rPr lang="fr-FR" sz="1600" dirty="0" smtClean="0">
              <a:latin typeface="Segoe UI" panose="020B0502040204020203" pitchFamily="34" charset="0"/>
              <a:cs typeface="Segoe UI" panose="020B0502040204020203" pitchFamily="34" charset="0"/>
            </a:rPr>
            <a:t>Phase 2 - </a:t>
          </a:r>
          <a:r>
            <a:rPr lang="fr-FR" sz="1600" b="1" i="1" u="sng" dirty="0" smtClean="0">
              <a:latin typeface="Segoe UI" panose="020B0502040204020203" pitchFamily="34" charset="0"/>
              <a:cs typeface="Segoe UI" panose="020B0502040204020203" pitchFamily="34" charset="0"/>
            </a:rPr>
            <a:t>Appropriation</a:t>
          </a:r>
          <a:r>
            <a:rPr lang="fr-FR" sz="1600" dirty="0" smtClean="0">
              <a:latin typeface="Segoe UI" panose="020B0502040204020203" pitchFamily="34" charset="0"/>
              <a:cs typeface="Segoe UI" panose="020B0502040204020203" pitchFamily="34" charset="0"/>
            </a:rPr>
            <a:t>- Démarrage des AGR des volontaires grâce à l’épargne de la phase 1 et un appui financier complémentaire</a:t>
          </a:r>
          <a:endParaRPr lang="fr-FR" sz="1600" dirty="0">
            <a:latin typeface="Segoe UI" panose="020B0502040204020203" pitchFamily="34" charset="0"/>
            <a:cs typeface="Segoe UI" panose="020B0502040204020203" pitchFamily="34" charset="0"/>
          </a:endParaRPr>
        </a:p>
      </dgm:t>
    </dgm:pt>
    <dgm:pt modelId="{F8BC7022-2EB9-4FBC-8E6D-4BE82379F190}" type="parTrans" cxnId="{5303B5B7-67F2-4B07-AB98-02F4E7EA3BFB}">
      <dgm:prSet/>
      <dgm:spPr/>
      <dgm:t>
        <a:bodyPr/>
        <a:lstStyle/>
        <a:p>
          <a:endParaRPr lang="fr-FR"/>
        </a:p>
      </dgm:t>
    </dgm:pt>
    <dgm:pt modelId="{5AD27856-4D20-4DC6-89D0-749D68964F7B}" type="sibTrans" cxnId="{5303B5B7-67F2-4B07-AB98-02F4E7EA3BFB}">
      <dgm:prSet/>
      <dgm:spPr/>
      <dgm:t>
        <a:bodyPr/>
        <a:lstStyle/>
        <a:p>
          <a:endParaRPr lang="fr-FR"/>
        </a:p>
      </dgm:t>
    </dgm:pt>
    <dgm:pt modelId="{953D3897-F4EF-4DC8-A65E-7DF6A9AC5BD2}">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rtl="0"/>
          <a:r>
            <a:rPr lang="fr-FR" sz="1600" dirty="0" smtClean="0">
              <a:latin typeface="Segoe UI" panose="020B0502040204020203" pitchFamily="34" charset="0"/>
              <a:cs typeface="Segoe UI" panose="020B0502040204020203" pitchFamily="34" charset="0"/>
            </a:rPr>
            <a:t>Phase 3 - </a:t>
          </a:r>
          <a:r>
            <a:rPr lang="fr-FR" sz="1600" b="1" i="1" u="sng" dirty="0" smtClean="0">
              <a:latin typeface="Segoe UI" panose="020B0502040204020203" pitchFamily="34" charset="0"/>
              <a:cs typeface="Segoe UI" panose="020B0502040204020203" pitchFamily="34" charset="0"/>
            </a:rPr>
            <a:t>Vers la Durabilité</a:t>
          </a:r>
          <a:r>
            <a:rPr lang="fr-FR" sz="1600" dirty="0" smtClean="0">
              <a:latin typeface="Segoe UI" panose="020B0502040204020203" pitchFamily="34" charset="0"/>
              <a:cs typeface="Segoe UI" panose="020B0502040204020203" pitchFamily="34" charset="0"/>
            </a:rPr>
            <a:t> - Renforcement des capacités des groupes solidaires et appui à la création d’un environnement favorisant le développement des micro-projets et leur intégration dans des circuits économiques déjà existants (accompagnement à la création des PME, facilitation de l’accès aux services financiers, etc.)</a:t>
          </a:r>
          <a:endParaRPr lang="fr-FR" sz="1600" dirty="0">
            <a:latin typeface="Segoe UI" panose="020B0502040204020203" pitchFamily="34" charset="0"/>
            <a:cs typeface="Segoe UI" panose="020B0502040204020203" pitchFamily="34" charset="0"/>
          </a:endParaRPr>
        </a:p>
      </dgm:t>
    </dgm:pt>
    <dgm:pt modelId="{C764668F-9A7D-4BF2-947B-A020AB7612E9}" type="parTrans" cxnId="{BEFBB84E-0970-4047-8515-32F8DB464746}">
      <dgm:prSet/>
      <dgm:spPr/>
      <dgm:t>
        <a:bodyPr/>
        <a:lstStyle/>
        <a:p>
          <a:endParaRPr lang="fr-FR"/>
        </a:p>
      </dgm:t>
    </dgm:pt>
    <dgm:pt modelId="{C6FAF214-0520-47B0-8FBB-B4EFEA77FDF3}" type="sibTrans" cxnId="{BEFBB84E-0970-4047-8515-32F8DB464746}">
      <dgm:prSet/>
      <dgm:spPr/>
      <dgm:t>
        <a:bodyPr/>
        <a:lstStyle/>
        <a:p>
          <a:endParaRPr lang="fr-FR"/>
        </a:p>
      </dgm:t>
    </dgm:pt>
    <dgm:pt modelId="{2A086A2E-9898-421F-A9BF-45F698764F39}" type="pres">
      <dgm:prSet presAssocID="{C3E236F3-CED1-4F9B-8DC1-19D9232224C1}" presName="Name0" presStyleCnt="0">
        <dgm:presLayoutVars>
          <dgm:dir/>
          <dgm:animLvl val="lvl"/>
          <dgm:resizeHandles val="exact"/>
        </dgm:presLayoutVars>
      </dgm:prSet>
      <dgm:spPr/>
      <dgm:t>
        <a:bodyPr/>
        <a:lstStyle/>
        <a:p>
          <a:endParaRPr lang="fr-FR"/>
        </a:p>
      </dgm:t>
    </dgm:pt>
    <dgm:pt modelId="{36B5D47C-6EB1-4873-B617-0048CE2B7D21}" type="pres">
      <dgm:prSet presAssocID="{953D3897-F4EF-4DC8-A65E-7DF6A9AC5BD2}" presName="boxAndChildren" presStyleCnt="0"/>
      <dgm:spPr/>
    </dgm:pt>
    <dgm:pt modelId="{7FE80E5E-E020-4105-9305-DE8B2C22780D}" type="pres">
      <dgm:prSet presAssocID="{953D3897-F4EF-4DC8-A65E-7DF6A9AC5BD2}" presName="parentTextBox" presStyleLbl="node1" presStyleIdx="0" presStyleCnt="4"/>
      <dgm:spPr/>
      <dgm:t>
        <a:bodyPr/>
        <a:lstStyle/>
        <a:p>
          <a:endParaRPr lang="fr-FR"/>
        </a:p>
      </dgm:t>
    </dgm:pt>
    <dgm:pt modelId="{E2891A04-EE7E-4CE2-84AB-0EA5FACE80D8}" type="pres">
      <dgm:prSet presAssocID="{5AD27856-4D20-4DC6-89D0-749D68964F7B}" presName="sp" presStyleCnt="0"/>
      <dgm:spPr/>
    </dgm:pt>
    <dgm:pt modelId="{4B294956-2155-49B5-87E8-82E69C5B2DE5}" type="pres">
      <dgm:prSet presAssocID="{F84D86BE-8570-4B58-B2AA-291ACF397615}" presName="arrowAndChildren" presStyleCnt="0"/>
      <dgm:spPr/>
    </dgm:pt>
    <dgm:pt modelId="{8E39DF2D-8B29-465D-9A9B-EF4480E5A0D1}" type="pres">
      <dgm:prSet presAssocID="{F84D86BE-8570-4B58-B2AA-291ACF397615}" presName="parentTextArrow" presStyleLbl="node1" presStyleIdx="1" presStyleCnt="4"/>
      <dgm:spPr/>
      <dgm:t>
        <a:bodyPr/>
        <a:lstStyle/>
        <a:p>
          <a:endParaRPr lang="fr-FR"/>
        </a:p>
      </dgm:t>
    </dgm:pt>
    <dgm:pt modelId="{D48ECAA8-FE0F-4CCC-BC8D-E25510100738}" type="pres">
      <dgm:prSet presAssocID="{EBA326B2-D5B1-4FB9-9AE3-AC87C43A0433}" presName="sp" presStyleCnt="0"/>
      <dgm:spPr/>
    </dgm:pt>
    <dgm:pt modelId="{88C6C80F-6F8A-4105-9574-1BC6656AD708}" type="pres">
      <dgm:prSet presAssocID="{D4D7BA16-7CEF-4A57-B9CE-133D47C21D26}" presName="arrowAndChildren" presStyleCnt="0"/>
      <dgm:spPr/>
    </dgm:pt>
    <dgm:pt modelId="{9B2C31E6-BADA-40CF-9D6D-A84F00D03E25}" type="pres">
      <dgm:prSet presAssocID="{D4D7BA16-7CEF-4A57-B9CE-133D47C21D26}" presName="parentTextArrow" presStyleLbl="node1" presStyleIdx="2" presStyleCnt="4"/>
      <dgm:spPr/>
      <dgm:t>
        <a:bodyPr/>
        <a:lstStyle/>
        <a:p>
          <a:endParaRPr lang="fr-FR"/>
        </a:p>
      </dgm:t>
    </dgm:pt>
    <dgm:pt modelId="{6F275A10-0C33-443D-B652-6408CE9DA65E}" type="pres">
      <dgm:prSet presAssocID="{6C61781F-6475-4A1E-861D-E11F2E7CA67A}" presName="sp" presStyleCnt="0"/>
      <dgm:spPr/>
    </dgm:pt>
    <dgm:pt modelId="{F5F2CBFA-81BD-442F-AD54-FA2164C91B62}" type="pres">
      <dgm:prSet presAssocID="{FAD4B188-BCCF-4E58-BA6B-234E8FA34D87}" presName="arrowAndChildren" presStyleCnt="0"/>
      <dgm:spPr/>
    </dgm:pt>
    <dgm:pt modelId="{8DEE06F3-F478-4540-A6C4-509C6C060E94}" type="pres">
      <dgm:prSet presAssocID="{FAD4B188-BCCF-4E58-BA6B-234E8FA34D87}" presName="parentTextArrow" presStyleLbl="node1" presStyleIdx="3" presStyleCnt="4"/>
      <dgm:spPr/>
      <dgm:t>
        <a:bodyPr/>
        <a:lstStyle/>
        <a:p>
          <a:endParaRPr lang="fr-FR"/>
        </a:p>
      </dgm:t>
    </dgm:pt>
  </dgm:ptLst>
  <dgm:cxnLst>
    <dgm:cxn modelId="{BEFBB84E-0970-4047-8515-32F8DB464746}" srcId="{C3E236F3-CED1-4F9B-8DC1-19D9232224C1}" destId="{953D3897-F4EF-4DC8-A65E-7DF6A9AC5BD2}" srcOrd="3" destOrd="0" parTransId="{C764668F-9A7D-4BF2-947B-A020AB7612E9}" sibTransId="{C6FAF214-0520-47B0-8FBB-B4EFEA77FDF3}"/>
    <dgm:cxn modelId="{296692C1-5067-44CE-9596-B8F97584B346}" type="presOf" srcId="{D4D7BA16-7CEF-4A57-B9CE-133D47C21D26}" destId="{9B2C31E6-BADA-40CF-9D6D-A84F00D03E25}" srcOrd="0" destOrd="0" presId="urn:microsoft.com/office/officeart/2005/8/layout/process4"/>
    <dgm:cxn modelId="{5AC10774-CBD8-4D64-A0FD-405B32A26427}" srcId="{C3E236F3-CED1-4F9B-8DC1-19D9232224C1}" destId="{FAD4B188-BCCF-4E58-BA6B-234E8FA34D87}" srcOrd="0" destOrd="0" parTransId="{CA72EC08-94A6-4E6C-A723-9723F6A89A32}" sibTransId="{6C61781F-6475-4A1E-861D-E11F2E7CA67A}"/>
    <dgm:cxn modelId="{86F7640B-A67D-4434-991E-7B29FB80B2F6}" type="presOf" srcId="{FAD4B188-BCCF-4E58-BA6B-234E8FA34D87}" destId="{8DEE06F3-F478-4540-A6C4-509C6C060E94}" srcOrd="0" destOrd="0" presId="urn:microsoft.com/office/officeart/2005/8/layout/process4"/>
    <dgm:cxn modelId="{5303B5B7-67F2-4B07-AB98-02F4E7EA3BFB}" srcId="{C3E236F3-CED1-4F9B-8DC1-19D9232224C1}" destId="{F84D86BE-8570-4B58-B2AA-291ACF397615}" srcOrd="2" destOrd="0" parTransId="{F8BC7022-2EB9-4FBC-8E6D-4BE82379F190}" sibTransId="{5AD27856-4D20-4DC6-89D0-749D68964F7B}"/>
    <dgm:cxn modelId="{40D61CDA-D7C5-4733-9D69-4FEFB4AF5715}" srcId="{C3E236F3-CED1-4F9B-8DC1-19D9232224C1}" destId="{D4D7BA16-7CEF-4A57-B9CE-133D47C21D26}" srcOrd="1" destOrd="0" parTransId="{81636616-75FF-4015-9B76-BE21CC232AD3}" sibTransId="{EBA326B2-D5B1-4FB9-9AE3-AC87C43A0433}"/>
    <dgm:cxn modelId="{6352EE1B-0639-4E1A-A9C4-E25B36C4564F}" type="presOf" srcId="{F84D86BE-8570-4B58-B2AA-291ACF397615}" destId="{8E39DF2D-8B29-465D-9A9B-EF4480E5A0D1}" srcOrd="0" destOrd="0" presId="urn:microsoft.com/office/officeart/2005/8/layout/process4"/>
    <dgm:cxn modelId="{C9DEAA93-CC72-4357-93C3-4D2988FC9F7D}" type="presOf" srcId="{953D3897-F4EF-4DC8-A65E-7DF6A9AC5BD2}" destId="{7FE80E5E-E020-4105-9305-DE8B2C22780D}" srcOrd="0" destOrd="0" presId="urn:microsoft.com/office/officeart/2005/8/layout/process4"/>
    <dgm:cxn modelId="{24A42F44-E23F-486D-96FA-649E7091E561}" type="presOf" srcId="{C3E236F3-CED1-4F9B-8DC1-19D9232224C1}" destId="{2A086A2E-9898-421F-A9BF-45F698764F39}" srcOrd="0" destOrd="0" presId="urn:microsoft.com/office/officeart/2005/8/layout/process4"/>
    <dgm:cxn modelId="{84DD29C4-B15D-4A86-ABE5-09DF787DE009}" type="presParOf" srcId="{2A086A2E-9898-421F-A9BF-45F698764F39}" destId="{36B5D47C-6EB1-4873-B617-0048CE2B7D21}" srcOrd="0" destOrd="0" presId="urn:microsoft.com/office/officeart/2005/8/layout/process4"/>
    <dgm:cxn modelId="{8EB8F0BE-CACA-4226-AA03-707FADEF5232}" type="presParOf" srcId="{36B5D47C-6EB1-4873-B617-0048CE2B7D21}" destId="{7FE80E5E-E020-4105-9305-DE8B2C22780D}" srcOrd="0" destOrd="0" presId="urn:microsoft.com/office/officeart/2005/8/layout/process4"/>
    <dgm:cxn modelId="{AB9191F9-FD95-4050-9698-9CE3F503815E}" type="presParOf" srcId="{2A086A2E-9898-421F-A9BF-45F698764F39}" destId="{E2891A04-EE7E-4CE2-84AB-0EA5FACE80D8}" srcOrd="1" destOrd="0" presId="urn:microsoft.com/office/officeart/2005/8/layout/process4"/>
    <dgm:cxn modelId="{99FB36A1-5654-4C67-8780-928E32356209}" type="presParOf" srcId="{2A086A2E-9898-421F-A9BF-45F698764F39}" destId="{4B294956-2155-49B5-87E8-82E69C5B2DE5}" srcOrd="2" destOrd="0" presId="urn:microsoft.com/office/officeart/2005/8/layout/process4"/>
    <dgm:cxn modelId="{B0F6865A-8F70-4995-97C7-0EBEF1F772CE}" type="presParOf" srcId="{4B294956-2155-49B5-87E8-82E69C5B2DE5}" destId="{8E39DF2D-8B29-465D-9A9B-EF4480E5A0D1}" srcOrd="0" destOrd="0" presId="urn:microsoft.com/office/officeart/2005/8/layout/process4"/>
    <dgm:cxn modelId="{610D498F-83C7-4AB4-A04C-70C6E4836097}" type="presParOf" srcId="{2A086A2E-9898-421F-A9BF-45F698764F39}" destId="{D48ECAA8-FE0F-4CCC-BC8D-E25510100738}" srcOrd="3" destOrd="0" presId="urn:microsoft.com/office/officeart/2005/8/layout/process4"/>
    <dgm:cxn modelId="{19CDC416-74C8-4A2C-827E-CDAB1E04F309}" type="presParOf" srcId="{2A086A2E-9898-421F-A9BF-45F698764F39}" destId="{88C6C80F-6F8A-4105-9574-1BC6656AD708}" srcOrd="4" destOrd="0" presId="urn:microsoft.com/office/officeart/2005/8/layout/process4"/>
    <dgm:cxn modelId="{FB8E7A25-21F4-4A0D-9FDC-05105B81818F}" type="presParOf" srcId="{88C6C80F-6F8A-4105-9574-1BC6656AD708}" destId="{9B2C31E6-BADA-40CF-9D6D-A84F00D03E25}" srcOrd="0" destOrd="0" presId="urn:microsoft.com/office/officeart/2005/8/layout/process4"/>
    <dgm:cxn modelId="{CCD6E23D-8BBF-4B71-8B87-2312367AB811}" type="presParOf" srcId="{2A086A2E-9898-421F-A9BF-45F698764F39}" destId="{6F275A10-0C33-443D-B652-6408CE9DA65E}" srcOrd="5" destOrd="0" presId="urn:microsoft.com/office/officeart/2005/8/layout/process4"/>
    <dgm:cxn modelId="{2D94F983-BFDB-4BF5-97B4-E70888259BA2}" type="presParOf" srcId="{2A086A2E-9898-421F-A9BF-45F698764F39}" destId="{F5F2CBFA-81BD-442F-AD54-FA2164C91B62}" srcOrd="6" destOrd="0" presId="urn:microsoft.com/office/officeart/2005/8/layout/process4"/>
    <dgm:cxn modelId="{D530D549-DA75-4EB7-8DB5-08503A691195}" type="presParOf" srcId="{F5F2CBFA-81BD-442F-AD54-FA2164C91B62}" destId="{8DEE06F3-F478-4540-A6C4-509C6C060E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DABD9-1C46-4391-AD11-27ABDB0DFF1E}" type="doc">
      <dgm:prSet loTypeId="urn:microsoft.com/office/officeart/2009/3/layout/BlockDescendingList" loCatId="list" qsTypeId="urn:microsoft.com/office/officeart/2005/8/quickstyle/simple1" qsCatId="simple" csTypeId="urn:microsoft.com/office/officeart/2005/8/colors/colorful5" csCatId="colorful" phldr="1"/>
      <dgm:spPr/>
      <dgm:t>
        <a:bodyPr/>
        <a:lstStyle/>
        <a:p>
          <a:endParaRPr lang="fr-FR"/>
        </a:p>
      </dgm:t>
    </dgm:pt>
    <dgm:pt modelId="{20B11DC7-75E6-4FFE-84B2-A1A6359048E0}">
      <dgm:prSet custT="1"/>
      <dgm:spPr>
        <a:noFill/>
        <a:ln w="38100">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lnSpc>
              <a:spcPct val="100000"/>
            </a:lnSpc>
          </a:pPr>
          <a:r>
            <a:rPr lang="fr-FR" sz="2800" b="1" dirty="0" smtClean="0">
              <a:solidFill>
                <a:schemeClr val="accent1">
                  <a:lumMod val="50000"/>
                </a:schemeClr>
              </a:solidFill>
              <a:latin typeface="Segoe UI" panose="020B0502040204020203" pitchFamily="34" charset="0"/>
              <a:cs typeface="Segoe UI" panose="020B0502040204020203" pitchFamily="34" charset="0"/>
            </a:rPr>
            <a:t>Raison d’être</a:t>
          </a:r>
          <a:endParaRPr lang="fr-FR" sz="2800" dirty="0">
            <a:solidFill>
              <a:schemeClr val="accent1">
                <a:lumMod val="50000"/>
              </a:schemeClr>
            </a:solidFill>
            <a:latin typeface="Segoe UI" panose="020B0502040204020203" pitchFamily="34" charset="0"/>
            <a:cs typeface="Segoe UI" panose="020B0502040204020203" pitchFamily="34" charset="0"/>
          </a:endParaRPr>
        </a:p>
      </dgm:t>
    </dgm:pt>
    <dgm:pt modelId="{D04D5974-B121-4613-956F-FA0326C9673E}" type="parTrans" cxnId="{47D5F0AA-D63B-4FE0-B39D-4055A8521085}">
      <dgm:prSet/>
      <dgm:spPr/>
      <dgm:t>
        <a:bodyPr/>
        <a:lstStyle/>
        <a:p>
          <a:endParaRPr lang="fr-FR"/>
        </a:p>
      </dgm:t>
    </dgm:pt>
    <dgm:pt modelId="{0AD0AA95-460C-419D-8D02-C1E585438631}" type="sibTrans" cxnId="{47D5F0AA-D63B-4FE0-B39D-4055A8521085}">
      <dgm:prSet/>
      <dgm:spPr/>
      <dgm:t>
        <a:bodyPr/>
        <a:lstStyle/>
        <a:p>
          <a:endParaRPr lang="fr-FR"/>
        </a:p>
      </dgm:t>
    </dgm:pt>
    <dgm:pt modelId="{02CE2B8F-AB66-4D0C-B320-8B72623F65BD}">
      <dgm:prSet custT="1"/>
      <dgm:spPr/>
      <dgm:t>
        <a:bodyPr/>
        <a:lstStyle/>
        <a:p>
          <a:pPr algn="just" rtl="0"/>
          <a:r>
            <a:rPr lang="fr-FR" sz="1700" b="1" dirty="0" smtClean="0">
              <a:solidFill>
                <a:schemeClr val="tx1"/>
              </a:solidFill>
              <a:latin typeface="Segoe UI" panose="020B0502040204020203" pitchFamily="34" charset="0"/>
              <a:cs typeface="Segoe UI" panose="020B0502040204020203" pitchFamily="34" charset="0"/>
            </a:rPr>
            <a:t>(i) </a:t>
          </a:r>
          <a:r>
            <a:rPr lang="fr-FR" sz="1700" dirty="0" smtClean="0">
              <a:solidFill>
                <a:schemeClr val="tx1"/>
              </a:solidFill>
              <a:latin typeface="Segoe UI" panose="020B0502040204020203" pitchFamily="34" charset="0"/>
              <a:cs typeface="Segoe UI" panose="020B0502040204020203" pitchFamily="34" charset="0"/>
            </a:rPr>
            <a:t>Fournir une plate-forme de discussion sur les défis et les opportunités pour la construction de cadres d'évaluation nationaux qui faciliteront un développement inclusif</a:t>
          </a:r>
        </a:p>
        <a:p>
          <a:pPr algn="just" rtl="0"/>
          <a:endParaRPr lang="fr-FR" sz="1000" dirty="0" smtClean="0">
            <a:solidFill>
              <a:schemeClr val="tx1"/>
            </a:solidFill>
            <a:latin typeface="Segoe UI" panose="020B0502040204020203" pitchFamily="34" charset="0"/>
            <a:cs typeface="Segoe UI" panose="020B0502040204020203" pitchFamily="34" charset="0"/>
          </a:endParaRPr>
        </a:p>
        <a:p>
          <a:pPr algn="just" rtl="0"/>
          <a:endParaRPr lang="fr-FR" sz="1000" dirty="0" smtClean="0">
            <a:solidFill>
              <a:schemeClr val="tx1"/>
            </a:solidFill>
            <a:latin typeface="Segoe UI" panose="020B0502040204020203" pitchFamily="34" charset="0"/>
            <a:cs typeface="Segoe UI" panose="020B0502040204020203" pitchFamily="34" charset="0"/>
          </a:endParaRPr>
        </a:p>
        <a:p>
          <a:pPr algn="just" rtl="0"/>
          <a:endParaRPr lang="fr-FR" sz="1000" dirty="0">
            <a:solidFill>
              <a:schemeClr val="tx1"/>
            </a:solidFill>
            <a:latin typeface="Segoe UI" panose="020B0502040204020203" pitchFamily="34" charset="0"/>
            <a:cs typeface="Segoe UI" panose="020B0502040204020203" pitchFamily="34" charset="0"/>
          </a:endParaRPr>
        </a:p>
      </dgm:t>
    </dgm:pt>
    <dgm:pt modelId="{7F624CA1-5D5E-4856-BC38-D4A8FE6B74AF}" type="parTrans" cxnId="{89940481-C9A3-4572-B03A-BD4A941EF3FA}">
      <dgm:prSet/>
      <dgm:spPr/>
      <dgm:t>
        <a:bodyPr/>
        <a:lstStyle/>
        <a:p>
          <a:endParaRPr lang="fr-FR"/>
        </a:p>
      </dgm:t>
    </dgm:pt>
    <dgm:pt modelId="{50849D2C-D556-4ED5-8A64-0D1998B74297}" type="sibTrans" cxnId="{89940481-C9A3-4572-B03A-BD4A941EF3FA}">
      <dgm:prSet/>
      <dgm:spPr/>
      <dgm:t>
        <a:bodyPr/>
        <a:lstStyle/>
        <a:p>
          <a:endParaRPr lang="fr-FR"/>
        </a:p>
      </dgm:t>
    </dgm:pt>
    <dgm:pt modelId="{3BA7F506-A02B-4818-A9FD-C7B3F75D4082}">
      <dgm:prSet custT="1"/>
      <dgm:spPr/>
      <dgm:t>
        <a:bodyPr/>
        <a:lstStyle/>
        <a:p>
          <a:pPr algn="just" rtl="0"/>
          <a:r>
            <a:rPr lang="fr-FR" sz="1700" b="1" dirty="0" smtClean="0">
              <a:solidFill>
                <a:schemeClr val="tx1"/>
              </a:solidFill>
              <a:latin typeface="Segoe UI" panose="020B0502040204020203" pitchFamily="34" charset="0"/>
              <a:cs typeface="Segoe UI" panose="020B0502040204020203" pitchFamily="34" charset="0"/>
            </a:rPr>
            <a:t>(ii) </a:t>
          </a:r>
          <a:r>
            <a:rPr lang="fr-FR" sz="1700" dirty="0" smtClean="0">
              <a:solidFill>
                <a:schemeClr val="tx1"/>
              </a:solidFill>
              <a:latin typeface="Segoe UI" panose="020B0502040204020203" pitchFamily="34" charset="0"/>
              <a:cs typeface="Segoe UI" panose="020B0502040204020203" pitchFamily="34" charset="0"/>
            </a:rPr>
            <a:t>Offrir aux participants une plate-forme pour exprimer leurs problèmes d'évaluation et partager leurs expériences à l'ère des ODD</a:t>
          </a:r>
          <a:endParaRPr lang="fr-FR" sz="1700" dirty="0">
            <a:solidFill>
              <a:schemeClr val="tx1"/>
            </a:solidFill>
            <a:latin typeface="Segoe UI" panose="020B0502040204020203" pitchFamily="34" charset="0"/>
            <a:cs typeface="Segoe UI" panose="020B0502040204020203" pitchFamily="34" charset="0"/>
          </a:endParaRPr>
        </a:p>
      </dgm:t>
    </dgm:pt>
    <dgm:pt modelId="{12A97244-8208-4E0E-BE80-B00359F1FEE8}" type="parTrans" cxnId="{C5BC90D5-F0F5-4115-A325-D238ACED80EF}">
      <dgm:prSet/>
      <dgm:spPr/>
      <dgm:t>
        <a:bodyPr/>
        <a:lstStyle/>
        <a:p>
          <a:endParaRPr lang="fr-FR"/>
        </a:p>
      </dgm:t>
    </dgm:pt>
    <dgm:pt modelId="{3B4AD887-E7DB-4DAE-A7BD-04BB91EC22AE}" type="sibTrans" cxnId="{C5BC90D5-F0F5-4115-A325-D238ACED80EF}">
      <dgm:prSet/>
      <dgm:spPr/>
      <dgm:t>
        <a:bodyPr/>
        <a:lstStyle/>
        <a:p>
          <a:endParaRPr lang="fr-FR"/>
        </a:p>
      </dgm:t>
    </dgm:pt>
    <dgm:pt modelId="{62623ED9-C9FD-4E69-B820-FB9FA12252DB}">
      <dgm:prSet custT="1"/>
      <dgm:spPr>
        <a:noFill/>
        <a:ln w="38100">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fr-FR" sz="2400" b="1" dirty="0" smtClean="0">
              <a:solidFill>
                <a:schemeClr val="accent2">
                  <a:lumMod val="75000"/>
                </a:schemeClr>
              </a:solidFill>
              <a:latin typeface="Segoe UI" panose="020B0502040204020203" pitchFamily="34" charset="0"/>
              <a:cs typeface="Segoe UI" panose="020B0502040204020203" pitchFamily="34" charset="0"/>
            </a:rPr>
            <a:t>Objectifs spécifiques</a:t>
          </a:r>
          <a:endParaRPr lang="fr-FR" sz="2400" dirty="0">
            <a:solidFill>
              <a:schemeClr val="accent2">
                <a:lumMod val="75000"/>
              </a:schemeClr>
            </a:solidFill>
            <a:latin typeface="Segoe UI" panose="020B0502040204020203" pitchFamily="34" charset="0"/>
            <a:cs typeface="Segoe UI" panose="020B0502040204020203" pitchFamily="34" charset="0"/>
          </a:endParaRPr>
        </a:p>
      </dgm:t>
    </dgm:pt>
    <dgm:pt modelId="{36699E99-2AEF-4634-B283-517F7D10F2BF}" type="parTrans" cxnId="{B5D9D73C-DF7F-4B37-978F-DD20E4FCC10C}">
      <dgm:prSet/>
      <dgm:spPr/>
      <dgm:t>
        <a:bodyPr/>
        <a:lstStyle/>
        <a:p>
          <a:endParaRPr lang="fr-FR"/>
        </a:p>
      </dgm:t>
    </dgm:pt>
    <dgm:pt modelId="{63A66CFA-E157-42A4-BB76-6A52614608DF}" type="sibTrans" cxnId="{B5D9D73C-DF7F-4B37-978F-DD20E4FCC10C}">
      <dgm:prSet/>
      <dgm:spPr/>
      <dgm:t>
        <a:bodyPr/>
        <a:lstStyle/>
        <a:p>
          <a:endParaRPr lang="fr-FR"/>
        </a:p>
      </dgm:t>
    </dgm:pt>
    <dgm:pt modelId="{BB652562-B78F-41E1-9C32-77C8F89CA212}">
      <dgm:prSet custT="1"/>
      <dgm:spPr/>
      <dgm:t>
        <a:bodyPr/>
        <a:lstStyle/>
        <a:p>
          <a:pPr algn="just" rtl="0"/>
          <a:r>
            <a:rPr lang="fr-FR" sz="1600" b="1" dirty="0" smtClean="0">
              <a:solidFill>
                <a:schemeClr val="tx1"/>
              </a:solidFill>
              <a:latin typeface="Segoe UI" panose="020B0502040204020203" pitchFamily="34" charset="0"/>
              <a:cs typeface="Segoe UI" panose="020B0502040204020203" pitchFamily="34" charset="0"/>
            </a:rPr>
            <a:t>(i)</a:t>
          </a:r>
          <a:r>
            <a:rPr lang="fr-FR" sz="1600" dirty="0" smtClean="0">
              <a:solidFill>
                <a:schemeClr val="tx1"/>
              </a:solidFill>
              <a:latin typeface="Segoe UI" panose="020B0502040204020203" pitchFamily="34" charset="0"/>
              <a:cs typeface="Segoe UI" panose="020B0502040204020203" pitchFamily="34" charset="0"/>
            </a:rPr>
            <a:t> Partager les leçons, les innovations, les expériences et les perspectives de développement et de renforcement des systèmes nationaux d'évaluation</a:t>
          </a:r>
        </a:p>
        <a:p>
          <a:pPr algn="just" rtl="0"/>
          <a:endParaRPr lang="fr-FR" sz="1050" dirty="0">
            <a:solidFill>
              <a:schemeClr val="tx1"/>
            </a:solidFill>
            <a:latin typeface="Segoe UI" panose="020B0502040204020203" pitchFamily="34" charset="0"/>
            <a:cs typeface="Segoe UI" panose="020B0502040204020203" pitchFamily="34" charset="0"/>
          </a:endParaRPr>
        </a:p>
      </dgm:t>
    </dgm:pt>
    <dgm:pt modelId="{EB9951E0-7255-49AA-9E67-6777F991A739}" type="parTrans" cxnId="{C768B17D-78B0-40A7-B676-CF7322292A85}">
      <dgm:prSet/>
      <dgm:spPr/>
      <dgm:t>
        <a:bodyPr/>
        <a:lstStyle/>
        <a:p>
          <a:endParaRPr lang="fr-FR"/>
        </a:p>
      </dgm:t>
    </dgm:pt>
    <dgm:pt modelId="{5F04E03F-1AC6-4067-BFD5-202E604A01E9}" type="sibTrans" cxnId="{C768B17D-78B0-40A7-B676-CF7322292A85}">
      <dgm:prSet/>
      <dgm:spPr/>
      <dgm:t>
        <a:bodyPr/>
        <a:lstStyle/>
        <a:p>
          <a:endParaRPr lang="fr-FR"/>
        </a:p>
      </dgm:t>
    </dgm:pt>
    <dgm:pt modelId="{FAA4E046-457F-47FC-8190-B0D334EA2D27}">
      <dgm:prSet custT="1"/>
      <dgm:spPr/>
      <dgm:t>
        <a:bodyPr/>
        <a:lstStyle/>
        <a:p>
          <a:pPr algn="just" rtl="0"/>
          <a:r>
            <a:rPr lang="fr-FR" sz="1600" b="1" dirty="0" smtClean="0">
              <a:solidFill>
                <a:schemeClr val="tx1"/>
              </a:solidFill>
              <a:latin typeface="Segoe UI" panose="020B0502040204020203" pitchFamily="34" charset="0"/>
              <a:cs typeface="Segoe UI" panose="020B0502040204020203" pitchFamily="34" charset="0"/>
            </a:rPr>
            <a:t>(ii)</a:t>
          </a:r>
          <a:r>
            <a:rPr lang="fr-FR" sz="1600" dirty="0" smtClean="0">
              <a:solidFill>
                <a:schemeClr val="tx1"/>
              </a:solidFill>
              <a:latin typeface="Segoe UI" panose="020B0502040204020203" pitchFamily="34" charset="0"/>
              <a:cs typeface="Segoe UI" panose="020B0502040204020203" pitchFamily="34" charset="0"/>
            </a:rPr>
            <a:t> Améliorer les connaissances et les compétences d'évaluation dans le contexte des ODD</a:t>
          </a:r>
        </a:p>
        <a:p>
          <a:pPr algn="just" rtl="0"/>
          <a:endParaRPr lang="fr-FR" sz="1200" dirty="0">
            <a:solidFill>
              <a:schemeClr val="tx1"/>
            </a:solidFill>
            <a:latin typeface="Segoe UI" panose="020B0502040204020203" pitchFamily="34" charset="0"/>
            <a:cs typeface="Segoe UI" panose="020B0502040204020203" pitchFamily="34" charset="0"/>
          </a:endParaRPr>
        </a:p>
      </dgm:t>
    </dgm:pt>
    <dgm:pt modelId="{8D6592E4-882F-438E-9A57-832B1E05F28D}" type="parTrans" cxnId="{FEF93565-80C7-4005-B41F-D028F52B136A}">
      <dgm:prSet/>
      <dgm:spPr/>
      <dgm:t>
        <a:bodyPr/>
        <a:lstStyle/>
        <a:p>
          <a:endParaRPr lang="fr-FR"/>
        </a:p>
      </dgm:t>
    </dgm:pt>
    <dgm:pt modelId="{9D89D902-3AD5-41B5-A5ED-197B5FC1B7B1}" type="sibTrans" cxnId="{FEF93565-80C7-4005-B41F-D028F52B136A}">
      <dgm:prSet/>
      <dgm:spPr/>
      <dgm:t>
        <a:bodyPr/>
        <a:lstStyle/>
        <a:p>
          <a:endParaRPr lang="fr-FR"/>
        </a:p>
      </dgm:t>
    </dgm:pt>
    <dgm:pt modelId="{FD8AACBA-1480-47B6-AA70-AD69B86CAA56}">
      <dgm:prSet custT="1"/>
      <dgm:spPr/>
      <dgm:t>
        <a:bodyPr/>
        <a:lstStyle/>
        <a:p>
          <a:pPr algn="l" rtl="0"/>
          <a:r>
            <a:rPr lang="fr-FR" sz="1600" b="1" dirty="0" smtClean="0">
              <a:solidFill>
                <a:schemeClr val="tx1"/>
              </a:solidFill>
              <a:latin typeface="Segoe UI" panose="020B0502040204020203" pitchFamily="34" charset="0"/>
              <a:cs typeface="Segoe UI" panose="020B0502040204020203" pitchFamily="34" charset="0"/>
            </a:rPr>
            <a:t>(iii)</a:t>
          </a:r>
          <a:r>
            <a:rPr lang="fr-FR" sz="1600" dirty="0" smtClean="0">
              <a:solidFill>
                <a:schemeClr val="tx1"/>
              </a:solidFill>
              <a:latin typeface="Segoe UI" panose="020B0502040204020203" pitchFamily="34" charset="0"/>
              <a:cs typeface="Segoe UI" panose="020B0502040204020203" pitchFamily="34" charset="0"/>
            </a:rPr>
            <a:t> Favoriser les partenariats existants et potentiels en vue de renforcer les systèmes d'évaluation nationaux</a:t>
          </a:r>
          <a:endParaRPr lang="fr-FR" sz="1600" dirty="0">
            <a:solidFill>
              <a:schemeClr val="tx1"/>
            </a:solidFill>
            <a:latin typeface="Segoe UI" panose="020B0502040204020203" pitchFamily="34" charset="0"/>
            <a:cs typeface="Segoe UI" panose="020B0502040204020203" pitchFamily="34" charset="0"/>
          </a:endParaRPr>
        </a:p>
      </dgm:t>
    </dgm:pt>
    <dgm:pt modelId="{1049E1C0-4579-48A3-8907-996E1C24552D}" type="parTrans" cxnId="{7CAEA5B2-4906-4E9B-88FE-D1764CB18DA0}">
      <dgm:prSet/>
      <dgm:spPr/>
      <dgm:t>
        <a:bodyPr/>
        <a:lstStyle/>
        <a:p>
          <a:endParaRPr lang="fr-FR"/>
        </a:p>
      </dgm:t>
    </dgm:pt>
    <dgm:pt modelId="{8981868E-4091-4372-9C4D-6DEC87E82B5A}" type="sibTrans" cxnId="{7CAEA5B2-4906-4E9B-88FE-D1764CB18DA0}">
      <dgm:prSet/>
      <dgm:spPr/>
      <dgm:t>
        <a:bodyPr/>
        <a:lstStyle/>
        <a:p>
          <a:endParaRPr lang="fr-FR"/>
        </a:p>
      </dgm:t>
    </dgm:pt>
    <dgm:pt modelId="{83B52EC8-6A98-4727-9E73-7589C053AE88}">
      <dgm:prSet/>
      <dgm:spPr>
        <a:noFill/>
        <a:ln w="38100">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fr-FR" b="1" dirty="0" smtClean="0">
              <a:solidFill>
                <a:srgbClr val="00B050"/>
              </a:solidFill>
              <a:latin typeface="Segoe UI" panose="020B0502040204020203" pitchFamily="34" charset="0"/>
              <a:cs typeface="Segoe UI" panose="020B0502040204020203" pitchFamily="34" charset="0"/>
            </a:rPr>
            <a:t>Principaux axes de réflexion</a:t>
          </a:r>
          <a:endParaRPr lang="fr-FR" dirty="0">
            <a:solidFill>
              <a:srgbClr val="00B050"/>
            </a:solidFill>
            <a:latin typeface="Segoe UI" panose="020B0502040204020203" pitchFamily="34" charset="0"/>
            <a:cs typeface="Segoe UI" panose="020B0502040204020203" pitchFamily="34" charset="0"/>
          </a:endParaRPr>
        </a:p>
      </dgm:t>
    </dgm:pt>
    <dgm:pt modelId="{C46CF9BA-D6E2-4B07-AA36-C76ECBEC820C}" type="parTrans" cxnId="{DA6C92AE-2490-4F5D-A684-12E4F1E0C28F}">
      <dgm:prSet/>
      <dgm:spPr/>
      <dgm:t>
        <a:bodyPr/>
        <a:lstStyle/>
        <a:p>
          <a:endParaRPr lang="fr-FR"/>
        </a:p>
      </dgm:t>
    </dgm:pt>
    <dgm:pt modelId="{DDB4F733-45C0-4C27-AB56-AEC4209C1906}" type="sibTrans" cxnId="{DA6C92AE-2490-4F5D-A684-12E4F1E0C28F}">
      <dgm:prSet/>
      <dgm:spPr/>
      <dgm:t>
        <a:bodyPr/>
        <a:lstStyle/>
        <a:p>
          <a:endParaRPr lang="fr-FR"/>
        </a:p>
      </dgm:t>
    </dgm:pt>
    <dgm:pt modelId="{10F3FA3D-E2C8-48F4-A4DC-59D7F842AD6E}">
      <dgm:prSet custT="1"/>
      <dgm:spPr/>
      <dgm:t>
        <a:bodyPr/>
        <a:lstStyle/>
        <a:p>
          <a:pPr algn="just" rtl="0"/>
          <a:r>
            <a:rPr lang="fr-FR" sz="1600" b="1" dirty="0" smtClean="0">
              <a:solidFill>
                <a:schemeClr val="tx1"/>
              </a:solidFill>
              <a:latin typeface="Segoe UI" panose="020B0502040204020203" pitchFamily="34" charset="0"/>
              <a:cs typeface="Segoe UI" panose="020B0502040204020203" pitchFamily="34" charset="0"/>
            </a:rPr>
            <a:t>(i)</a:t>
          </a:r>
          <a:r>
            <a:rPr lang="fr-FR" sz="1600" dirty="0" smtClean="0">
              <a:solidFill>
                <a:schemeClr val="tx1"/>
              </a:solidFill>
              <a:latin typeface="Segoe UI" panose="020B0502040204020203" pitchFamily="34" charset="0"/>
              <a:cs typeface="Segoe UI" panose="020B0502040204020203" pitchFamily="34" charset="0"/>
            </a:rPr>
            <a:t> Renforcement des systèmes d’évaluation nationaux</a:t>
          </a:r>
        </a:p>
        <a:p>
          <a:pPr algn="just" rtl="0"/>
          <a:endParaRPr lang="fr-FR" sz="1600" dirty="0">
            <a:solidFill>
              <a:schemeClr val="tx1"/>
            </a:solidFill>
            <a:latin typeface="Segoe UI" panose="020B0502040204020203" pitchFamily="34" charset="0"/>
            <a:cs typeface="Segoe UI" panose="020B0502040204020203" pitchFamily="34" charset="0"/>
          </a:endParaRPr>
        </a:p>
      </dgm:t>
    </dgm:pt>
    <dgm:pt modelId="{5B5F6898-D881-4DF6-A7B3-F7925F857091}" type="parTrans" cxnId="{5F06CC5F-12F8-4E42-B11D-1E9A772E375A}">
      <dgm:prSet/>
      <dgm:spPr/>
      <dgm:t>
        <a:bodyPr/>
        <a:lstStyle/>
        <a:p>
          <a:endParaRPr lang="fr-FR"/>
        </a:p>
      </dgm:t>
    </dgm:pt>
    <dgm:pt modelId="{4E65C7E1-9160-47B1-8F52-36BC7634C317}" type="sibTrans" cxnId="{5F06CC5F-12F8-4E42-B11D-1E9A772E375A}">
      <dgm:prSet/>
      <dgm:spPr/>
      <dgm:t>
        <a:bodyPr/>
        <a:lstStyle/>
        <a:p>
          <a:endParaRPr lang="fr-FR"/>
        </a:p>
      </dgm:t>
    </dgm:pt>
    <dgm:pt modelId="{B496C138-2E4E-46BC-AC43-6F9E8435454F}">
      <dgm:prSet custT="1"/>
      <dgm:spPr/>
      <dgm:t>
        <a:bodyPr/>
        <a:lstStyle/>
        <a:p>
          <a:pPr algn="just" rtl="0"/>
          <a:r>
            <a:rPr lang="fr-FR" sz="1600" b="1" dirty="0" smtClean="0">
              <a:solidFill>
                <a:schemeClr val="tx1"/>
              </a:solidFill>
              <a:latin typeface="Segoe UI" panose="020B0502040204020203" pitchFamily="34" charset="0"/>
              <a:cs typeface="Segoe UI" panose="020B0502040204020203" pitchFamily="34" charset="0"/>
            </a:rPr>
            <a:t>(ii) </a:t>
          </a:r>
          <a:r>
            <a:rPr lang="fr-FR" sz="1600" dirty="0" smtClean="0">
              <a:solidFill>
                <a:schemeClr val="tx1"/>
              </a:solidFill>
              <a:latin typeface="Segoe UI" panose="020B0502040204020203" pitchFamily="34" charset="0"/>
              <a:cs typeface="Segoe UI" panose="020B0502040204020203" pitchFamily="34" charset="0"/>
            </a:rPr>
            <a:t>Pratiques d'évaluation et ODD</a:t>
          </a:r>
        </a:p>
        <a:p>
          <a:pPr algn="just" rtl="0"/>
          <a:endParaRPr lang="fr-FR" sz="1600" dirty="0">
            <a:solidFill>
              <a:schemeClr val="tx1"/>
            </a:solidFill>
            <a:latin typeface="Segoe UI" panose="020B0502040204020203" pitchFamily="34" charset="0"/>
            <a:cs typeface="Segoe UI" panose="020B0502040204020203" pitchFamily="34" charset="0"/>
          </a:endParaRPr>
        </a:p>
      </dgm:t>
    </dgm:pt>
    <dgm:pt modelId="{08F893BE-1F67-4796-81C6-435797DBBCAA}" type="parTrans" cxnId="{3BE2422E-072C-4346-9C8B-FB1B602C46E0}">
      <dgm:prSet/>
      <dgm:spPr/>
      <dgm:t>
        <a:bodyPr/>
        <a:lstStyle/>
        <a:p>
          <a:endParaRPr lang="fr-FR"/>
        </a:p>
      </dgm:t>
    </dgm:pt>
    <dgm:pt modelId="{EBC1BA03-F0C9-44E3-A553-A1E7CCCCA031}" type="sibTrans" cxnId="{3BE2422E-072C-4346-9C8B-FB1B602C46E0}">
      <dgm:prSet/>
      <dgm:spPr/>
      <dgm:t>
        <a:bodyPr/>
        <a:lstStyle/>
        <a:p>
          <a:endParaRPr lang="fr-FR"/>
        </a:p>
      </dgm:t>
    </dgm:pt>
    <dgm:pt modelId="{AD0134CF-344D-44ED-8252-C8D9F813F2A5}">
      <dgm:prSet custT="1"/>
      <dgm:spPr/>
      <dgm:t>
        <a:bodyPr/>
        <a:lstStyle/>
        <a:p>
          <a:pPr algn="just" rtl="0"/>
          <a:r>
            <a:rPr lang="fr-FR" sz="1600" b="1" dirty="0" smtClean="0">
              <a:solidFill>
                <a:schemeClr val="tx1"/>
              </a:solidFill>
              <a:latin typeface="Segoe UI" panose="020B0502040204020203" pitchFamily="34" charset="0"/>
              <a:cs typeface="Segoe UI" panose="020B0502040204020203" pitchFamily="34" charset="0"/>
            </a:rPr>
            <a:t>(iii) </a:t>
          </a:r>
          <a:r>
            <a:rPr lang="fr-FR" sz="1600" dirty="0" smtClean="0">
              <a:solidFill>
                <a:schemeClr val="tx1"/>
              </a:solidFill>
              <a:latin typeface="Segoe UI" panose="020B0502040204020203" pitchFamily="34" charset="0"/>
              <a:cs typeface="Segoe UI" panose="020B0502040204020203" pitchFamily="34" charset="0"/>
            </a:rPr>
            <a:t>Nouvelles tendances en matière d’évaluation</a:t>
          </a:r>
          <a:endParaRPr lang="fr-FR" sz="1600" dirty="0">
            <a:solidFill>
              <a:schemeClr val="tx1"/>
            </a:solidFill>
            <a:latin typeface="Segoe UI" panose="020B0502040204020203" pitchFamily="34" charset="0"/>
            <a:cs typeface="Segoe UI" panose="020B0502040204020203" pitchFamily="34" charset="0"/>
          </a:endParaRPr>
        </a:p>
      </dgm:t>
    </dgm:pt>
    <dgm:pt modelId="{14B08BD1-1711-46CE-B5CE-3EBA76CEECDD}" type="parTrans" cxnId="{C2EFCF04-F820-4E22-818B-6C5FE0FDF942}">
      <dgm:prSet/>
      <dgm:spPr/>
      <dgm:t>
        <a:bodyPr/>
        <a:lstStyle/>
        <a:p>
          <a:endParaRPr lang="fr-FR"/>
        </a:p>
      </dgm:t>
    </dgm:pt>
    <dgm:pt modelId="{90CE0A11-4044-42F2-8F87-870D7E44F6B6}" type="sibTrans" cxnId="{C2EFCF04-F820-4E22-818B-6C5FE0FDF942}">
      <dgm:prSet/>
      <dgm:spPr/>
      <dgm:t>
        <a:bodyPr/>
        <a:lstStyle/>
        <a:p>
          <a:endParaRPr lang="fr-FR"/>
        </a:p>
      </dgm:t>
    </dgm:pt>
    <dgm:pt modelId="{BE237C5A-1A95-4698-A8AC-B7BE402C6CAA}" type="pres">
      <dgm:prSet presAssocID="{CFBDABD9-1C46-4391-AD11-27ABDB0DFF1E}" presName="Name0" presStyleCnt="0">
        <dgm:presLayoutVars>
          <dgm:chMax val="7"/>
          <dgm:chPref val="7"/>
          <dgm:dir/>
          <dgm:animLvl val="lvl"/>
        </dgm:presLayoutVars>
      </dgm:prSet>
      <dgm:spPr/>
      <dgm:t>
        <a:bodyPr/>
        <a:lstStyle/>
        <a:p>
          <a:endParaRPr lang="fr-FR"/>
        </a:p>
      </dgm:t>
    </dgm:pt>
    <dgm:pt modelId="{DB301828-0D8C-429A-AE07-3CCBF3DC79A8}" type="pres">
      <dgm:prSet presAssocID="{20B11DC7-75E6-4FFE-84B2-A1A6359048E0}" presName="parentText_1" presStyleLbl="node1" presStyleIdx="0" presStyleCnt="3">
        <dgm:presLayoutVars>
          <dgm:chMax val="1"/>
          <dgm:chPref val="1"/>
          <dgm:bulletEnabled val="1"/>
        </dgm:presLayoutVars>
      </dgm:prSet>
      <dgm:spPr/>
      <dgm:t>
        <a:bodyPr/>
        <a:lstStyle/>
        <a:p>
          <a:endParaRPr lang="fr-FR"/>
        </a:p>
      </dgm:t>
    </dgm:pt>
    <dgm:pt modelId="{8EF7E645-7E73-4142-B1F6-27D7EAF8BE89}" type="pres">
      <dgm:prSet presAssocID="{20B11DC7-75E6-4FFE-84B2-A1A6359048E0}" presName="childText_1" presStyleLbl="node1" presStyleIdx="0" presStyleCnt="3" custScaleX="179847" custLinFactNeighborX="-77390">
        <dgm:presLayoutVars>
          <dgm:chMax val="0"/>
          <dgm:chPref val="0"/>
          <dgm:bulletEnabled val="1"/>
        </dgm:presLayoutVars>
      </dgm:prSet>
      <dgm:spPr/>
      <dgm:t>
        <a:bodyPr/>
        <a:lstStyle/>
        <a:p>
          <a:endParaRPr lang="fr-FR"/>
        </a:p>
      </dgm:t>
    </dgm:pt>
    <dgm:pt modelId="{CC7CFF73-844F-41E2-8F84-FFAF1E0A64ED}" type="pres">
      <dgm:prSet presAssocID="{20B11DC7-75E6-4FFE-84B2-A1A6359048E0}" presName="accentShape_1" presStyleCnt="0"/>
      <dgm:spPr/>
    </dgm:pt>
    <dgm:pt modelId="{69018FA0-6121-4083-AD6A-673B9861BC51}" type="pres">
      <dgm:prSet presAssocID="{20B11DC7-75E6-4FFE-84B2-A1A6359048E0}" presName="imageRepeatNode" presStyleLbl="node1" presStyleIdx="0" presStyleCnt="3" custScaleX="163121" custLinFactNeighborX="-54239"/>
      <dgm:spPr/>
      <dgm:t>
        <a:bodyPr/>
        <a:lstStyle/>
        <a:p>
          <a:endParaRPr lang="fr-FR"/>
        </a:p>
      </dgm:t>
    </dgm:pt>
    <dgm:pt modelId="{BA2153A8-79FA-466E-8D6B-BD7557506799}" type="pres">
      <dgm:prSet presAssocID="{62623ED9-C9FD-4E69-B820-FB9FA12252DB}" presName="parentText_2" presStyleLbl="node1" presStyleIdx="0" presStyleCnt="3">
        <dgm:presLayoutVars>
          <dgm:chMax val="1"/>
          <dgm:chPref val="1"/>
          <dgm:bulletEnabled val="1"/>
        </dgm:presLayoutVars>
      </dgm:prSet>
      <dgm:spPr/>
      <dgm:t>
        <a:bodyPr/>
        <a:lstStyle/>
        <a:p>
          <a:endParaRPr lang="fr-FR"/>
        </a:p>
      </dgm:t>
    </dgm:pt>
    <dgm:pt modelId="{CBB7D942-C485-4C68-99F6-E81CD191C15D}" type="pres">
      <dgm:prSet presAssocID="{62623ED9-C9FD-4E69-B820-FB9FA12252DB}" presName="childText_2" presStyleLbl="node2" presStyleIdx="0" presStyleCnt="0" custScaleX="202646" custLinFactNeighborX="17782">
        <dgm:presLayoutVars>
          <dgm:chMax val="0"/>
          <dgm:chPref val="0"/>
          <dgm:bulletEnabled val="1"/>
        </dgm:presLayoutVars>
      </dgm:prSet>
      <dgm:spPr/>
      <dgm:t>
        <a:bodyPr/>
        <a:lstStyle/>
        <a:p>
          <a:endParaRPr lang="fr-FR"/>
        </a:p>
      </dgm:t>
    </dgm:pt>
    <dgm:pt modelId="{BC4E856F-1967-48EA-BBD0-CBA278E1DF34}" type="pres">
      <dgm:prSet presAssocID="{62623ED9-C9FD-4E69-B820-FB9FA12252DB}" presName="accentShape_2" presStyleCnt="0"/>
      <dgm:spPr/>
    </dgm:pt>
    <dgm:pt modelId="{EAB74C11-4A1A-4FF9-980D-69ECCCBD308C}" type="pres">
      <dgm:prSet presAssocID="{62623ED9-C9FD-4E69-B820-FB9FA12252DB}" presName="imageRepeatNode" presStyleLbl="node1" presStyleIdx="1" presStyleCnt="3" custScaleX="181246" custLinFactNeighborX="15603"/>
      <dgm:spPr/>
      <dgm:t>
        <a:bodyPr/>
        <a:lstStyle/>
        <a:p>
          <a:endParaRPr lang="fr-FR"/>
        </a:p>
      </dgm:t>
    </dgm:pt>
    <dgm:pt modelId="{0D7A0A6E-6A53-468E-9DA8-2FCAE4FF5247}" type="pres">
      <dgm:prSet presAssocID="{83B52EC8-6A98-4727-9E73-7589C053AE88}" presName="parentText_3" presStyleLbl="node1" presStyleIdx="1" presStyleCnt="3">
        <dgm:presLayoutVars>
          <dgm:chMax val="1"/>
          <dgm:chPref val="1"/>
          <dgm:bulletEnabled val="1"/>
        </dgm:presLayoutVars>
      </dgm:prSet>
      <dgm:spPr/>
      <dgm:t>
        <a:bodyPr/>
        <a:lstStyle/>
        <a:p>
          <a:endParaRPr lang="fr-FR"/>
        </a:p>
      </dgm:t>
    </dgm:pt>
    <dgm:pt modelId="{E482CCC0-DA66-4A76-ADD9-83D0CCF7D1EE}" type="pres">
      <dgm:prSet presAssocID="{83B52EC8-6A98-4727-9E73-7589C053AE88}" presName="childText_3" presStyleLbl="node2" presStyleIdx="0" presStyleCnt="0" custScaleX="117483" custScaleY="96761" custLinFactNeighborX="95168">
        <dgm:presLayoutVars>
          <dgm:chMax val="0"/>
          <dgm:chPref val="0"/>
          <dgm:bulletEnabled val="1"/>
        </dgm:presLayoutVars>
      </dgm:prSet>
      <dgm:spPr/>
      <dgm:t>
        <a:bodyPr/>
        <a:lstStyle/>
        <a:p>
          <a:endParaRPr lang="fr-FR"/>
        </a:p>
      </dgm:t>
    </dgm:pt>
    <dgm:pt modelId="{58704211-8AAE-4447-BDCD-1B006DCEE8F2}" type="pres">
      <dgm:prSet presAssocID="{83B52EC8-6A98-4727-9E73-7589C053AE88}" presName="accentShape_3" presStyleCnt="0"/>
      <dgm:spPr/>
    </dgm:pt>
    <dgm:pt modelId="{22332801-C038-4040-9EB7-A3E27C65F65A}" type="pres">
      <dgm:prSet presAssocID="{83B52EC8-6A98-4727-9E73-7589C053AE88}" presName="imageRepeatNode" presStyleLbl="node1" presStyleIdx="2" presStyleCnt="3" custLinFactNeighborX="66992" custLinFactNeighborY="587"/>
      <dgm:spPr/>
      <dgm:t>
        <a:bodyPr/>
        <a:lstStyle/>
        <a:p>
          <a:endParaRPr lang="fr-FR"/>
        </a:p>
      </dgm:t>
    </dgm:pt>
  </dgm:ptLst>
  <dgm:cxnLst>
    <dgm:cxn modelId="{3C02C2AC-0193-4955-90BF-CB7F4643B36A}" type="presOf" srcId="{3BA7F506-A02B-4818-A9FD-C7B3F75D4082}" destId="{8EF7E645-7E73-4142-B1F6-27D7EAF8BE89}" srcOrd="0" destOrd="1" presId="urn:microsoft.com/office/officeart/2009/3/layout/BlockDescendingList"/>
    <dgm:cxn modelId="{D3833ED7-2564-43A0-9103-855956E47441}" type="presOf" srcId="{02CE2B8F-AB66-4D0C-B320-8B72623F65BD}" destId="{8EF7E645-7E73-4142-B1F6-27D7EAF8BE89}" srcOrd="0" destOrd="0" presId="urn:microsoft.com/office/officeart/2009/3/layout/BlockDescendingList"/>
    <dgm:cxn modelId="{3BE2422E-072C-4346-9C8B-FB1B602C46E0}" srcId="{83B52EC8-6A98-4727-9E73-7589C053AE88}" destId="{B496C138-2E4E-46BC-AC43-6F9E8435454F}" srcOrd="1" destOrd="0" parTransId="{08F893BE-1F67-4796-81C6-435797DBBCAA}" sibTransId="{EBC1BA03-F0C9-44E3-A553-A1E7CCCCA031}"/>
    <dgm:cxn modelId="{C5BC90D5-F0F5-4115-A325-D238ACED80EF}" srcId="{20B11DC7-75E6-4FFE-84B2-A1A6359048E0}" destId="{3BA7F506-A02B-4818-A9FD-C7B3F75D4082}" srcOrd="1" destOrd="0" parTransId="{12A97244-8208-4E0E-BE80-B00359F1FEE8}" sibTransId="{3B4AD887-E7DB-4DAE-A7BD-04BB91EC22AE}"/>
    <dgm:cxn modelId="{89940481-C9A3-4572-B03A-BD4A941EF3FA}" srcId="{20B11DC7-75E6-4FFE-84B2-A1A6359048E0}" destId="{02CE2B8F-AB66-4D0C-B320-8B72623F65BD}" srcOrd="0" destOrd="0" parTransId="{7F624CA1-5D5E-4856-BC38-D4A8FE6B74AF}" sibTransId="{50849D2C-D556-4ED5-8A64-0D1998B74297}"/>
    <dgm:cxn modelId="{DCFD31D2-8F8F-42D3-8DF4-79A0714DF077}" type="presOf" srcId="{CFBDABD9-1C46-4391-AD11-27ABDB0DFF1E}" destId="{BE237C5A-1A95-4698-A8AC-B7BE402C6CAA}" srcOrd="0" destOrd="0" presId="urn:microsoft.com/office/officeart/2009/3/layout/BlockDescendingList"/>
    <dgm:cxn modelId="{1B2EBCCD-FA15-4B16-A688-7B7790A1632C}" type="presOf" srcId="{FAA4E046-457F-47FC-8190-B0D334EA2D27}" destId="{CBB7D942-C485-4C68-99F6-E81CD191C15D}" srcOrd="0" destOrd="1" presId="urn:microsoft.com/office/officeart/2009/3/layout/BlockDescendingList"/>
    <dgm:cxn modelId="{C768B17D-78B0-40A7-B676-CF7322292A85}" srcId="{62623ED9-C9FD-4E69-B820-FB9FA12252DB}" destId="{BB652562-B78F-41E1-9C32-77C8F89CA212}" srcOrd="0" destOrd="0" parTransId="{EB9951E0-7255-49AA-9E67-6777F991A739}" sibTransId="{5F04E03F-1AC6-4067-BFD5-202E604A01E9}"/>
    <dgm:cxn modelId="{47D5F0AA-D63B-4FE0-B39D-4055A8521085}" srcId="{CFBDABD9-1C46-4391-AD11-27ABDB0DFF1E}" destId="{20B11DC7-75E6-4FFE-84B2-A1A6359048E0}" srcOrd="0" destOrd="0" parTransId="{D04D5974-B121-4613-956F-FA0326C9673E}" sibTransId="{0AD0AA95-460C-419D-8D02-C1E585438631}"/>
    <dgm:cxn modelId="{B98D1199-0215-40CD-908B-86819D7BB60C}" type="presOf" srcId="{20B11DC7-75E6-4FFE-84B2-A1A6359048E0}" destId="{69018FA0-6121-4083-AD6A-673B9861BC51}" srcOrd="1" destOrd="0" presId="urn:microsoft.com/office/officeart/2009/3/layout/BlockDescendingList"/>
    <dgm:cxn modelId="{93659B47-6829-4E64-A854-A0F7E17CA46A}" type="presOf" srcId="{FD8AACBA-1480-47B6-AA70-AD69B86CAA56}" destId="{CBB7D942-C485-4C68-99F6-E81CD191C15D}" srcOrd="0" destOrd="2" presId="urn:microsoft.com/office/officeart/2009/3/layout/BlockDescendingList"/>
    <dgm:cxn modelId="{94B835BE-A11C-43B9-AC00-6E7A1DA49FF0}" type="presOf" srcId="{B496C138-2E4E-46BC-AC43-6F9E8435454F}" destId="{E482CCC0-DA66-4A76-ADD9-83D0CCF7D1EE}" srcOrd="0" destOrd="1" presId="urn:microsoft.com/office/officeart/2009/3/layout/BlockDescendingList"/>
    <dgm:cxn modelId="{9CC71BB9-5978-4796-ADF9-62029B830A17}" type="presOf" srcId="{83B52EC8-6A98-4727-9E73-7589C053AE88}" destId="{22332801-C038-4040-9EB7-A3E27C65F65A}" srcOrd="1" destOrd="0" presId="urn:microsoft.com/office/officeart/2009/3/layout/BlockDescendingList"/>
    <dgm:cxn modelId="{B8E2C278-328B-444C-A4FC-A6E9D3169381}" type="presOf" srcId="{62623ED9-C9FD-4E69-B820-FB9FA12252DB}" destId="{EAB74C11-4A1A-4FF9-980D-69ECCCBD308C}" srcOrd="1" destOrd="0" presId="urn:microsoft.com/office/officeart/2009/3/layout/BlockDescendingList"/>
    <dgm:cxn modelId="{7CAEA5B2-4906-4E9B-88FE-D1764CB18DA0}" srcId="{62623ED9-C9FD-4E69-B820-FB9FA12252DB}" destId="{FD8AACBA-1480-47B6-AA70-AD69B86CAA56}" srcOrd="2" destOrd="0" parTransId="{1049E1C0-4579-48A3-8907-996E1C24552D}" sibTransId="{8981868E-4091-4372-9C4D-6DEC87E82B5A}"/>
    <dgm:cxn modelId="{C2EFCF04-F820-4E22-818B-6C5FE0FDF942}" srcId="{83B52EC8-6A98-4727-9E73-7589C053AE88}" destId="{AD0134CF-344D-44ED-8252-C8D9F813F2A5}" srcOrd="2" destOrd="0" parTransId="{14B08BD1-1711-46CE-B5CE-3EBA76CEECDD}" sibTransId="{90CE0A11-4044-42F2-8F87-870D7E44F6B6}"/>
    <dgm:cxn modelId="{5F06CC5F-12F8-4E42-B11D-1E9A772E375A}" srcId="{83B52EC8-6A98-4727-9E73-7589C053AE88}" destId="{10F3FA3D-E2C8-48F4-A4DC-59D7F842AD6E}" srcOrd="0" destOrd="0" parTransId="{5B5F6898-D881-4DF6-A7B3-F7925F857091}" sibTransId="{4E65C7E1-9160-47B1-8F52-36BC7634C317}"/>
    <dgm:cxn modelId="{73A4DE03-6D7A-4DDF-8AB2-5BC870325655}" type="presOf" srcId="{AD0134CF-344D-44ED-8252-C8D9F813F2A5}" destId="{E482CCC0-DA66-4A76-ADD9-83D0CCF7D1EE}" srcOrd="0" destOrd="2" presId="urn:microsoft.com/office/officeart/2009/3/layout/BlockDescendingList"/>
    <dgm:cxn modelId="{805B3263-650E-4061-870F-6CE9B617FC82}" type="presOf" srcId="{62623ED9-C9FD-4E69-B820-FB9FA12252DB}" destId="{BA2153A8-79FA-466E-8D6B-BD7557506799}" srcOrd="0" destOrd="0" presId="urn:microsoft.com/office/officeart/2009/3/layout/BlockDescendingList"/>
    <dgm:cxn modelId="{DA6C92AE-2490-4F5D-A684-12E4F1E0C28F}" srcId="{CFBDABD9-1C46-4391-AD11-27ABDB0DFF1E}" destId="{83B52EC8-6A98-4727-9E73-7589C053AE88}" srcOrd="2" destOrd="0" parTransId="{C46CF9BA-D6E2-4B07-AA36-C76ECBEC820C}" sibTransId="{DDB4F733-45C0-4C27-AB56-AEC4209C1906}"/>
    <dgm:cxn modelId="{18BA3B72-1D79-466F-BDE5-FE446800A547}" type="presOf" srcId="{BB652562-B78F-41E1-9C32-77C8F89CA212}" destId="{CBB7D942-C485-4C68-99F6-E81CD191C15D}" srcOrd="0" destOrd="0" presId="urn:microsoft.com/office/officeart/2009/3/layout/BlockDescendingList"/>
    <dgm:cxn modelId="{FEF93565-80C7-4005-B41F-D028F52B136A}" srcId="{62623ED9-C9FD-4E69-B820-FB9FA12252DB}" destId="{FAA4E046-457F-47FC-8190-B0D334EA2D27}" srcOrd="1" destOrd="0" parTransId="{8D6592E4-882F-438E-9A57-832B1E05F28D}" sibTransId="{9D89D902-3AD5-41B5-A5ED-197B5FC1B7B1}"/>
    <dgm:cxn modelId="{32DB4FE8-1201-41DF-95A0-94C2AAD288F5}" type="presOf" srcId="{20B11DC7-75E6-4FFE-84B2-A1A6359048E0}" destId="{DB301828-0D8C-429A-AE07-3CCBF3DC79A8}" srcOrd="0" destOrd="0" presId="urn:microsoft.com/office/officeart/2009/3/layout/BlockDescendingList"/>
    <dgm:cxn modelId="{B5D9D73C-DF7F-4B37-978F-DD20E4FCC10C}" srcId="{CFBDABD9-1C46-4391-AD11-27ABDB0DFF1E}" destId="{62623ED9-C9FD-4E69-B820-FB9FA12252DB}" srcOrd="1" destOrd="0" parTransId="{36699E99-2AEF-4634-B283-517F7D10F2BF}" sibTransId="{63A66CFA-E157-42A4-BB76-6A52614608DF}"/>
    <dgm:cxn modelId="{A60935E9-B66B-4481-BEA4-271244C163EF}" type="presOf" srcId="{83B52EC8-6A98-4727-9E73-7589C053AE88}" destId="{0D7A0A6E-6A53-468E-9DA8-2FCAE4FF5247}" srcOrd="0" destOrd="0" presId="urn:microsoft.com/office/officeart/2009/3/layout/BlockDescendingList"/>
    <dgm:cxn modelId="{7151C9A3-D3C6-4970-BCB4-6673922C2076}" type="presOf" srcId="{10F3FA3D-E2C8-48F4-A4DC-59D7F842AD6E}" destId="{E482CCC0-DA66-4A76-ADD9-83D0CCF7D1EE}" srcOrd="0" destOrd="0" presId="urn:microsoft.com/office/officeart/2009/3/layout/BlockDescendingList"/>
    <dgm:cxn modelId="{EF02D5CD-AF77-427F-8F95-44BF0DE3D869}" type="presParOf" srcId="{BE237C5A-1A95-4698-A8AC-B7BE402C6CAA}" destId="{DB301828-0D8C-429A-AE07-3CCBF3DC79A8}" srcOrd="0" destOrd="0" presId="urn:microsoft.com/office/officeart/2009/3/layout/BlockDescendingList"/>
    <dgm:cxn modelId="{974F7C14-8B2C-4D45-89C8-0FA5B89D0C67}" type="presParOf" srcId="{BE237C5A-1A95-4698-A8AC-B7BE402C6CAA}" destId="{8EF7E645-7E73-4142-B1F6-27D7EAF8BE89}" srcOrd="1" destOrd="0" presId="urn:microsoft.com/office/officeart/2009/3/layout/BlockDescendingList"/>
    <dgm:cxn modelId="{6CCF3291-EF81-473A-8DF0-C97DBFBCE857}" type="presParOf" srcId="{BE237C5A-1A95-4698-A8AC-B7BE402C6CAA}" destId="{CC7CFF73-844F-41E2-8F84-FFAF1E0A64ED}" srcOrd="2" destOrd="0" presId="urn:microsoft.com/office/officeart/2009/3/layout/BlockDescendingList"/>
    <dgm:cxn modelId="{42787BC6-83DE-429E-857A-68FFACC94388}" type="presParOf" srcId="{CC7CFF73-844F-41E2-8F84-FFAF1E0A64ED}" destId="{69018FA0-6121-4083-AD6A-673B9861BC51}" srcOrd="0" destOrd="0" presId="urn:microsoft.com/office/officeart/2009/3/layout/BlockDescendingList"/>
    <dgm:cxn modelId="{184C20C4-13F0-4F62-B376-F1257842ACCD}" type="presParOf" srcId="{BE237C5A-1A95-4698-A8AC-B7BE402C6CAA}" destId="{BA2153A8-79FA-466E-8D6B-BD7557506799}" srcOrd="3" destOrd="0" presId="urn:microsoft.com/office/officeart/2009/3/layout/BlockDescendingList"/>
    <dgm:cxn modelId="{24AD0BFA-BE40-4035-B0EA-1F8270F956AC}" type="presParOf" srcId="{BE237C5A-1A95-4698-A8AC-B7BE402C6CAA}" destId="{CBB7D942-C485-4C68-99F6-E81CD191C15D}" srcOrd="4" destOrd="0" presId="urn:microsoft.com/office/officeart/2009/3/layout/BlockDescendingList"/>
    <dgm:cxn modelId="{E27E21E8-27A2-458D-8B5C-082CA4339455}" type="presParOf" srcId="{BE237C5A-1A95-4698-A8AC-B7BE402C6CAA}" destId="{BC4E856F-1967-48EA-BBD0-CBA278E1DF34}" srcOrd="5" destOrd="0" presId="urn:microsoft.com/office/officeart/2009/3/layout/BlockDescendingList"/>
    <dgm:cxn modelId="{87B7DC30-022B-4D6D-8A48-C34530ACEE32}" type="presParOf" srcId="{BC4E856F-1967-48EA-BBD0-CBA278E1DF34}" destId="{EAB74C11-4A1A-4FF9-980D-69ECCCBD308C}" srcOrd="0" destOrd="0" presId="urn:microsoft.com/office/officeart/2009/3/layout/BlockDescendingList"/>
    <dgm:cxn modelId="{085B7C4D-ED89-443D-82FF-A024E5AF2B59}" type="presParOf" srcId="{BE237C5A-1A95-4698-A8AC-B7BE402C6CAA}" destId="{0D7A0A6E-6A53-468E-9DA8-2FCAE4FF5247}" srcOrd="6" destOrd="0" presId="urn:microsoft.com/office/officeart/2009/3/layout/BlockDescendingList"/>
    <dgm:cxn modelId="{76D507D3-19D1-4537-978E-37B23390307F}" type="presParOf" srcId="{BE237C5A-1A95-4698-A8AC-B7BE402C6CAA}" destId="{E482CCC0-DA66-4A76-ADD9-83D0CCF7D1EE}" srcOrd="7" destOrd="0" presId="urn:microsoft.com/office/officeart/2009/3/layout/BlockDescendingList"/>
    <dgm:cxn modelId="{5BF79D68-839D-4D8A-B9F6-63470A1CF1B0}" type="presParOf" srcId="{BE237C5A-1A95-4698-A8AC-B7BE402C6CAA}" destId="{58704211-8AAE-4447-BDCD-1B006DCEE8F2}" srcOrd="8" destOrd="0" presId="urn:microsoft.com/office/officeart/2009/3/layout/BlockDescendingList"/>
    <dgm:cxn modelId="{558DCF8F-0D0D-43CC-B155-C499868CE140}" type="presParOf" srcId="{58704211-8AAE-4447-BDCD-1B006DCEE8F2}" destId="{22332801-C038-4040-9EB7-A3E27C65F65A}"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BC4C6-99CA-46FB-BCE6-1B2B0E4BA82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fr-FR"/>
        </a:p>
      </dgm:t>
    </dgm:pt>
    <dgm:pt modelId="{A80D74E0-8862-40E9-9D49-377231AC793D}">
      <dgm:prSet phldrT="[Texte]" custT="1"/>
      <dgm:spPr>
        <a:noFill/>
        <a:ln w="38100">
          <a:solidFill>
            <a:schemeClr val="accent5">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fr-FR" sz="2400" b="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Caractérisation des Etats fragiles</a:t>
          </a:r>
          <a:endParaRPr lang="fr-FR" sz="2400" b="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B04E107-54A6-4398-A2A8-646245E7802E}" type="parTrans" cxnId="{1213A3AC-2050-4590-8819-AFDADD485742}">
      <dgm:prSet/>
      <dgm:spPr/>
      <dgm:t>
        <a:bodyPr/>
        <a:lstStyle/>
        <a:p>
          <a:endParaRPr lang="fr-FR" sz="2200">
            <a:latin typeface="Segoe UI" panose="020B0502040204020203" pitchFamily="34" charset="0"/>
            <a:ea typeface="Segoe UI" panose="020B0502040204020203" pitchFamily="34" charset="0"/>
            <a:cs typeface="Segoe UI" panose="020B0502040204020203" pitchFamily="34" charset="0"/>
          </a:endParaRPr>
        </a:p>
      </dgm:t>
    </dgm:pt>
    <dgm:pt modelId="{CCA74077-C287-46B6-90DF-BFC4FA86DAA6}" type="sibTrans" cxnId="{1213A3AC-2050-4590-8819-AFDADD485742}">
      <dgm:prSet/>
      <dgm:spPr/>
      <dgm:t>
        <a:bodyPr/>
        <a:lstStyle/>
        <a:p>
          <a:endParaRPr lang="fr-FR" sz="2200">
            <a:latin typeface="Segoe UI" panose="020B0502040204020203" pitchFamily="34" charset="0"/>
            <a:ea typeface="Segoe UI" panose="020B0502040204020203" pitchFamily="34" charset="0"/>
            <a:cs typeface="Segoe UI" panose="020B0502040204020203" pitchFamily="34" charset="0"/>
          </a:endParaRPr>
        </a:p>
      </dgm:t>
    </dgm:pt>
    <dgm:pt modelId="{9FF0AC6D-54A6-43FF-B733-DDB05DABA2F0}">
      <dgm:prSet phldrT="[Texte]" custT="1"/>
      <dgm:spPr>
        <a:noFill/>
        <a:ln w="38100">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fr-FR" sz="2400" b="0" i="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Perspectives de mitigation  des contraintes et défis des interventions et évaluations dans les Etats fragiles</a:t>
          </a:r>
          <a:r>
            <a:rPr lang="fr-FR" sz="2400" b="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 </a:t>
          </a:r>
          <a:endParaRPr lang="fr-FR" sz="2400" b="0" i="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dgm:t>
    </dgm:pt>
    <dgm:pt modelId="{A274D706-37C2-44F5-A591-5DEEC1AA977A}" type="parTrans" cxnId="{B521B20C-3058-4597-BA06-CA1F9FDF6574}">
      <dgm:prSet/>
      <dgm:spPr/>
      <dgm:t>
        <a:bodyPr/>
        <a:lstStyle/>
        <a:p>
          <a:endParaRPr lang="fr-FR" sz="2200">
            <a:latin typeface="Segoe UI" panose="020B0502040204020203" pitchFamily="34" charset="0"/>
            <a:ea typeface="Segoe UI" panose="020B0502040204020203" pitchFamily="34" charset="0"/>
            <a:cs typeface="Segoe UI" panose="020B0502040204020203" pitchFamily="34" charset="0"/>
          </a:endParaRPr>
        </a:p>
      </dgm:t>
    </dgm:pt>
    <dgm:pt modelId="{50C18C42-4E8C-4FEB-B04C-F719F54C73D6}" type="sibTrans" cxnId="{B521B20C-3058-4597-BA06-CA1F9FDF6574}">
      <dgm:prSet/>
      <dgm:spPr/>
      <dgm:t>
        <a:bodyPr/>
        <a:lstStyle/>
        <a:p>
          <a:endParaRPr lang="fr-FR" sz="2200">
            <a:latin typeface="Segoe UI" panose="020B0502040204020203" pitchFamily="34" charset="0"/>
            <a:ea typeface="Segoe UI" panose="020B0502040204020203" pitchFamily="34" charset="0"/>
            <a:cs typeface="Segoe UI" panose="020B0502040204020203" pitchFamily="34" charset="0"/>
          </a:endParaRPr>
        </a:p>
      </dgm:t>
    </dgm:pt>
    <dgm:pt modelId="{9DA69991-13B6-4CBA-B0F6-87137748C28D}">
      <dgm:prSet custT="1"/>
      <dgm:spPr>
        <a:noFill/>
        <a:ln w="38100">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fr-FR"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Enjeux et défis de la conception et de l’évaluation des interventions des bailleurs dans les Etats fragiles  </a:t>
          </a:r>
          <a:endParaRPr lang="fr-FR"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dgm:t>
    </dgm:pt>
    <dgm:pt modelId="{3BC88A5E-F10B-4B06-8238-2450843BA2D6}" type="parTrans" cxnId="{DD292D99-AC00-4295-B982-9DD610E1A175}">
      <dgm:prSet/>
      <dgm:spPr/>
      <dgm:t>
        <a:bodyPr/>
        <a:lstStyle/>
        <a:p>
          <a:endParaRPr lang="fr-FR" sz="2200">
            <a:latin typeface="Segoe UI" panose="020B0502040204020203" pitchFamily="34" charset="0"/>
            <a:ea typeface="Segoe UI" panose="020B0502040204020203" pitchFamily="34" charset="0"/>
            <a:cs typeface="Segoe UI" panose="020B0502040204020203" pitchFamily="34" charset="0"/>
          </a:endParaRPr>
        </a:p>
      </dgm:t>
    </dgm:pt>
    <dgm:pt modelId="{CE9CE477-BA86-4B4C-8D6F-7DE8128647FC}" type="sibTrans" cxnId="{DD292D99-AC00-4295-B982-9DD610E1A175}">
      <dgm:prSet/>
      <dgm:spPr/>
      <dgm:t>
        <a:bodyPr/>
        <a:lstStyle/>
        <a:p>
          <a:endParaRPr lang="fr-FR" sz="2200">
            <a:latin typeface="Segoe UI" panose="020B0502040204020203" pitchFamily="34" charset="0"/>
            <a:ea typeface="Segoe UI" panose="020B0502040204020203" pitchFamily="34" charset="0"/>
            <a:cs typeface="Segoe UI" panose="020B0502040204020203" pitchFamily="34" charset="0"/>
          </a:endParaRPr>
        </a:p>
      </dgm:t>
    </dgm:pt>
    <dgm:pt modelId="{ED478C9D-699D-4A5D-9E31-60A7A08D26AD}" type="pres">
      <dgm:prSet presAssocID="{4FDBC4C6-99CA-46FB-BCE6-1B2B0E4BA824}" presName="Name0" presStyleCnt="0">
        <dgm:presLayoutVars>
          <dgm:chMax val="7"/>
          <dgm:chPref val="7"/>
          <dgm:dir/>
        </dgm:presLayoutVars>
      </dgm:prSet>
      <dgm:spPr/>
      <dgm:t>
        <a:bodyPr/>
        <a:lstStyle/>
        <a:p>
          <a:endParaRPr lang="fr-FR"/>
        </a:p>
      </dgm:t>
    </dgm:pt>
    <dgm:pt modelId="{DAED2526-685C-40EE-865D-98646B0BE00B}" type="pres">
      <dgm:prSet presAssocID="{4FDBC4C6-99CA-46FB-BCE6-1B2B0E4BA824}" presName="Name1" presStyleCnt="0"/>
      <dgm:spPr/>
      <dgm:t>
        <a:bodyPr/>
        <a:lstStyle/>
        <a:p>
          <a:endParaRPr lang="fr-FR"/>
        </a:p>
      </dgm:t>
    </dgm:pt>
    <dgm:pt modelId="{42A2CDAA-1B0B-4AE9-A44F-AB40C0583B93}" type="pres">
      <dgm:prSet presAssocID="{4FDBC4C6-99CA-46FB-BCE6-1B2B0E4BA824}" presName="cycle" presStyleCnt="0"/>
      <dgm:spPr/>
      <dgm:t>
        <a:bodyPr/>
        <a:lstStyle/>
        <a:p>
          <a:endParaRPr lang="fr-FR"/>
        </a:p>
      </dgm:t>
    </dgm:pt>
    <dgm:pt modelId="{F4E2A138-742B-42B3-BE7B-9381F43B4BDA}" type="pres">
      <dgm:prSet presAssocID="{4FDBC4C6-99CA-46FB-BCE6-1B2B0E4BA824}" presName="srcNode" presStyleLbl="node1" presStyleIdx="0" presStyleCnt="3"/>
      <dgm:spPr/>
      <dgm:t>
        <a:bodyPr/>
        <a:lstStyle/>
        <a:p>
          <a:endParaRPr lang="fr-FR"/>
        </a:p>
      </dgm:t>
    </dgm:pt>
    <dgm:pt modelId="{3A5C9A52-E4F9-4F67-8CA6-73985A8EB439}" type="pres">
      <dgm:prSet presAssocID="{4FDBC4C6-99CA-46FB-BCE6-1B2B0E4BA824}" presName="conn" presStyleLbl="parChTrans1D2" presStyleIdx="0" presStyleCnt="1"/>
      <dgm:spPr/>
      <dgm:t>
        <a:bodyPr/>
        <a:lstStyle/>
        <a:p>
          <a:endParaRPr lang="fr-FR"/>
        </a:p>
      </dgm:t>
    </dgm:pt>
    <dgm:pt modelId="{2380F7AC-8C43-47A8-9A80-CBB572531FBF}" type="pres">
      <dgm:prSet presAssocID="{4FDBC4C6-99CA-46FB-BCE6-1B2B0E4BA824}" presName="extraNode" presStyleLbl="node1" presStyleIdx="0" presStyleCnt="3"/>
      <dgm:spPr/>
      <dgm:t>
        <a:bodyPr/>
        <a:lstStyle/>
        <a:p>
          <a:endParaRPr lang="fr-FR"/>
        </a:p>
      </dgm:t>
    </dgm:pt>
    <dgm:pt modelId="{82392A5E-6D23-4074-ACB4-638FCC2F8C8F}" type="pres">
      <dgm:prSet presAssocID="{4FDBC4C6-99CA-46FB-BCE6-1B2B0E4BA824}" presName="dstNode" presStyleLbl="node1" presStyleIdx="0" presStyleCnt="3"/>
      <dgm:spPr/>
      <dgm:t>
        <a:bodyPr/>
        <a:lstStyle/>
        <a:p>
          <a:endParaRPr lang="fr-FR"/>
        </a:p>
      </dgm:t>
    </dgm:pt>
    <dgm:pt modelId="{A81059DB-223D-41AC-AE46-390E943106B9}" type="pres">
      <dgm:prSet presAssocID="{A80D74E0-8862-40E9-9D49-377231AC793D}" presName="text_1" presStyleLbl="node1" presStyleIdx="0" presStyleCnt="3" custScaleY="67634">
        <dgm:presLayoutVars>
          <dgm:bulletEnabled val="1"/>
        </dgm:presLayoutVars>
      </dgm:prSet>
      <dgm:spPr>
        <a:prstGeom prst="roundRect">
          <a:avLst/>
        </a:prstGeom>
      </dgm:spPr>
      <dgm:t>
        <a:bodyPr/>
        <a:lstStyle/>
        <a:p>
          <a:endParaRPr lang="fr-FR"/>
        </a:p>
      </dgm:t>
    </dgm:pt>
    <dgm:pt modelId="{9E494203-6427-4AA1-A741-57792397AB31}" type="pres">
      <dgm:prSet presAssocID="{A80D74E0-8862-40E9-9D49-377231AC793D}" presName="accent_1" presStyleCnt="0"/>
      <dgm:spPr/>
      <dgm:t>
        <a:bodyPr/>
        <a:lstStyle/>
        <a:p>
          <a:endParaRPr lang="fr-FR"/>
        </a:p>
      </dgm:t>
    </dgm:pt>
    <dgm:pt modelId="{8592F53B-91CB-4F21-BA43-EB59ED90BFD9}" type="pres">
      <dgm:prSet presAssocID="{A80D74E0-8862-40E9-9D49-377231AC793D}" presName="accentRepeatNode" presStyleLbl="solidFgAcc1" presStyleIdx="0" presStyleCnt="3"/>
      <dgm:spPr>
        <a:ln w="38100">
          <a:solidFill>
            <a:schemeClr val="accent5">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fr-FR"/>
        </a:p>
      </dgm:t>
    </dgm:pt>
    <dgm:pt modelId="{71A183C9-CB13-4FE1-B5CE-1DBB6E7D5A1D}" type="pres">
      <dgm:prSet presAssocID="{9DA69991-13B6-4CBA-B0F6-87137748C28D}" presName="text_2" presStyleLbl="node1" presStyleIdx="1" presStyleCnt="3" custScaleY="88989">
        <dgm:presLayoutVars>
          <dgm:bulletEnabled val="1"/>
        </dgm:presLayoutVars>
      </dgm:prSet>
      <dgm:spPr>
        <a:prstGeom prst="roundRect">
          <a:avLst/>
        </a:prstGeom>
      </dgm:spPr>
      <dgm:t>
        <a:bodyPr/>
        <a:lstStyle/>
        <a:p>
          <a:endParaRPr lang="fr-FR"/>
        </a:p>
      </dgm:t>
    </dgm:pt>
    <dgm:pt modelId="{3A6CA80A-EDCE-497C-97DC-3B9070AD9A7C}" type="pres">
      <dgm:prSet presAssocID="{9DA69991-13B6-4CBA-B0F6-87137748C28D}" presName="accent_2" presStyleCnt="0"/>
      <dgm:spPr/>
      <dgm:t>
        <a:bodyPr/>
        <a:lstStyle/>
        <a:p>
          <a:endParaRPr lang="fr-FR"/>
        </a:p>
      </dgm:t>
    </dgm:pt>
    <dgm:pt modelId="{E7D0850C-E85B-4B1A-BE39-4D77483059B7}" type="pres">
      <dgm:prSet presAssocID="{9DA69991-13B6-4CBA-B0F6-87137748C28D}" presName="accentRepeatNode" presStyleLbl="solidFgAcc1" presStyleIdx="1" presStyleCnt="3"/>
      <dgm:spPr>
        <a:ln w="38100">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fr-FR"/>
        </a:p>
      </dgm:t>
    </dgm:pt>
    <dgm:pt modelId="{F04D49D4-778D-4E6B-A557-08C79509D88D}" type="pres">
      <dgm:prSet presAssocID="{9FF0AC6D-54A6-43FF-B733-DDB05DABA2F0}" presName="text_3" presStyleLbl="node1" presStyleIdx="2" presStyleCnt="3" custScaleY="83194">
        <dgm:presLayoutVars>
          <dgm:bulletEnabled val="1"/>
        </dgm:presLayoutVars>
      </dgm:prSet>
      <dgm:spPr>
        <a:prstGeom prst="roundRect">
          <a:avLst/>
        </a:prstGeom>
      </dgm:spPr>
      <dgm:t>
        <a:bodyPr/>
        <a:lstStyle/>
        <a:p>
          <a:endParaRPr lang="fr-FR"/>
        </a:p>
      </dgm:t>
    </dgm:pt>
    <dgm:pt modelId="{14E7B23C-851A-47D3-9596-EE983DF1E4D4}" type="pres">
      <dgm:prSet presAssocID="{9FF0AC6D-54A6-43FF-B733-DDB05DABA2F0}" presName="accent_3" presStyleCnt="0"/>
      <dgm:spPr/>
      <dgm:t>
        <a:bodyPr/>
        <a:lstStyle/>
        <a:p>
          <a:endParaRPr lang="fr-FR"/>
        </a:p>
      </dgm:t>
    </dgm:pt>
    <dgm:pt modelId="{CC5BABE5-55AA-486F-BA62-1A8E57C8A4AA}" type="pres">
      <dgm:prSet presAssocID="{9FF0AC6D-54A6-43FF-B733-DDB05DABA2F0}" presName="accentRepeatNode" presStyleLbl="solidFgAcc1" presStyleIdx="2" presStyleCnt="3"/>
      <dgm:spPr>
        <a:ln w="38100">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fr-FR"/>
        </a:p>
      </dgm:t>
    </dgm:pt>
  </dgm:ptLst>
  <dgm:cxnLst>
    <dgm:cxn modelId="{DD292D99-AC00-4295-B982-9DD610E1A175}" srcId="{4FDBC4C6-99CA-46FB-BCE6-1B2B0E4BA824}" destId="{9DA69991-13B6-4CBA-B0F6-87137748C28D}" srcOrd="1" destOrd="0" parTransId="{3BC88A5E-F10B-4B06-8238-2450843BA2D6}" sibTransId="{CE9CE477-BA86-4B4C-8D6F-7DE8128647FC}"/>
    <dgm:cxn modelId="{B521B20C-3058-4597-BA06-CA1F9FDF6574}" srcId="{4FDBC4C6-99CA-46FB-BCE6-1B2B0E4BA824}" destId="{9FF0AC6D-54A6-43FF-B733-DDB05DABA2F0}" srcOrd="2" destOrd="0" parTransId="{A274D706-37C2-44F5-A591-5DEEC1AA977A}" sibTransId="{50C18C42-4E8C-4FEB-B04C-F719F54C73D6}"/>
    <dgm:cxn modelId="{05BB7EA4-2E4C-4B85-A545-4520A4612156}" type="presOf" srcId="{9FF0AC6D-54A6-43FF-B733-DDB05DABA2F0}" destId="{F04D49D4-778D-4E6B-A557-08C79509D88D}" srcOrd="0" destOrd="0" presId="urn:microsoft.com/office/officeart/2008/layout/VerticalCurvedList"/>
    <dgm:cxn modelId="{C801E869-5B10-47FA-ABC5-31515F4F5C4F}" type="presOf" srcId="{4FDBC4C6-99CA-46FB-BCE6-1B2B0E4BA824}" destId="{ED478C9D-699D-4A5D-9E31-60A7A08D26AD}" srcOrd="0" destOrd="0" presId="urn:microsoft.com/office/officeart/2008/layout/VerticalCurvedList"/>
    <dgm:cxn modelId="{1BC16E01-C7B5-465E-951F-55AEB5155817}" type="presOf" srcId="{9DA69991-13B6-4CBA-B0F6-87137748C28D}" destId="{71A183C9-CB13-4FE1-B5CE-1DBB6E7D5A1D}" srcOrd="0" destOrd="0" presId="urn:microsoft.com/office/officeart/2008/layout/VerticalCurvedList"/>
    <dgm:cxn modelId="{B3BD61AF-1D46-40B4-B18E-E640AD403732}" type="presOf" srcId="{CCA74077-C287-46B6-90DF-BFC4FA86DAA6}" destId="{3A5C9A52-E4F9-4F67-8CA6-73985A8EB439}" srcOrd="0" destOrd="0" presId="urn:microsoft.com/office/officeart/2008/layout/VerticalCurvedList"/>
    <dgm:cxn modelId="{1213A3AC-2050-4590-8819-AFDADD485742}" srcId="{4FDBC4C6-99CA-46FB-BCE6-1B2B0E4BA824}" destId="{A80D74E0-8862-40E9-9D49-377231AC793D}" srcOrd="0" destOrd="0" parTransId="{9B04E107-54A6-4398-A2A8-646245E7802E}" sibTransId="{CCA74077-C287-46B6-90DF-BFC4FA86DAA6}"/>
    <dgm:cxn modelId="{70A452B8-41E9-4DA9-810D-990DB1837120}" type="presOf" srcId="{A80D74E0-8862-40E9-9D49-377231AC793D}" destId="{A81059DB-223D-41AC-AE46-390E943106B9}" srcOrd="0" destOrd="0" presId="urn:microsoft.com/office/officeart/2008/layout/VerticalCurvedList"/>
    <dgm:cxn modelId="{EFB4F343-3275-486B-B1B8-11748260CCAC}" type="presParOf" srcId="{ED478C9D-699D-4A5D-9E31-60A7A08D26AD}" destId="{DAED2526-685C-40EE-865D-98646B0BE00B}" srcOrd="0" destOrd="0" presId="urn:microsoft.com/office/officeart/2008/layout/VerticalCurvedList"/>
    <dgm:cxn modelId="{AF0F672E-A30B-46D0-AFAB-2768B8572AFC}" type="presParOf" srcId="{DAED2526-685C-40EE-865D-98646B0BE00B}" destId="{42A2CDAA-1B0B-4AE9-A44F-AB40C0583B93}" srcOrd="0" destOrd="0" presId="urn:microsoft.com/office/officeart/2008/layout/VerticalCurvedList"/>
    <dgm:cxn modelId="{C1B2727A-3B1B-422C-8C8F-AF9B0DEE19A3}" type="presParOf" srcId="{42A2CDAA-1B0B-4AE9-A44F-AB40C0583B93}" destId="{F4E2A138-742B-42B3-BE7B-9381F43B4BDA}" srcOrd="0" destOrd="0" presId="urn:microsoft.com/office/officeart/2008/layout/VerticalCurvedList"/>
    <dgm:cxn modelId="{14159396-202D-405C-8640-5341ED282EA8}" type="presParOf" srcId="{42A2CDAA-1B0B-4AE9-A44F-AB40C0583B93}" destId="{3A5C9A52-E4F9-4F67-8CA6-73985A8EB439}" srcOrd="1" destOrd="0" presId="urn:microsoft.com/office/officeart/2008/layout/VerticalCurvedList"/>
    <dgm:cxn modelId="{D191D61C-6462-4D01-907D-2F2FEBA15D5F}" type="presParOf" srcId="{42A2CDAA-1B0B-4AE9-A44F-AB40C0583B93}" destId="{2380F7AC-8C43-47A8-9A80-CBB572531FBF}" srcOrd="2" destOrd="0" presId="urn:microsoft.com/office/officeart/2008/layout/VerticalCurvedList"/>
    <dgm:cxn modelId="{54B06ACB-0DE5-4BD0-9247-27013F6E4A33}" type="presParOf" srcId="{42A2CDAA-1B0B-4AE9-A44F-AB40C0583B93}" destId="{82392A5E-6D23-4074-ACB4-638FCC2F8C8F}" srcOrd="3" destOrd="0" presId="urn:microsoft.com/office/officeart/2008/layout/VerticalCurvedList"/>
    <dgm:cxn modelId="{ACBF1354-61B2-4C40-88B6-41E382742DAE}" type="presParOf" srcId="{DAED2526-685C-40EE-865D-98646B0BE00B}" destId="{A81059DB-223D-41AC-AE46-390E943106B9}" srcOrd="1" destOrd="0" presId="urn:microsoft.com/office/officeart/2008/layout/VerticalCurvedList"/>
    <dgm:cxn modelId="{84EBF312-326B-4CCD-BA1F-DB0FCD73D2CD}" type="presParOf" srcId="{DAED2526-685C-40EE-865D-98646B0BE00B}" destId="{9E494203-6427-4AA1-A741-57792397AB31}" srcOrd="2" destOrd="0" presId="urn:microsoft.com/office/officeart/2008/layout/VerticalCurvedList"/>
    <dgm:cxn modelId="{41745B76-9819-41EF-AAA7-126D571AFE9B}" type="presParOf" srcId="{9E494203-6427-4AA1-A741-57792397AB31}" destId="{8592F53B-91CB-4F21-BA43-EB59ED90BFD9}" srcOrd="0" destOrd="0" presId="urn:microsoft.com/office/officeart/2008/layout/VerticalCurvedList"/>
    <dgm:cxn modelId="{34159CD5-6BB0-4B2C-A2D1-A7E436D1FD0C}" type="presParOf" srcId="{DAED2526-685C-40EE-865D-98646B0BE00B}" destId="{71A183C9-CB13-4FE1-B5CE-1DBB6E7D5A1D}" srcOrd="3" destOrd="0" presId="urn:microsoft.com/office/officeart/2008/layout/VerticalCurvedList"/>
    <dgm:cxn modelId="{F3A560A6-B966-431A-B1FB-28FBC75841AF}" type="presParOf" srcId="{DAED2526-685C-40EE-865D-98646B0BE00B}" destId="{3A6CA80A-EDCE-497C-97DC-3B9070AD9A7C}" srcOrd="4" destOrd="0" presId="urn:microsoft.com/office/officeart/2008/layout/VerticalCurvedList"/>
    <dgm:cxn modelId="{AF807A0E-DE37-42EF-B687-FD53641AE53E}" type="presParOf" srcId="{3A6CA80A-EDCE-497C-97DC-3B9070AD9A7C}" destId="{E7D0850C-E85B-4B1A-BE39-4D77483059B7}" srcOrd="0" destOrd="0" presId="urn:microsoft.com/office/officeart/2008/layout/VerticalCurvedList"/>
    <dgm:cxn modelId="{605B2756-A7AF-450E-A34C-5491BDE48653}" type="presParOf" srcId="{DAED2526-685C-40EE-865D-98646B0BE00B}" destId="{F04D49D4-778D-4E6B-A557-08C79509D88D}" srcOrd="5" destOrd="0" presId="urn:microsoft.com/office/officeart/2008/layout/VerticalCurvedList"/>
    <dgm:cxn modelId="{420D150F-450B-4BE1-A06B-A42392833FCD}" type="presParOf" srcId="{DAED2526-685C-40EE-865D-98646B0BE00B}" destId="{14E7B23C-851A-47D3-9596-EE983DF1E4D4}" srcOrd="6" destOrd="0" presId="urn:microsoft.com/office/officeart/2008/layout/VerticalCurvedList"/>
    <dgm:cxn modelId="{28B1DA0A-D605-412D-8263-17DD536535D6}" type="presParOf" srcId="{14E7B23C-851A-47D3-9596-EE983DF1E4D4}" destId="{CC5BABE5-55AA-486F-BA62-1A8E57C8A4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D61630-A16E-4628-B2BB-AF2930AE8972}"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fr-FR"/>
        </a:p>
      </dgm:t>
    </dgm:pt>
    <dgm:pt modelId="{D94FBC02-7F66-4A2C-810F-FEFE3E0D41B8}">
      <dgm:prSet phldrT="[Texte]"/>
      <dgm:spPr>
        <a:solidFill>
          <a:schemeClr val="accent2">
            <a:lumMod val="20000"/>
            <a:lumOff val="80000"/>
            <a:alpha val="50000"/>
          </a:schemeClr>
        </a:solidFill>
        <a:ln w="38100">
          <a:solidFill>
            <a:srgbClr val="C00000"/>
          </a:solidFill>
        </a:ln>
      </dgm:spPr>
      <dgm:t>
        <a:bodyPr/>
        <a:lstStyle/>
        <a:p>
          <a:r>
            <a:rPr lang="fr-FR" b="1" dirty="0" smtClean="0">
              <a:latin typeface="Segoe UI" panose="020B0502040204020203" pitchFamily="34" charset="0"/>
              <a:cs typeface="Segoe UI" panose="020B0502040204020203" pitchFamily="34" charset="0"/>
            </a:rPr>
            <a:t>En fonction des organisations</a:t>
          </a:r>
          <a:endParaRPr lang="fr-FR" b="1" dirty="0">
            <a:latin typeface="Segoe UI" panose="020B0502040204020203" pitchFamily="34" charset="0"/>
            <a:cs typeface="Segoe UI" panose="020B0502040204020203" pitchFamily="34" charset="0"/>
          </a:endParaRPr>
        </a:p>
      </dgm:t>
    </dgm:pt>
    <dgm:pt modelId="{69C5FF5D-2337-4829-8D3D-BEC1FE721809}" type="parTrans" cxnId="{C0E3A8B9-BE4A-48EE-9E1D-103B24C9E459}">
      <dgm:prSet/>
      <dgm:spPr/>
      <dgm:t>
        <a:bodyPr/>
        <a:lstStyle/>
        <a:p>
          <a:endParaRPr lang="fr-FR"/>
        </a:p>
      </dgm:t>
    </dgm:pt>
    <dgm:pt modelId="{9A5C2677-2B9D-429D-8BDB-B2AE7A944B3D}" type="sibTrans" cxnId="{C0E3A8B9-BE4A-48EE-9E1D-103B24C9E459}">
      <dgm:prSet/>
      <dgm:spPr/>
      <dgm:t>
        <a:bodyPr/>
        <a:lstStyle/>
        <a:p>
          <a:endParaRPr lang="fr-FR"/>
        </a:p>
      </dgm:t>
    </dgm:pt>
    <dgm:pt modelId="{2E4D334F-AF94-477E-815A-54B6481A5164}">
      <dgm:prSet phldrT="[Texte]" custT="1"/>
      <dgm:spPr>
        <a:solidFill>
          <a:schemeClr val="bg1"/>
        </a:solidFill>
        <a:ln w="38100">
          <a:solidFill>
            <a:schemeClr val="accent1">
              <a:lumMod val="50000"/>
            </a:schemeClr>
          </a:solidFill>
        </a:ln>
      </dgm:spPr>
      <dgm:t>
        <a:bodyPr/>
        <a:lstStyle/>
        <a:p>
          <a:r>
            <a:rPr lang="fr-FR" sz="2400" b="1" dirty="0" smtClean="0">
              <a:solidFill>
                <a:schemeClr val="accent1">
                  <a:lumMod val="50000"/>
                </a:schemeClr>
              </a:solidFill>
              <a:latin typeface="Segoe UI" panose="020B0502040204020203" pitchFamily="34" charset="0"/>
              <a:cs typeface="Segoe UI" panose="020B0502040204020203" pitchFamily="34" charset="0"/>
            </a:rPr>
            <a:t>OCDE</a:t>
          </a:r>
          <a:endParaRPr lang="fr-FR" sz="1800" b="1" dirty="0">
            <a:solidFill>
              <a:schemeClr val="accent1">
                <a:lumMod val="50000"/>
              </a:schemeClr>
            </a:solidFill>
            <a:latin typeface="Segoe UI" panose="020B0502040204020203" pitchFamily="34" charset="0"/>
            <a:cs typeface="Segoe UI" panose="020B0502040204020203" pitchFamily="34" charset="0"/>
          </a:endParaRPr>
        </a:p>
      </dgm:t>
    </dgm:pt>
    <dgm:pt modelId="{83444006-1DEC-453F-9344-C34C56E2B2FA}" type="parTrans" cxnId="{F66B4CBC-AA15-469B-ACB4-EE379536AD64}">
      <dgm:prSet/>
      <dgm:spPr/>
      <dgm:t>
        <a:bodyPr/>
        <a:lstStyle/>
        <a:p>
          <a:endParaRPr lang="fr-FR"/>
        </a:p>
      </dgm:t>
    </dgm:pt>
    <dgm:pt modelId="{62FA0319-97F0-4B0D-8AC4-A82B41FF25F3}" type="sibTrans" cxnId="{F66B4CBC-AA15-469B-ACB4-EE379536AD64}">
      <dgm:prSet/>
      <dgm:spPr/>
      <dgm:t>
        <a:bodyPr/>
        <a:lstStyle/>
        <a:p>
          <a:endParaRPr lang="fr-FR"/>
        </a:p>
      </dgm:t>
    </dgm:pt>
    <dgm:pt modelId="{1877E075-83CF-428D-A27D-2A099295A54E}">
      <dgm:prSet phldrT="[Texte]" custT="1"/>
      <dgm:spPr>
        <a:solidFill>
          <a:schemeClr val="bg1"/>
        </a:solidFill>
        <a:ln w="38100">
          <a:solidFill>
            <a:srgbClr val="FFC000"/>
          </a:solidFill>
        </a:ln>
      </dgm:spPr>
      <dgm:t>
        <a:bodyPr/>
        <a:lstStyle/>
        <a:p>
          <a:r>
            <a:rPr lang="fr-FR" sz="2400" b="1" dirty="0" smtClean="0">
              <a:solidFill>
                <a:srgbClr val="FFC000"/>
              </a:solidFill>
              <a:latin typeface="Segoe UI" panose="020B0502040204020203" pitchFamily="34" charset="0"/>
              <a:cs typeface="Segoe UI" panose="020B0502040204020203" pitchFamily="34" charset="0"/>
            </a:rPr>
            <a:t>DFID</a:t>
          </a:r>
          <a:endParaRPr lang="fr-FR" sz="1800" b="1" dirty="0">
            <a:solidFill>
              <a:srgbClr val="FFC000"/>
            </a:solidFill>
            <a:latin typeface="Segoe UI" panose="020B0502040204020203" pitchFamily="34" charset="0"/>
            <a:cs typeface="Segoe UI" panose="020B0502040204020203" pitchFamily="34" charset="0"/>
          </a:endParaRPr>
        </a:p>
      </dgm:t>
    </dgm:pt>
    <dgm:pt modelId="{B8BBF1D3-B36D-4080-AC6C-AC175A4E97B2}" type="parTrans" cxnId="{EFA40636-BEF9-4AE6-ACC5-CF36BC412516}">
      <dgm:prSet/>
      <dgm:spPr/>
      <dgm:t>
        <a:bodyPr/>
        <a:lstStyle/>
        <a:p>
          <a:endParaRPr lang="fr-FR"/>
        </a:p>
      </dgm:t>
    </dgm:pt>
    <dgm:pt modelId="{7AE152F0-EFB7-485D-8275-84B844050821}" type="sibTrans" cxnId="{EFA40636-BEF9-4AE6-ACC5-CF36BC412516}">
      <dgm:prSet/>
      <dgm:spPr/>
      <dgm:t>
        <a:bodyPr/>
        <a:lstStyle/>
        <a:p>
          <a:endParaRPr lang="fr-FR"/>
        </a:p>
      </dgm:t>
    </dgm:pt>
    <dgm:pt modelId="{020E235C-EB0E-480C-BBA6-56281018CD2D}">
      <dgm:prSet phldrT="[Texte]" custT="1"/>
      <dgm:spPr>
        <a:solidFill>
          <a:schemeClr val="bg1"/>
        </a:solidFill>
        <a:ln w="38100">
          <a:solidFill>
            <a:srgbClr val="00B050"/>
          </a:solidFill>
        </a:ln>
      </dgm:spPr>
      <dgm:t>
        <a:bodyPr/>
        <a:lstStyle/>
        <a:p>
          <a:r>
            <a:rPr lang="fr-FR" sz="1700" b="1" dirty="0" smtClean="0">
              <a:solidFill>
                <a:srgbClr val="00B050"/>
              </a:solidFill>
              <a:latin typeface="Segoe UI" panose="020B0502040204020203" pitchFamily="34" charset="0"/>
              <a:cs typeface="Segoe UI" panose="020B0502040204020203" pitchFamily="34" charset="0"/>
            </a:rPr>
            <a:t>Banque Mondiale</a:t>
          </a:r>
          <a:endParaRPr lang="fr-FR" sz="1700" b="1" dirty="0">
            <a:solidFill>
              <a:srgbClr val="00B050"/>
            </a:solidFill>
            <a:latin typeface="Segoe UI" panose="020B0502040204020203" pitchFamily="34" charset="0"/>
            <a:cs typeface="Segoe UI" panose="020B0502040204020203" pitchFamily="34" charset="0"/>
          </a:endParaRPr>
        </a:p>
      </dgm:t>
    </dgm:pt>
    <dgm:pt modelId="{F5F9BF73-0871-4306-B4ED-533106A3AC55}" type="parTrans" cxnId="{88B92160-2341-46FF-9B3D-EDE76FF5392A}">
      <dgm:prSet/>
      <dgm:spPr/>
      <dgm:t>
        <a:bodyPr/>
        <a:lstStyle/>
        <a:p>
          <a:endParaRPr lang="fr-FR"/>
        </a:p>
      </dgm:t>
    </dgm:pt>
    <dgm:pt modelId="{416EA747-6918-49BE-A8E1-C79C752B3882}" type="sibTrans" cxnId="{88B92160-2341-46FF-9B3D-EDE76FF5392A}">
      <dgm:prSet/>
      <dgm:spPr/>
      <dgm:t>
        <a:bodyPr/>
        <a:lstStyle/>
        <a:p>
          <a:endParaRPr lang="fr-FR"/>
        </a:p>
      </dgm:t>
    </dgm:pt>
    <dgm:pt modelId="{FCFF6158-826A-42AE-90E0-4FB977194C8E}">
      <dgm:prSet phldrT="[Texte]" custT="1"/>
      <dgm:spPr>
        <a:solidFill>
          <a:schemeClr val="bg1"/>
        </a:solidFill>
        <a:ln w="38100">
          <a:solidFill>
            <a:srgbClr val="00B0F0"/>
          </a:solidFill>
        </a:ln>
      </dgm:spPr>
      <dgm:t>
        <a:bodyPr/>
        <a:lstStyle/>
        <a:p>
          <a:r>
            <a:rPr lang="fr-FR" sz="2400" b="1" dirty="0" smtClean="0">
              <a:solidFill>
                <a:srgbClr val="00B0F0"/>
              </a:solidFill>
              <a:latin typeface="Segoe UI" panose="020B0502040204020203" pitchFamily="34" charset="0"/>
              <a:cs typeface="Segoe UI" panose="020B0502040204020203" pitchFamily="34" charset="0"/>
            </a:rPr>
            <a:t>ACDI</a:t>
          </a:r>
          <a:endParaRPr lang="fr-FR" sz="1800" b="1" dirty="0">
            <a:solidFill>
              <a:srgbClr val="00B0F0"/>
            </a:solidFill>
            <a:latin typeface="Segoe UI" panose="020B0502040204020203" pitchFamily="34" charset="0"/>
            <a:cs typeface="Segoe UI" panose="020B0502040204020203" pitchFamily="34" charset="0"/>
          </a:endParaRPr>
        </a:p>
      </dgm:t>
    </dgm:pt>
    <dgm:pt modelId="{C827BA21-DE38-45A4-92C8-476EB6394039}" type="parTrans" cxnId="{FA05AE7A-6CB7-4363-A24F-B4ECD56C97F9}">
      <dgm:prSet/>
      <dgm:spPr/>
      <dgm:t>
        <a:bodyPr/>
        <a:lstStyle/>
        <a:p>
          <a:endParaRPr lang="fr-FR"/>
        </a:p>
      </dgm:t>
    </dgm:pt>
    <dgm:pt modelId="{5BDB96F3-9E82-4CBA-9059-1931827805FC}" type="sibTrans" cxnId="{FA05AE7A-6CB7-4363-A24F-B4ECD56C97F9}">
      <dgm:prSet/>
      <dgm:spPr/>
      <dgm:t>
        <a:bodyPr/>
        <a:lstStyle/>
        <a:p>
          <a:endParaRPr lang="fr-FR"/>
        </a:p>
      </dgm:t>
    </dgm:pt>
    <dgm:pt modelId="{2B67D239-5A24-49D7-A73A-2F8311E53234}" type="pres">
      <dgm:prSet presAssocID="{28D61630-A16E-4628-B2BB-AF2930AE8972}" presName="composite" presStyleCnt="0">
        <dgm:presLayoutVars>
          <dgm:chMax val="1"/>
          <dgm:dir/>
          <dgm:resizeHandles val="exact"/>
        </dgm:presLayoutVars>
      </dgm:prSet>
      <dgm:spPr/>
      <dgm:t>
        <a:bodyPr/>
        <a:lstStyle/>
        <a:p>
          <a:endParaRPr lang="fr-FR"/>
        </a:p>
      </dgm:t>
    </dgm:pt>
    <dgm:pt modelId="{29676640-4EBE-49D6-B86B-A8EADA31017A}" type="pres">
      <dgm:prSet presAssocID="{28D61630-A16E-4628-B2BB-AF2930AE8972}" presName="radial" presStyleCnt="0">
        <dgm:presLayoutVars>
          <dgm:animLvl val="ctr"/>
        </dgm:presLayoutVars>
      </dgm:prSet>
      <dgm:spPr/>
    </dgm:pt>
    <dgm:pt modelId="{EBB7A9AC-3186-4CE2-8982-D37851895A2C}" type="pres">
      <dgm:prSet presAssocID="{D94FBC02-7F66-4A2C-810F-FEFE3E0D41B8}" presName="centerShape" presStyleLbl="vennNode1" presStyleIdx="0" presStyleCnt="5"/>
      <dgm:spPr/>
      <dgm:t>
        <a:bodyPr/>
        <a:lstStyle/>
        <a:p>
          <a:endParaRPr lang="fr-FR"/>
        </a:p>
      </dgm:t>
    </dgm:pt>
    <dgm:pt modelId="{7AEA39C7-A4FE-4FB3-8C82-312FEF14D402}" type="pres">
      <dgm:prSet presAssocID="{2E4D334F-AF94-477E-815A-54B6481A5164}" presName="node" presStyleLbl="vennNode1" presStyleIdx="1" presStyleCnt="5" custRadScaleRad="102099" custRadScaleInc="51952">
        <dgm:presLayoutVars>
          <dgm:bulletEnabled val="1"/>
        </dgm:presLayoutVars>
      </dgm:prSet>
      <dgm:spPr/>
      <dgm:t>
        <a:bodyPr/>
        <a:lstStyle/>
        <a:p>
          <a:endParaRPr lang="fr-FR"/>
        </a:p>
      </dgm:t>
    </dgm:pt>
    <dgm:pt modelId="{BF33BC6B-14AC-40E9-AC48-8F4826774DB1}" type="pres">
      <dgm:prSet presAssocID="{1877E075-83CF-428D-A27D-2A099295A54E}" presName="node" presStyleLbl="vennNode1" presStyleIdx="2" presStyleCnt="5" custRadScaleRad="103430" custRadScaleInc="48828">
        <dgm:presLayoutVars>
          <dgm:bulletEnabled val="1"/>
        </dgm:presLayoutVars>
      </dgm:prSet>
      <dgm:spPr/>
      <dgm:t>
        <a:bodyPr/>
        <a:lstStyle/>
        <a:p>
          <a:endParaRPr lang="fr-FR"/>
        </a:p>
      </dgm:t>
    </dgm:pt>
    <dgm:pt modelId="{71024C37-A42E-43EF-8791-968D4A0FE0C7}" type="pres">
      <dgm:prSet presAssocID="{020E235C-EB0E-480C-BBA6-56281018CD2D}" presName="node" presStyleLbl="vennNode1" presStyleIdx="3" presStyleCnt="5" custScaleX="109978" custScaleY="109978" custRadScaleRad="102228" custRadScaleInc="91717">
        <dgm:presLayoutVars>
          <dgm:bulletEnabled val="1"/>
        </dgm:presLayoutVars>
      </dgm:prSet>
      <dgm:spPr/>
      <dgm:t>
        <a:bodyPr/>
        <a:lstStyle/>
        <a:p>
          <a:endParaRPr lang="fr-FR"/>
        </a:p>
      </dgm:t>
    </dgm:pt>
    <dgm:pt modelId="{2A2575B5-0991-4162-8083-B714DC196AD1}" type="pres">
      <dgm:prSet presAssocID="{FCFF6158-826A-42AE-90E0-4FB977194C8E}" presName="node" presStyleLbl="vennNode1" presStyleIdx="4" presStyleCnt="5" custRadScaleRad="102109" custRadScaleInc="69119">
        <dgm:presLayoutVars>
          <dgm:bulletEnabled val="1"/>
        </dgm:presLayoutVars>
      </dgm:prSet>
      <dgm:spPr/>
      <dgm:t>
        <a:bodyPr/>
        <a:lstStyle/>
        <a:p>
          <a:endParaRPr lang="fr-FR"/>
        </a:p>
      </dgm:t>
    </dgm:pt>
  </dgm:ptLst>
  <dgm:cxnLst>
    <dgm:cxn modelId="{F66B4CBC-AA15-469B-ACB4-EE379536AD64}" srcId="{D94FBC02-7F66-4A2C-810F-FEFE3E0D41B8}" destId="{2E4D334F-AF94-477E-815A-54B6481A5164}" srcOrd="0" destOrd="0" parTransId="{83444006-1DEC-453F-9344-C34C56E2B2FA}" sibTransId="{62FA0319-97F0-4B0D-8AC4-A82B41FF25F3}"/>
    <dgm:cxn modelId="{E74FA5E6-AF7D-4D0A-9B60-CDA878A5D7EA}" type="presOf" srcId="{28D61630-A16E-4628-B2BB-AF2930AE8972}" destId="{2B67D239-5A24-49D7-A73A-2F8311E53234}" srcOrd="0" destOrd="0" presId="urn:microsoft.com/office/officeart/2005/8/layout/radial3"/>
    <dgm:cxn modelId="{AAE9277C-C13A-4209-BC1E-630604F68E86}" type="presOf" srcId="{020E235C-EB0E-480C-BBA6-56281018CD2D}" destId="{71024C37-A42E-43EF-8791-968D4A0FE0C7}" srcOrd="0" destOrd="0" presId="urn:microsoft.com/office/officeart/2005/8/layout/radial3"/>
    <dgm:cxn modelId="{D99ABB53-3EF9-4FC7-AD36-D77C952C4B07}" type="presOf" srcId="{D94FBC02-7F66-4A2C-810F-FEFE3E0D41B8}" destId="{EBB7A9AC-3186-4CE2-8982-D37851895A2C}" srcOrd="0" destOrd="0" presId="urn:microsoft.com/office/officeart/2005/8/layout/radial3"/>
    <dgm:cxn modelId="{AA582188-128D-448A-90C8-EE3717D7CAA6}" type="presOf" srcId="{2E4D334F-AF94-477E-815A-54B6481A5164}" destId="{7AEA39C7-A4FE-4FB3-8C82-312FEF14D402}" srcOrd="0" destOrd="0" presId="urn:microsoft.com/office/officeart/2005/8/layout/radial3"/>
    <dgm:cxn modelId="{24671A48-FE3F-4272-9D1A-9A803542B6F6}" type="presOf" srcId="{1877E075-83CF-428D-A27D-2A099295A54E}" destId="{BF33BC6B-14AC-40E9-AC48-8F4826774DB1}" srcOrd="0" destOrd="0" presId="urn:microsoft.com/office/officeart/2005/8/layout/radial3"/>
    <dgm:cxn modelId="{940A9AE0-B8AB-43CF-AD77-29EACFC11F17}" type="presOf" srcId="{FCFF6158-826A-42AE-90E0-4FB977194C8E}" destId="{2A2575B5-0991-4162-8083-B714DC196AD1}" srcOrd="0" destOrd="0" presId="urn:microsoft.com/office/officeart/2005/8/layout/radial3"/>
    <dgm:cxn modelId="{88B92160-2341-46FF-9B3D-EDE76FF5392A}" srcId="{D94FBC02-7F66-4A2C-810F-FEFE3E0D41B8}" destId="{020E235C-EB0E-480C-BBA6-56281018CD2D}" srcOrd="2" destOrd="0" parTransId="{F5F9BF73-0871-4306-B4ED-533106A3AC55}" sibTransId="{416EA747-6918-49BE-A8E1-C79C752B3882}"/>
    <dgm:cxn modelId="{FA05AE7A-6CB7-4363-A24F-B4ECD56C97F9}" srcId="{D94FBC02-7F66-4A2C-810F-FEFE3E0D41B8}" destId="{FCFF6158-826A-42AE-90E0-4FB977194C8E}" srcOrd="3" destOrd="0" parTransId="{C827BA21-DE38-45A4-92C8-476EB6394039}" sibTransId="{5BDB96F3-9E82-4CBA-9059-1931827805FC}"/>
    <dgm:cxn modelId="{EFA40636-BEF9-4AE6-ACC5-CF36BC412516}" srcId="{D94FBC02-7F66-4A2C-810F-FEFE3E0D41B8}" destId="{1877E075-83CF-428D-A27D-2A099295A54E}" srcOrd="1" destOrd="0" parTransId="{B8BBF1D3-B36D-4080-AC6C-AC175A4E97B2}" sibTransId="{7AE152F0-EFB7-485D-8275-84B844050821}"/>
    <dgm:cxn modelId="{C0E3A8B9-BE4A-48EE-9E1D-103B24C9E459}" srcId="{28D61630-A16E-4628-B2BB-AF2930AE8972}" destId="{D94FBC02-7F66-4A2C-810F-FEFE3E0D41B8}" srcOrd="0" destOrd="0" parTransId="{69C5FF5D-2337-4829-8D3D-BEC1FE721809}" sibTransId="{9A5C2677-2B9D-429D-8BDB-B2AE7A944B3D}"/>
    <dgm:cxn modelId="{66F92D01-003A-455E-8414-6BA3A167719F}" type="presParOf" srcId="{2B67D239-5A24-49D7-A73A-2F8311E53234}" destId="{29676640-4EBE-49D6-B86B-A8EADA31017A}" srcOrd="0" destOrd="0" presId="urn:microsoft.com/office/officeart/2005/8/layout/radial3"/>
    <dgm:cxn modelId="{91B76F44-4F1E-4E4F-82EE-45926CB158DC}" type="presParOf" srcId="{29676640-4EBE-49D6-B86B-A8EADA31017A}" destId="{EBB7A9AC-3186-4CE2-8982-D37851895A2C}" srcOrd="0" destOrd="0" presId="urn:microsoft.com/office/officeart/2005/8/layout/radial3"/>
    <dgm:cxn modelId="{2FEBA214-69F2-476C-B5FB-5651423CCD2A}" type="presParOf" srcId="{29676640-4EBE-49D6-B86B-A8EADA31017A}" destId="{7AEA39C7-A4FE-4FB3-8C82-312FEF14D402}" srcOrd="1" destOrd="0" presId="urn:microsoft.com/office/officeart/2005/8/layout/radial3"/>
    <dgm:cxn modelId="{43A6F1AA-0A34-4BF2-A417-99B7FD884AE9}" type="presParOf" srcId="{29676640-4EBE-49D6-B86B-A8EADA31017A}" destId="{BF33BC6B-14AC-40E9-AC48-8F4826774DB1}" srcOrd="2" destOrd="0" presId="urn:microsoft.com/office/officeart/2005/8/layout/radial3"/>
    <dgm:cxn modelId="{8CC9FAFA-A6CE-4FAF-9554-6CE5F9DF8FC3}" type="presParOf" srcId="{29676640-4EBE-49D6-B86B-A8EADA31017A}" destId="{71024C37-A42E-43EF-8791-968D4A0FE0C7}" srcOrd="3" destOrd="0" presId="urn:microsoft.com/office/officeart/2005/8/layout/radial3"/>
    <dgm:cxn modelId="{7135DA63-395D-48EB-A580-E594A67DDC91}" type="presParOf" srcId="{29676640-4EBE-49D6-B86B-A8EADA31017A}" destId="{2A2575B5-0991-4162-8083-B714DC196AD1}"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D61630-A16E-4628-B2BB-AF2930AE8972}"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fr-FR"/>
        </a:p>
      </dgm:t>
    </dgm:pt>
    <dgm:pt modelId="{D94FBC02-7F66-4A2C-810F-FEFE3E0D41B8}">
      <dgm:prSet phldrT="[Texte]"/>
      <dgm:spPr>
        <a:solidFill>
          <a:schemeClr val="accent2">
            <a:lumMod val="20000"/>
            <a:lumOff val="80000"/>
            <a:alpha val="50000"/>
          </a:schemeClr>
        </a:solidFill>
        <a:ln w="38100">
          <a:solidFill>
            <a:srgbClr val="C00000"/>
          </a:solidFill>
        </a:ln>
      </dgm:spPr>
      <dgm:t>
        <a:bodyPr/>
        <a:lstStyle/>
        <a:p>
          <a:r>
            <a:rPr lang="fr-FR" b="1" dirty="0" smtClean="0">
              <a:latin typeface="Segoe UI" panose="020B0502040204020203" pitchFamily="34" charset="0"/>
              <a:cs typeface="Segoe UI" panose="020B0502040204020203" pitchFamily="34" charset="0"/>
            </a:rPr>
            <a:t>En fonction des organisations</a:t>
          </a:r>
          <a:endParaRPr lang="fr-FR" b="1" dirty="0">
            <a:latin typeface="Segoe UI" panose="020B0502040204020203" pitchFamily="34" charset="0"/>
            <a:cs typeface="Segoe UI" panose="020B0502040204020203" pitchFamily="34" charset="0"/>
          </a:endParaRPr>
        </a:p>
      </dgm:t>
    </dgm:pt>
    <dgm:pt modelId="{69C5FF5D-2337-4829-8D3D-BEC1FE721809}" type="parTrans" cxnId="{C0E3A8B9-BE4A-48EE-9E1D-103B24C9E459}">
      <dgm:prSet/>
      <dgm:spPr/>
      <dgm:t>
        <a:bodyPr/>
        <a:lstStyle/>
        <a:p>
          <a:endParaRPr lang="fr-FR"/>
        </a:p>
      </dgm:t>
    </dgm:pt>
    <dgm:pt modelId="{9A5C2677-2B9D-429D-8BDB-B2AE7A944B3D}" type="sibTrans" cxnId="{C0E3A8B9-BE4A-48EE-9E1D-103B24C9E459}">
      <dgm:prSet/>
      <dgm:spPr/>
      <dgm:t>
        <a:bodyPr/>
        <a:lstStyle/>
        <a:p>
          <a:endParaRPr lang="fr-FR"/>
        </a:p>
      </dgm:t>
    </dgm:pt>
    <dgm:pt modelId="{2E4D334F-AF94-477E-815A-54B6481A5164}">
      <dgm:prSet phldrT="[Texte]" custT="1"/>
      <dgm:spPr>
        <a:solidFill>
          <a:schemeClr val="bg1"/>
        </a:solidFill>
        <a:ln w="38100">
          <a:solidFill>
            <a:schemeClr val="accent1">
              <a:lumMod val="50000"/>
            </a:schemeClr>
          </a:solidFill>
        </a:ln>
      </dgm:spPr>
      <dgm:t>
        <a:bodyPr/>
        <a:lstStyle/>
        <a:p>
          <a:r>
            <a:rPr lang="fr-FR" sz="2400" b="1" dirty="0" smtClean="0">
              <a:solidFill>
                <a:schemeClr val="accent1">
                  <a:lumMod val="50000"/>
                </a:schemeClr>
              </a:solidFill>
              <a:latin typeface="Segoe UI" panose="020B0502040204020203" pitchFamily="34" charset="0"/>
              <a:cs typeface="Segoe UI" panose="020B0502040204020203" pitchFamily="34" charset="0"/>
            </a:rPr>
            <a:t>OCDE</a:t>
          </a:r>
          <a:endParaRPr lang="fr-FR" sz="1800" b="1" dirty="0">
            <a:solidFill>
              <a:schemeClr val="accent1">
                <a:lumMod val="50000"/>
              </a:schemeClr>
            </a:solidFill>
            <a:latin typeface="Segoe UI" panose="020B0502040204020203" pitchFamily="34" charset="0"/>
            <a:cs typeface="Segoe UI" panose="020B0502040204020203" pitchFamily="34" charset="0"/>
          </a:endParaRPr>
        </a:p>
      </dgm:t>
    </dgm:pt>
    <dgm:pt modelId="{83444006-1DEC-453F-9344-C34C56E2B2FA}" type="parTrans" cxnId="{F66B4CBC-AA15-469B-ACB4-EE379536AD64}">
      <dgm:prSet/>
      <dgm:spPr/>
      <dgm:t>
        <a:bodyPr/>
        <a:lstStyle/>
        <a:p>
          <a:endParaRPr lang="fr-FR"/>
        </a:p>
      </dgm:t>
    </dgm:pt>
    <dgm:pt modelId="{62FA0319-97F0-4B0D-8AC4-A82B41FF25F3}" type="sibTrans" cxnId="{F66B4CBC-AA15-469B-ACB4-EE379536AD64}">
      <dgm:prSet/>
      <dgm:spPr/>
      <dgm:t>
        <a:bodyPr/>
        <a:lstStyle/>
        <a:p>
          <a:endParaRPr lang="fr-FR"/>
        </a:p>
      </dgm:t>
    </dgm:pt>
    <dgm:pt modelId="{1877E075-83CF-428D-A27D-2A099295A54E}">
      <dgm:prSet phldrT="[Texte]" custT="1"/>
      <dgm:spPr>
        <a:solidFill>
          <a:schemeClr val="bg1"/>
        </a:solidFill>
        <a:ln w="38100">
          <a:solidFill>
            <a:srgbClr val="FFC000"/>
          </a:solidFill>
        </a:ln>
      </dgm:spPr>
      <dgm:t>
        <a:bodyPr/>
        <a:lstStyle/>
        <a:p>
          <a:r>
            <a:rPr lang="fr-FR" sz="2400" b="1" dirty="0" smtClean="0">
              <a:solidFill>
                <a:srgbClr val="FFC000"/>
              </a:solidFill>
              <a:latin typeface="Segoe UI" panose="020B0502040204020203" pitchFamily="34" charset="0"/>
              <a:cs typeface="Segoe UI" panose="020B0502040204020203" pitchFamily="34" charset="0"/>
            </a:rPr>
            <a:t>DFID</a:t>
          </a:r>
          <a:endParaRPr lang="fr-FR" sz="1800" b="1" dirty="0">
            <a:solidFill>
              <a:srgbClr val="FFC000"/>
            </a:solidFill>
            <a:latin typeface="Segoe UI" panose="020B0502040204020203" pitchFamily="34" charset="0"/>
            <a:cs typeface="Segoe UI" panose="020B0502040204020203" pitchFamily="34" charset="0"/>
          </a:endParaRPr>
        </a:p>
      </dgm:t>
    </dgm:pt>
    <dgm:pt modelId="{B8BBF1D3-B36D-4080-AC6C-AC175A4E97B2}" type="parTrans" cxnId="{EFA40636-BEF9-4AE6-ACC5-CF36BC412516}">
      <dgm:prSet/>
      <dgm:spPr/>
      <dgm:t>
        <a:bodyPr/>
        <a:lstStyle/>
        <a:p>
          <a:endParaRPr lang="fr-FR"/>
        </a:p>
      </dgm:t>
    </dgm:pt>
    <dgm:pt modelId="{7AE152F0-EFB7-485D-8275-84B844050821}" type="sibTrans" cxnId="{EFA40636-BEF9-4AE6-ACC5-CF36BC412516}">
      <dgm:prSet/>
      <dgm:spPr/>
      <dgm:t>
        <a:bodyPr/>
        <a:lstStyle/>
        <a:p>
          <a:endParaRPr lang="fr-FR"/>
        </a:p>
      </dgm:t>
    </dgm:pt>
    <dgm:pt modelId="{020E235C-EB0E-480C-BBA6-56281018CD2D}">
      <dgm:prSet phldrT="[Texte]" custT="1"/>
      <dgm:spPr>
        <a:solidFill>
          <a:schemeClr val="bg1"/>
        </a:solidFill>
        <a:ln w="38100">
          <a:solidFill>
            <a:schemeClr val="accent6">
              <a:lumMod val="20000"/>
              <a:lumOff val="80000"/>
            </a:schemeClr>
          </a:solidFill>
        </a:ln>
      </dgm:spPr>
      <dgm:t>
        <a:bodyPr/>
        <a:lstStyle/>
        <a:p>
          <a:r>
            <a:rPr lang="fr-FR" sz="1700" b="1" dirty="0" smtClean="0">
              <a:solidFill>
                <a:schemeClr val="accent1">
                  <a:lumMod val="20000"/>
                  <a:lumOff val="80000"/>
                </a:schemeClr>
              </a:solidFill>
              <a:latin typeface="Segoe UI" panose="020B0502040204020203" pitchFamily="34" charset="0"/>
              <a:cs typeface="Segoe UI" panose="020B0502040204020203" pitchFamily="34" charset="0"/>
            </a:rPr>
            <a:t>Banque Mondiale</a:t>
          </a:r>
          <a:endParaRPr lang="fr-FR" sz="1700" b="1" dirty="0">
            <a:solidFill>
              <a:schemeClr val="accent1">
                <a:lumMod val="20000"/>
                <a:lumOff val="80000"/>
              </a:schemeClr>
            </a:solidFill>
            <a:latin typeface="Segoe UI" panose="020B0502040204020203" pitchFamily="34" charset="0"/>
            <a:cs typeface="Segoe UI" panose="020B0502040204020203" pitchFamily="34" charset="0"/>
          </a:endParaRPr>
        </a:p>
      </dgm:t>
    </dgm:pt>
    <dgm:pt modelId="{F5F9BF73-0871-4306-B4ED-533106A3AC55}" type="parTrans" cxnId="{88B92160-2341-46FF-9B3D-EDE76FF5392A}">
      <dgm:prSet/>
      <dgm:spPr/>
      <dgm:t>
        <a:bodyPr/>
        <a:lstStyle/>
        <a:p>
          <a:endParaRPr lang="fr-FR"/>
        </a:p>
      </dgm:t>
    </dgm:pt>
    <dgm:pt modelId="{416EA747-6918-49BE-A8E1-C79C752B3882}" type="sibTrans" cxnId="{88B92160-2341-46FF-9B3D-EDE76FF5392A}">
      <dgm:prSet/>
      <dgm:spPr/>
      <dgm:t>
        <a:bodyPr/>
        <a:lstStyle/>
        <a:p>
          <a:endParaRPr lang="fr-FR"/>
        </a:p>
      </dgm:t>
    </dgm:pt>
    <dgm:pt modelId="{FCFF6158-826A-42AE-90E0-4FB977194C8E}">
      <dgm:prSet phldrT="[Texte]" custT="1"/>
      <dgm:spPr>
        <a:solidFill>
          <a:schemeClr val="bg1"/>
        </a:solidFill>
        <a:ln w="38100">
          <a:solidFill>
            <a:schemeClr val="accent1">
              <a:lumMod val="20000"/>
              <a:lumOff val="80000"/>
            </a:schemeClr>
          </a:solidFill>
        </a:ln>
      </dgm:spPr>
      <dgm:t>
        <a:bodyPr/>
        <a:lstStyle/>
        <a:p>
          <a:r>
            <a:rPr lang="fr-FR" sz="2400" b="1" dirty="0" smtClean="0">
              <a:solidFill>
                <a:schemeClr val="accent1">
                  <a:lumMod val="20000"/>
                  <a:lumOff val="80000"/>
                </a:schemeClr>
              </a:solidFill>
              <a:latin typeface="Segoe UI" panose="020B0502040204020203" pitchFamily="34" charset="0"/>
              <a:cs typeface="Segoe UI" panose="020B0502040204020203" pitchFamily="34" charset="0"/>
            </a:rPr>
            <a:t>ACDI</a:t>
          </a:r>
          <a:endParaRPr lang="fr-FR" sz="1800" b="1" dirty="0">
            <a:solidFill>
              <a:schemeClr val="accent1">
                <a:lumMod val="20000"/>
                <a:lumOff val="80000"/>
              </a:schemeClr>
            </a:solidFill>
            <a:latin typeface="Segoe UI" panose="020B0502040204020203" pitchFamily="34" charset="0"/>
            <a:cs typeface="Segoe UI" panose="020B0502040204020203" pitchFamily="34" charset="0"/>
          </a:endParaRPr>
        </a:p>
      </dgm:t>
    </dgm:pt>
    <dgm:pt modelId="{C827BA21-DE38-45A4-92C8-476EB6394039}" type="parTrans" cxnId="{FA05AE7A-6CB7-4363-A24F-B4ECD56C97F9}">
      <dgm:prSet/>
      <dgm:spPr/>
      <dgm:t>
        <a:bodyPr/>
        <a:lstStyle/>
        <a:p>
          <a:endParaRPr lang="fr-FR"/>
        </a:p>
      </dgm:t>
    </dgm:pt>
    <dgm:pt modelId="{5BDB96F3-9E82-4CBA-9059-1931827805FC}" type="sibTrans" cxnId="{FA05AE7A-6CB7-4363-A24F-B4ECD56C97F9}">
      <dgm:prSet/>
      <dgm:spPr/>
      <dgm:t>
        <a:bodyPr/>
        <a:lstStyle/>
        <a:p>
          <a:endParaRPr lang="fr-FR"/>
        </a:p>
      </dgm:t>
    </dgm:pt>
    <dgm:pt modelId="{2B67D239-5A24-49D7-A73A-2F8311E53234}" type="pres">
      <dgm:prSet presAssocID="{28D61630-A16E-4628-B2BB-AF2930AE8972}" presName="composite" presStyleCnt="0">
        <dgm:presLayoutVars>
          <dgm:chMax val="1"/>
          <dgm:dir/>
          <dgm:resizeHandles val="exact"/>
        </dgm:presLayoutVars>
      </dgm:prSet>
      <dgm:spPr/>
      <dgm:t>
        <a:bodyPr/>
        <a:lstStyle/>
        <a:p>
          <a:endParaRPr lang="fr-FR"/>
        </a:p>
      </dgm:t>
    </dgm:pt>
    <dgm:pt modelId="{29676640-4EBE-49D6-B86B-A8EADA31017A}" type="pres">
      <dgm:prSet presAssocID="{28D61630-A16E-4628-B2BB-AF2930AE8972}" presName="radial" presStyleCnt="0">
        <dgm:presLayoutVars>
          <dgm:animLvl val="ctr"/>
        </dgm:presLayoutVars>
      </dgm:prSet>
      <dgm:spPr/>
    </dgm:pt>
    <dgm:pt modelId="{EBB7A9AC-3186-4CE2-8982-D37851895A2C}" type="pres">
      <dgm:prSet presAssocID="{D94FBC02-7F66-4A2C-810F-FEFE3E0D41B8}" presName="centerShape" presStyleLbl="vennNode1" presStyleIdx="0" presStyleCnt="5"/>
      <dgm:spPr/>
      <dgm:t>
        <a:bodyPr/>
        <a:lstStyle/>
        <a:p>
          <a:endParaRPr lang="fr-FR"/>
        </a:p>
      </dgm:t>
    </dgm:pt>
    <dgm:pt modelId="{7AEA39C7-A4FE-4FB3-8C82-312FEF14D402}" type="pres">
      <dgm:prSet presAssocID="{2E4D334F-AF94-477E-815A-54B6481A5164}" presName="node" presStyleLbl="vennNode1" presStyleIdx="1" presStyleCnt="5" custRadScaleRad="102099" custRadScaleInc="51952">
        <dgm:presLayoutVars>
          <dgm:bulletEnabled val="1"/>
        </dgm:presLayoutVars>
      </dgm:prSet>
      <dgm:spPr/>
      <dgm:t>
        <a:bodyPr/>
        <a:lstStyle/>
        <a:p>
          <a:endParaRPr lang="fr-FR"/>
        </a:p>
      </dgm:t>
    </dgm:pt>
    <dgm:pt modelId="{BF33BC6B-14AC-40E9-AC48-8F4826774DB1}" type="pres">
      <dgm:prSet presAssocID="{1877E075-83CF-428D-A27D-2A099295A54E}" presName="node" presStyleLbl="vennNode1" presStyleIdx="2" presStyleCnt="5" custRadScaleRad="103430" custRadScaleInc="48828">
        <dgm:presLayoutVars>
          <dgm:bulletEnabled val="1"/>
        </dgm:presLayoutVars>
      </dgm:prSet>
      <dgm:spPr/>
      <dgm:t>
        <a:bodyPr/>
        <a:lstStyle/>
        <a:p>
          <a:endParaRPr lang="fr-FR"/>
        </a:p>
      </dgm:t>
    </dgm:pt>
    <dgm:pt modelId="{71024C37-A42E-43EF-8791-968D4A0FE0C7}" type="pres">
      <dgm:prSet presAssocID="{020E235C-EB0E-480C-BBA6-56281018CD2D}" presName="node" presStyleLbl="vennNode1" presStyleIdx="3" presStyleCnt="5" custScaleX="109978" custScaleY="109978" custRadScaleRad="95420" custRadScaleInc="91122">
        <dgm:presLayoutVars>
          <dgm:bulletEnabled val="1"/>
        </dgm:presLayoutVars>
      </dgm:prSet>
      <dgm:spPr/>
      <dgm:t>
        <a:bodyPr/>
        <a:lstStyle/>
        <a:p>
          <a:endParaRPr lang="fr-FR"/>
        </a:p>
      </dgm:t>
    </dgm:pt>
    <dgm:pt modelId="{2A2575B5-0991-4162-8083-B714DC196AD1}" type="pres">
      <dgm:prSet presAssocID="{FCFF6158-826A-42AE-90E0-4FB977194C8E}" presName="node" presStyleLbl="vennNode1" presStyleIdx="4" presStyleCnt="5" custRadScaleRad="102109" custRadScaleInc="69119">
        <dgm:presLayoutVars>
          <dgm:bulletEnabled val="1"/>
        </dgm:presLayoutVars>
      </dgm:prSet>
      <dgm:spPr/>
      <dgm:t>
        <a:bodyPr/>
        <a:lstStyle/>
        <a:p>
          <a:endParaRPr lang="fr-FR"/>
        </a:p>
      </dgm:t>
    </dgm:pt>
  </dgm:ptLst>
  <dgm:cxnLst>
    <dgm:cxn modelId="{F66B4CBC-AA15-469B-ACB4-EE379536AD64}" srcId="{D94FBC02-7F66-4A2C-810F-FEFE3E0D41B8}" destId="{2E4D334F-AF94-477E-815A-54B6481A5164}" srcOrd="0" destOrd="0" parTransId="{83444006-1DEC-453F-9344-C34C56E2B2FA}" sibTransId="{62FA0319-97F0-4B0D-8AC4-A82B41FF25F3}"/>
    <dgm:cxn modelId="{E74FA5E6-AF7D-4D0A-9B60-CDA878A5D7EA}" type="presOf" srcId="{28D61630-A16E-4628-B2BB-AF2930AE8972}" destId="{2B67D239-5A24-49D7-A73A-2F8311E53234}" srcOrd="0" destOrd="0" presId="urn:microsoft.com/office/officeart/2005/8/layout/radial3"/>
    <dgm:cxn modelId="{AAE9277C-C13A-4209-BC1E-630604F68E86}" type="presOf" srcId="{020E235C-EB0E-480C-BBA6-56281018CD2D}" destId="{71024C37-A42E-43EF-8791-968D4A0FE0C7}" srcOrd="0" destOrd="0" presId="urn:microsoft.com/office/officeart/2005/8/layout/radial3"/>
    <dgm:cxn modelId="{D99ABB53-3EF9-4FC7-AD36-D77C952C4B07}" type="presOf" srcId="{D94FBC02-7F66-4A2C-810F-FEFE3E0D41B8}" destId="{EBB7A9AC-3186-4CE2-8982-D37851895A2C}" srcOrd="0" destOrd="0" presId="urn:microsoft.com/office/officeart/2005/8/layout/radial3"/>
    <dgm:cxn modelId="{AA582188-128D-448A-90C8-EE3717D7CAA6}" type="presOf" srcId="{2E4D334F-AF94-477E-815A-54B6481A5164}" destId="{7AEA39C7-A4FE-4FB3-8C82-312FEF14D402}" srcOrd="0" destOrd="0" presId="urn:microsoft.com/office/officeart/2005/8/layout/radial3"/>
    <dgm:cxn modelId="{24671A48-FE3F-4272-9D1A-9A803542B6F6}" type="presOf" srcId="{1877E075-83CF-428D-A27D-2A099295A54E}" destId="{BF33BC6B-14AC-40E9-AC48-8F4826774DB1}" srcOrd="0" destOrd="0" presId="urn:microsoft.com/office/officeart/2005/8/layout/radial3"/>
    <dgm:cxn modelId="{940A9AE0-B8AB-43CF-AD77-29EACFC11F17}" type="presOf" srcId="{FCFF6158-826A-42AE-90E0-4FB977194C8E}" destId="{2A2575B5-0991-4162-8083-B714DC196AD1}" srcOrd="0" destOrd="0" presId="urn:microsoft.com/office/officeart/2005/8/layout/radial3"/>
    <dgm:cxn modelId="{88B92160-2341-46FF-9B3D-EDE76FF5392A}" srcId="{D94FBC02-7F66-4A2C-810F-FEFE3E0D41B8}" destId="{020E235C-EB0E-480C-BBA6-56281018CD2D}" srcOrd="2" destOrd="0" parTransId="{F5F9BF73-0871-4306-B4ED-533106A3AC55}" sibTransId="{416EA747-6918-49BE-A8E1-C79C752B3882}"/>
    <dgm:cxn modelId="{FA05AE7A-6CB7-4363-A24F-B4ECD56C97F9}" srcId="{D94FBC02-7F66-4A2C-810F-FEFE3E0D41B8}" destId="{FCFF6158-826A-42AE-90E0-4FB977194C8E}" srcOrd="3" destOrd="0" parTransId="{C827BA21-DE38-45A4-92C8-476EB6394039}" sibTransId="{5BDB96F3-9E82-4CBA-9059-1931827805FC}"/>
    <dgm:cxn modelId="{EFA40636-BEF9-4AE6-ACC5-CF36BC412516}" srcId="{D94FBC02-7F66-4A2C-810F-FEFE3E0D41B8}" destId="{1877E075-83CF-428D-A27D-2A099295A54E}" srcOrd="1" destOrd="0" parTransId="{B8BBF1D3-B36D-4080-AC6C-AC175A4E97B2}" sibTransId="{7AE152F0-EFB7-485D-8275-84B844050821}"/>
    <dgm:cxn modelId="{C0E3A8B9-BE4A-48EE-9E1D-103B24C9E459}" srcId="{28D61630-A16E-4628-B2BB-AF2930AE8972}" destId="{D94FBC02-7F66-4A2C-810F-FEFE3E0D41B8}" srcOrd="0" destOrd="0" parTransId="{69C5FF5D-2337-4829-8D3D-BEC1FE721809}" sibTransId="{9A5C2677-2B9D-429D-8BDB-B2AE7A944B3D}"/>
    <dgm:cxn modelId="{66F92D01-003A-455E-8414-6BA3A167719F}" type="presParOf" srcId="{2B67D239-5A24-49D7-A73A-2F8311E53234}" destId="{29676640-4EBE-49D6-B86B-A8EADA31017A}" srcOrd="0" destOrd="0" presId="urn:microsoft.com/office/officeart/2005/8/layout/radial3"/>
    <dgm:cxn modelId="{91B76F44-4F1E-4E4F-82EE-45926CB158DC}" type="presParOf" srcId="{29676640-4EBE-49D6-B86B-A8EADA31017A}" destId="{EBB7A9AC-3186-4CE2-8982-D37851895A2C}" srcOrd="0" destOrd="0" presId="urn:microsoft.com/office/officeart/2005/8/layout/radial3"/>
    <dgm:cxn modelId="{2FEBA214-69F2-476C-B5FB-5651423CCD2A}" type="presParOf" srcId="{29676640-4EBE-49D6-B86B-A8EADA31017A}" destId="{7AEA39C7-A4FE-4FB3-8C82-312FEF14D402}" srcOrd="1" destOrd="0" presId="urn:microsoft.com/office/officeart/2005/8/layout/radial3"/>
    <dgm:cxn modelId="{43A6F1AA-0A34-4BF2-A417-99B7FD884AE9}" type="presParOf" srcId="{29676640-4EBE-49D6-B86B-A8EADA31017A}" destId="{BF33BC6B-14AC-40E9-AC48-8F4826774DB1}" srcOrd="2" destOrd="0" presId="urn:microsoft.com/office/officeart/2005/8/layout/radial3"/>
    <dgm:cxn modelId="{8CC9FAFA-A6CE-4FAF-9554-6CE5F9DF8FC3}" type="presParOf" srcId="{29676640-4EBE-49D6-B86B-A8EADA31017A}" destId="{71024C37-A42E-43EF-8791-968D4A0FE0C7}" srcOrd="3" destOrd="0" presId="urn:microsoft.com/office/officeart/2005/8/layout/radial3"/>
    <dgm:cxn modelId="{7135DA63-395D-48EB-A580-E594A67DDC91}" type="presParOf" srcId="{29676640-4EBE-49D6-B86B-A8EADA31017A}" destId="{2A2575B5-0991-4162-8083-B714DC196AD1}"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D61630-A16E-4628-B2BB-AF2930AE8972}"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fr-FR"/>
        </a:p>
      </dgm:t>
    </dgm:pt>
    <dgm:pt modelId="{D94FBC02-7F66-4A2C-810F-FEFE3E0D41B8}">
      <dgm:prSet phldrT="[Texte]"/>
      <dgm:spPr>
        <a:solidFill>
          <a:schemeClr val="accent2">
            <a:lumMod val="20000"/>
            <a:lumOff val="80000"/>
            <a:alpha val="50000"/>
          </a:schemeClr>
        </a:solidFill>
        <a:ln w="38100">
          <a:solidFill>
            <a:srgbClr val="C00000"/>
          </a:solidFill>
        </a:ln>
      </dgm:spPr>
      <dgm:t>
        <a:bodyPr/>
        <a:lstStyle/>
        <a:p>
          <a:r>
            <a:rPr lang="fr-FR" b="1" dirty="0" smtClean="0">
              <a:latin typeface="Segoe UI" panose="020B0502040204020203" pitchFamily="34" charset="0"/>
              <a:cs typeface="Segoe UI" panose="020B0502040204020203" pitchFamily="34" charset="0"/>
            </a:rPr>
            <a:t>En fonction des organisations</a:t>
          </a:r>
          <a:endParaRPr lang="fr-FR" b="1" dirty="0">
            <a:latin typeface="Segoe UI" panose="020B0502040204020203" pitchFamily="34" charset="0"/>
            <a:cs typeface="Segoe UI" panose="020B0502040204020203" pitchFamily="34" charset="0"/>
          </a:endParaRPr>
        </a:p>
      </dgm:t>
    </dgm:pt>
    <dgm:pt modelId="{69C5FF5D-2337-4829-8D3D-BEC1FE721809}" type="parTrans" cxnId="{C0E3A8B9-BE4A-48EE-9E1D-103B24C9E459}">
      <dgm:prSet/>
      <dgm:spPr/>
      <dgm:t>
        <a:bodyPr/>
        <a:lstStyle/>
        <a:p>
          <a:endParaRPr lang="fr-FR"/>
        </a:p>
      </dgm:t>
    </dgm:pt>
    <dgm:pt modelId="{9A5C2677-2B9D-429D-8BDB-B2AE7A944B3D}" type="sibTrans" cxnId="{C0E3A8B9-BE4A-48EE-9E1D-103B24C9E459}">
      <dgm:prSet/>
      <dgm:spPr/>
      <dgm:t>
        <a:bodyPr/>
        <a:lstStyle/>
        <a:p>
          <a:endParaRPr lang="fr-FR"/>
        </a:p>
      </dgm:t>
    </dgm:pt>
    <dgm:pt modelId="{2E4D334F-AF94-477E-815A-54B6481A5164}">
      <dgm:prSet phldrT="[Texte]" custT="1"/>
      <dgm:spPr>
        <a:solidFill>
          <a:schemeClr val="bg1"/>
        </a:solidFill>
        <a:ln w="38100">
          <a:solidFill>
            <a:srgbClr val="00B050"/>
          </a:solidFill>
        </a:ln>
      </dgm:spPr>
      <dgm:t>
        <a:bodyPr/>
        <a:lstStyle/>
        <a:p>
          <a:r>
            <a:rPr lang="fr-FR" sz="1600" b="1" dirty="0" smtClean="0">
              <a:solidFill>
                <a:srgbClr val="00B050"/>
              </a:solidFill>
              <a:latin typeface="Segoe UI" panose="020B0502040204020203" pitchFamily="34" charset="0"/>
              <a:cs typeface="Segoe UI" panose="020B0502040204020203" pitchFamily="34" charset="0"/>
            </a:rPr>
            <a:t>Banque Mondiale</a:t>
          </a:r>
          <a:endParaRPr lang="fr-FR" sz="1600" b="1" dirty="0">
            <a:solidFill>
              <a:srgbClr val="00B050"/>
            </a:solidFill>
            <a:latin typeface="Segoe UI" panose="020B0502040204020203" pitchFamily="34" charset="0"/>
            <a:cs typeface="Segoe UI" panose="020B0502040204020203" pitchFamily="34" charset="0"/>
          </a:endParaRPr>
        </a:p>
      </dgm:t>
    </dgm:pt>
    <dgm:pt modelId="{83444006-1DEC-453F-9344-C34C56E2B2FA}" type="parTrans" cxnId="{F66B4CBC-AA15-469B-ACB4-EE379536AD64}">
      <dgm:prSet/>
      <dgm:spPr/>
      <dgm:t>
        <a:bodyPr/>
        <a:lstStyle/>
        <a:p>
          <a:endParaRPr lang="fr-FR"/>
        </a:p>
      </dgm:t>
    </dgm:pt>
    <dgm:pt modelId="{62FA0319-97F0-4B0D-8AC4-A82B41FF25F3}" type="sibTrans" cxnId="{F66B4CBC-AA15-469B-ACB4-EE379536AD64}">
      <dgm:prSet/>
      <dgm:spPr/>
      <dgm:t>
        <a:bodyPr/>
        <a:lstStyle/>
        <a:p>
          <a:endParaRPr lang="fr-FR"/>
        </a:p>
      </dgm:t>
    </dgm:pt>
    <dgm:pt modelId="{1877E075-83CF-428D-A27D-2A099295A54E}">
      <dgm:prSet phldrT="[Texte]" custT="1"/>
      <dgm:spPr>
        <a:solidFill>
          <a:schemeClr val="bg1"/>
        </a:solidFill>
        <a:ln w="38100">
          <a:solidFill>
            <a:srgbClr val="0070C0"/>
          </a:solidFill>
        </a:ln>
      </dgm:spPr>
      <dgm:t>
        <a:bodyPr/>
        <a:lstStyle/>
        <a:p>
          <a:r>
            <a:rPr lang="fr-FR" sz="2400" b="1" dirty="0" smtClean="0">
              <a:solidFill>
                <a:srgbClr val="0070C0"/>
              </a:solidFill>
              <a:latin typeface="Segoe UI" panose="020B0502040204020203" pitchFamily="34" charset="0"/>
              <a:cs typeface="Segoe UI" panose="020B0502040204020203" pitchFamily="34" charset="0"/>
            </a:rPr>
            <a:t>ACDI</a:t>
          </a:r>
          <a:endParaRPr lang="fr-FR" sz="1800" b="1" dirty="0">
            <a:solidFill>
              <a:srgbClr val="0070C0"/>
            </a:solidFill>
            <a:latin typeface="Segoe UI" panose="020B0502040204020203" pitchFamily="34" charset="0"/>
            <a:cs typeface="Segoe UI" panose="020B0502040204020203" pitchFamily="34" charset="0"/>
          </a:endParaRPr>
        </a:p>
      </dgm:t>
    </dgm:pt>
    <dgm:pt modelId="{B8BBF1D3-B36D-4080-AC6C-AC175A4E97B2}" type="parTrans" cxnId="{EFA40636-BEF9-4AE6-ACC5-CF36BC412516}">
      <dgm:prSet/>
      <dgm:spPr/>
      <dgm:t>
        <a:bodyPr/>
        <a:lstStyle/>
        <a:p>
          <a:endParaRPr lang="fr-FR"/>
        </a:p>
      </dgm:t>
    </dgm:pt>
    <dgm:pt modelId="{7AE152F0-EFB7-485D-8275-84B844050821}" type="sibTrans" cxnId="{EFA40636-BEF9-4AE6-ACC5-CF36BC412516}">
      <dgm:prSet/>
      <dgm:spPr/>
      <dgm:t>
        <a:bodyPr/>
        <a:lstStyle/>
        <a:p>
          <a:endParaRPr lang="fr-FR"/>
        </a:p>
      </dgm:t>
    </dgm:pt>
    <dgm:pt modelId="{020E235C-EB0E-480C-BBA6-56281018CD2D}">
      <dgm:prSet phldrT="[Texte]" custT="1"/>
      <dgm:spPr>
        <a:solidFill>
          <a:schemeClr val="bg1"/>
        </a:solidFill>
        <a:ln w="38100">
          <a:solidFill>
            <a:schemeClr val="accent1">
              <a:lumMod val="20000"/>
              <a:lumOff val="80000"/>
            </a:schemeClr>
          </a:solidFill>
        </a:ln>
      </dgm:spPr>
      <dgm:t>
        <a:bodyPr/>
        <a:lstStyle/>
        <a:p>
          <a:r>
            <a:rPr lang="fr-FR" sz="2400" b="1" dirty="0" smtClean="0">
              <a:solidFill>
                <a:schemeClr val="accent1">
                  <a:lumMod val="20000"/>
                  <a:lumOff val="80000"/>
                </a:schemeClr>
              </a:solidFill>
              <a:latin typeface="Segoe UI" panose="020B0502040204020203" pitchFamily="34" charset="0"/>
              <a:cs typeface="Segoe UI" panose="020B0502040204020203" pitchFamily="34" charset="0"/>
            </a:rPr>
            <a:t>OCDE</a:t>
          </a:r>
          <a:endParaRPr lang="fr-FR" sz="1700" b="1" dirty="0">
            <a:solidFill>
              <a:schemeClr val="accent1">
                <a:lumMod val="20000"/>
                <a:lumOff val="80000"/>
              </a:schemeClr>
            </a:solidFill>
            <a:latin typeface="Segoe UI" panose="020B0502040204020203" pitchFamily="34" charset="0"/>
            <a:cs typeface="Segoe UI" panose="020B0502040204020203" pitchFamily="34" charset="0"/>
          </a:endParaRPr>
        </a:p>
      </dgm:t>
    </dgm:pt>
    <dgm:pt modelId="{F5F9BF73-0871-4306-B4ED-533106A3AC55}" type="parTrans" cxnId="{88B92160-2341-46FF-9B3D-EDE76FF5392A}">
      <dgm:prSet/>
      <dgm:spPr/>
      <dgm:t>
        <a:bodyPr/>
        <a:lstStyle/>
        <a:p>
          <a:endParaRPr lang="fr-FR"/>
        </a:p>
      </dgm:t>
    </dgm:pt>
    <dgm:pt modelId="{416EA747-6918-49BE-A8E1-C79C752B3882}" type="sibTrans" cxnId="{88B92160-2341-46FF-9B3D-EDE76FF5392A}">
      <dgm:prSet/>
      <dgm:spPr/>
      <dgm:t>
        <a:bodyPr/>
        <a:lstStyle/>
        <a:p>
          <a:endParaRPr lang="fr-FR"/>
        </a:p>
      </dgm:t>
    </dgm:pt>
    <dgm:pt modelId="{FCFF6158-826A-42AE-90E0-4FB977194C8E}">
      <dgm:prSet phldrT="[Texte]" custT="1"/>
      <dgm:spPr>
        <a:solidFill>
          <a:schemeClr val="bg1"/>
        </a:solidFill>
        <a:ln w="38100">
          <a:solidFill>
            <a:schemeClr val="accent4">
              <a:lumMod val="20000"/>
              <a:lumOff val="80000"/>
            </a:schemeClr>
          </a:solidFill>
        </a:ln>
      </dgm:spPr>
      <dgm:t>
        <a:bodyPr/>
        <a:lstStyle/>
        <a:p>
          <a:r>
            <a:rPr lang="fr-FR" sz="2400" b="1" dirty="0" smtClean="0">
              <a:solidFill>
                <a:schemeClr val="accent4">
                  <a:lumMod val="20000"/>
                  <a:lumOff val="80000"/>
                </a:schemeClr>
              </a:solidFill>
              <a:latin typeface="Segoe UI" panose="020B0502040204020203" pitchFamily="34" charset="0"/>
              <a:cs typeface="Segoe UI" panose="020B0502040204020203" pitchFamily="34" charset="0"/>
            </a:rPr>
            <a:t>DFID</a:t>
          </a:r>
          <a:endParaRPr lang="fr-FR" sz="1800" b="1" dirty="0">
            <a:solidFill>
              <a:schemeClr val="accent4">
                <a:lumMod val="20000"/>
                <a:lumOff val="80000"/>
              </a:schemeClr>
            </a:solidFill>
            <a:latin typeface="Segoe UI" panose="020B0502040204020203" pitchFamily="34" charset="0"/>
            <a:cs typeface="Segoe UI" panose="020B0502040204020203" pitchFamily="34" charset="0"/>
          </a:endParaRPr>
        </a:p>
      </dgm:t>
    </dgm:pt>
    <dgm:pt modelId="{C827BA21-DE38-45A4-92C8-476EB6394039}" type="parTrans" cxnId="{FA05AE7A-6CB7-4363-A24F-B4ECD56C97F9}">
      <dgm:prSet/>
      <dgm:spPr/>
      <dgm:t>
        <a:bodyPr/>
        <a:lstStyle/>
        <a:p>
          <a:endParaRPr lang="fr-FR"/>
        </a:p>
      </dgm:t>
    </dgm:pt>
    <dgm:pt modelId="{5BDB96F3-9E82-4CBA-9059-1931827805FC}" type="sibTrans" cxnId="{FA05AE7A-6CB7-4363-A24F-B4ECD56C97F9}">
      <dgm:prSet/>
      <dgm:spPr/>
      <dgm:t>
        <a:bodyPr/>
        <a:lstStyle/>
        <a:p>
          <a:endParaRPr lang="fr-FR"/>
        </a:p>
      </dgm:t>
    </dgm:pt>
    <dgm:pt modelId="{2B67D239-5A24-49D7-A73A-2F8311E53234}" type="pres">
      <dgm:prSet presAssocID="{28D61630-A16E-4628-B2BB-AF2930AE8972}" presName="composite" presStyleCnt="0">
        <dgm:presLayoutVars>
          <dgm:chMax val="1"/>
          <dgm:dir/>
          <dgm:resizeHandles val="exact"/>
        </dgm:presLayoutVars>
      </dgm:prSet>
      <dgm:spPr/>
      <dgm:t>
        <a:bodyPr/>
        <a:lstStyle/>
        <a:p>
          <a:endParaRPr lang="fr-FR"/>
        </a:p>
      </dgm:t>
    </dgm:pt>
    <dgm:pt modelId="{29676640-4EBE-49D6-B86B-A8EADA31017A}" type="pres">
      <dgm:prSet presAssocID="{28D61630-A16E-4628-B2BB-AF2930AE8972}" presName="radial" presStyleCnt="0">
        <dgm:presLayoutVars>
          <dgm:animLvl val="ctr"/>
        </dgm:presLayoutVars>
      </dgm:prSet>
      <dgm:spPr/>
    </dgm:pt>
    <dgm:pt modelId="{EBB7A9AC-3186-4CE2-8982-D37851895A2C}" type="pres">
      <dgm:prSet presAssocID="{D94FBC02-7F66-4A2C-810F-FEFE3E0D41B8}" presName="centerShape" presStyleLbl="vennNode1" presStyleIdx="0" presStyleCnt="5"/>
      <dgm:spPr/>
      <dgm:t>
        <a:bodyPr/>
        <a:lstStyle/>
        <a:p>
          <a:endParaRPr lang="fr-FR"/>
        </a:p>
      </dgm:t>
    </dgm:pt>
    <dgm:pt modelId="{7AEA39C7-A4FE-4FB3-8C82-312FEF14D402}" type="pres">
      <dgm:prSet presAssocID="{2E4D334F-AF94-477E-815A-54B6481A5164}" presName="node" presStyleLbl="vennNode1" presStyleIdx="1" presStyleCnt="5" custScaleX="110449" custRadScaleRad="102099" custRadScaleInc="51952">
        <dgm:presLayoutVars>
          <dgm:bulletEnabled val="1"/>
        </dgm:presLayoutVars>
      </dgm:prSet>
      <dgm:spPr/>
      <dgm:t>
        <a:bodyPr/>
        <a:lstStyle/>
        <a:p>
          <a:endParaRPr lang="fr-FR"/>
        </a:p>
      </dgm:t>
    </dgm:pt>
    <dgm:pt modelId="{BF33BC6B-14AC-40E9-AC48-8F4826774DB1}" type="pres">
      <dgm:prSet presAssocID="{1877E075-83CF-428D-A27D-2A099295A54E}" presName="node" presStyleLbl="vennNode1" presStyleIdx="2" presStyleCnt="5" custRadScaleRad="103430" custRadScaleInc="48828">
        <dgm:presLayoutVars>
          <dgm:bulletEnabled val="1"/>
        </dgm:presLayoutVars>
      </dgm:prSet>
      <dgm:spPr/>
      <dgm:t>
        <a:bodyPr/>
        <a:lstStyle/>
        <a:p>
          <a:endParaRPr lang="fr-FR"/>
        </a:p>
      </dgm:t>
    </dgm:pt>
    <dgm:pt modelId="{71024C37-A42E-43EF-8791-968D4A0FE0C7}" type="pres">
      <dgm:prSet presAssocID="{020E235C-EB0E-480C-BBA6-56281018CD2D}" presName="node" presStyleLbl="vennNode1" presStyleIdx="3" presStyleCnt="5" custScaleX="100080" custScaleY="100080" custRadScaleRad="98193" custRadScaleInc="85188">
        <dgm:presLayoutVars>
          <dgm:bulletEnabled val="1"/>
        </dgm:presLayoutVars>
      </dgm:prSet>
      <dgm:spPr/>
      <dgm:t>
        <a:bodyPr/>
        <a:lstStyle/>
        <a:p>
          <a:endParaRPr lang="fr-FR"/>
        </a:p>
      </dgm:t>
    </dgm:pt>
    <dgm:pt modelId="{2A2575B5-0991-4162-8083-B714DC196AD1}" type="pres">
      <dgm:prSet presAssocID="{FCFF6158-826A-42AE-90E0-4FB977194C8E}" presName="node" presStyleLbl="vennNode1" presStyleIdx="4" presStyleCnt="5" custRadScaleRad="104599" custRadScaleInc="68727">
        <dgm:presLayoutVars>
          <dgm:bulletEnabled val="1"/>
        </dgm:presLayoutVars>
      </dgm:prSet>
      <dgm:spPr/>
      <dgm:t>
        <a:bodyPr/>
        <a:lstStyle/>
        <a:p>
          <a:endParaRPr lang="fr-FR"/>
        </a:p>
      </dgm:t>
    </dgm:pt>
  </dgm:ptLst>
  <dgm:cxnLst>
    <dgm:cxn modelId="{F66B4CBC-AA15-469B-ACB4-EE379536AD64}" srcId="{D94FBC02-7F66-4A2C-810F-FEFE3E0D41B8}" destId="{2E4D334F-AF94-477E-815A-54B6481A5164}" srcOrd="0" destOrd="0" parTransId="{83444006-1DEC-453F-9344-C34C56E2B2FA}" sibTransId="{62FA0319-97F0-4B0D-8AC4-A82B41FF25F3}"/>
    <dgm:cxn modelId="{E74FA5E6-AF7D-4D0A-9B60-CDA878A5D7EA}" type="presOf" srcId="{28D61630-A16E-4628-B2BB-AF2930AE8972}" destId="{2B67D239-5A24-49D7-A73A-2F8311E53234}" srcOrd="0" destOrd="0" presId="urn:microsoft.com/office/officeart/2005/8/layout/radial3"/>
    <dgm:cxn modelId="{AAE9277C-C13A-4209-BC1E-630604F68E86}" type="presOf" srcId="{020E235C-EB0E-480C-BBA6-56281018CD2D}" destId="{71024C37-A42E-43EF-8791-968D4A0FE0C7}" srcOrd="0" destOrd="0" presId="urn:microsoft.com/office/officeart/2005/8/layout/radial3"/>
    <dgm:cxn modelId="{D99ABB53-3EF9-4FC7-AD36-D77C952C4B07}" type="presOf" srcId="{D94FBC02-7F66-4A2C-810F-FEFE3E0D41B8}" destId="{EBB7A9AC-3186-4CE2-8982-D37851895A2C}" srcOrd="0" destOrd="0" presId="urn:microsoft.com/office/officeart/2005/8/layout/radial3"/>
    <dgm:cxn modelId="{AA582188-128D-448A-90C8-EE3717D7CAA6}" type="presOf" srcId="{2E4D334F-AF94-477E-815A-54B6481A5164}" destId="{7AEA39C7-A4FE-4FB3-8C82-312FEF14D402}" srcOrd="0" destOrd="0" presId="urn:microsoft.com/office/officeart/2005/8/layout/radial3"/>
    <dgm:cxn modelId="{24671A48-FE3F-4272-9D1A-9A803542B6F6}" type="presOf" srcId="{1877E075-83CF-428D-A27D-2A099295A54E}" destId="{BF33BC6B-14AC-40E9-AC48-8F4826774DB1}" srcOrd="0" destOrd="0" presId="urn:microsoft.com/office/officeart/2005/8/layout/radial3"/>
    <dgm:cxn modelId="{940A9AE0-B8AB-43CF-AD77-29EACFC11F17}" type="presOf" srcId="{FCFF6158-826A-42AE-90E0-4FB977194C8E}" destId="{2A2575B5-0991-4162-8083-B714DC196AD1}" srcOrd="0" destOrd="0" presId="urn:microsoft.com/office/officeart/2005/8/layout/radial3"/>
    <dgm:cxn modelId="{88B92160-2341-46FF-9B3D-EDE76FF5392A}" srcId="{D94FBC02-7F66-4A2C-810F-FEFE3E0D41B8}" destId="{020E235C-EB0E-480C-BBA6-56281018CD2D}" srcOrd="2" destOrd="0" parTransId="{F5F9BF73-0871-4306-B4ED-533106A3AC55}" sibTransId="{416EA747-6918-49BE-A8E1-C79C752B3882}"/>
    <dgm:cxn modelId="{FA05AE7A-6CB7-4363-A24F-B4ECD56C97F9}" srcId="{D94FBC02-7F66-4A2C-810F-FEFE3E0D41B8}" destId="{FCFF6158-826A-42AE-90E0-4FB977194C8E}" srcOrd="3" destOrd="0" parTransId="{C827BA21-DE38-45A4-92C8-476EB6394039}" sibTransId="{5BDB96F3-9E82-4CBA-9059-1931827805FC}"/>
    <dgm:cxn modelId="{EFA40636-BEF9-4AE6-ACC5-CF36BC412516}" srcId="{D94FBC02-7F66-4A2C-810F-FEFE3E0D41B8}" destId="{1877E075-83CF-428D-A27D-2A099295A54E}" srcOrd="1" destOrd="0" parTransId="{B8BBF1D3-B36D-4080-AC6C-AC175A4E97B2}" sibTransId="{7AE152F0-EFB7-485D-8275-84B844050821}"/>
    <dgm:cxn modelId="{C0E3A8B9-BE4A-48EE-9E1D-103B24C9E459}" srcId="{28D61630-A16E-4628-B2BB-AF2930AE8972}" destId="{D94FBC02-7F66-4A2C-810F-FEFE3E0D41B8}" srcOrd="0" destOrd="0" parTransId="{69C5FF5D-2337-4829-8D3D-BEC1FE721809}" sibTransId="{9A5C2677-2B9D-429D-8BDB-B2AE7A944B3D}"/>
    <dgm:cxn modelId="{66F92D01-003A-455E-8414-6BA3A167719F}" type="presParOf" srcId="{2B67D239-5A24-49D7-A73A-2F8311E53234}" destId="{29676640-4EBE-49D6-B86B-A8EADA31017A}" srcOrd="0" destOrd="0" presId="urn:microsoft.com/office/officeart/2005/8/layout/radial3"/>
    <dgm:cxn modelId="{91B76F44-4F1E-4E4F-82EE-45926CB158DC}" type="presParOf" srcId="{29676640-4EBE-49D6-B86B-A8EADA31017A}" destId="{EBB7A9AC-3186-4CE2-8982-D37851895A2C}" srcOrd="0" destOrd="0" presId="urn:microsoft.com/office/officeart/2005/8/layout/radial3"/>
    <dgm:cxn modelId="{2FEBA214-69F2-476C-B5FB-5651423CCD2A}" type="presParOf" srcId="{29676640-4EBE-49D6-B86B-A8EADA31017A}" destId="{7AEA39C7-A4FE-4FB3-8C82-312FEF14D402}" srcOrd="1" destOrd="0" presId="urn:microsoft.com/office/officeart/2005/8/layout/radial3"/>
    <dgm:cxn modelId="{43A6F1AA-0A34-4BF2-A417-99B7FD884AE9}" type="presParOf" srcId="{29676640-4EBE-49D6-B86B-A8EADA31017A}" destId="{BF33BC6B-14AC-40E9-AC48-8F4826774DB1}" srcOrd="2" destOrd="0" presId="urn:microsoft.com/office/officeart/2005/8/layout/radial3"/>
    <dgm:cxn modelId="{8CC9FAFA-A6CE-4FAF-9554-6CE5F9DF8FC3}" type="presParOf" srcId="{29676640-4EBE-49D6-B86B-A8EADA31017A}" destId="{71024C37-A42E-43EF-8791-968D4A0FE0C7}" srcOrd="3" destOrd="0" presId="urn:microsoft.com/office/officeart/2005/8/layout/radial3"/>
    <dgm:cxn modelId="{7135DA63-395D-48EB-A580-E594A67DDC91}" type="presParOf" srcId="{29676640-4EBE-49D6-B86B-A8EADA31017A}" destId="{2A2575B5-0991-4162-8083-B714DC196AD1}"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184952-F0DF-458E-954D-AB1AF9265809}"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fr-FR"/>
        </a:p>
      </dgm:t>
    </dgm:pt>
    <dgm:pt modelId="{64561FC3-A36D-4627-BFE7-FC28439A137C}">
      <dgm:prSet phldrT="[Texte]" custT="1"/>
      <dgm:spPr>
        <a:solidFill>
          <a:schemeClr val="accent2">
            <a:lumMod val="40000"/>
            <a:lumOff val="60000"/>
          </a:schemeClr>
        </a:solidFill>
        <a:ln w="38100">
          <a:solidFill>
            <a:srgbClr val="C00000"/>
          </a:solidFill>
        </a:ln>
      </dgm:spPr>
      <dgm:t>
        <a:bodyPr/>
        <a:lstStyle/>
        <a:p>
          <a:r>
            <a:rPr lang="fr-FR" sz="5400" b="1" dirty="0" smtClean="0">
              <a:solidFill>
                <a:srgbClr val="C00000"/>
              </a:solidFill>
              <a:latin typeface="Segoe UI" panose="020B0502040204020203" pitchFamily="34" charset="0"/>
              <a:cs typeface="Segoe UI" panose="020B0502040204020203" pitchFamily="34" charset="0"/>
            </a:rPr>
            <a:t>3</a:t>
          </a:r>
          <a:r>
            <a:rPr lang="fr-FR" sz="4400" b="1" dirty="0" smtClean="0">
              <a:solidFill>
                <a:srgbClr val="C00000"/>
              </a:solidFill>
              <a:latin typeface="Segoe UI" panose="020B0502040204020203" pitchFamily="34" charset="0"/>
              <a:cs typeface="Segoe UI" panose="020B0502040204020203" pitchFamily="34" charset="0"/>
            </a:rPr>
            <a:t> </a:t>
          </a:r>
          <a:r>
            <a:rPr lang="fr-FR" sz="1600" b="1" dirty="0" smtClean="0">
              <a:solidFill>
                <a:srgbClr val="C00000"/>
              </a:solidFill>
              <a:latin typeface="Segoe UI" panose="020B0502040204020203" pitchFamily="34" charset="0"/>
              <a:cs typeface="Segoe UI" panose="020B0502040204020203" pitchFamily="34" charset="0"/>
            </a:rPr>
            <a:t>catégories</a:t>
          </a:r>
          <a:endParaRPr lang="fr-FR" sz="1600" b="1" dirty="0">
            <a:solidFill>
              <a:srgbClr val="C00000"/>
            </a:solidFill>
            <a:latin typeface="Segoe UI" panose="020B0502040204020203" pitchFamily="34" charset="0"/>
            <a:cs typeface="Segoe UI" panose="020B0502040204020203" pitchFamily="34" charset="0"/>
          </a:endParaRPr>
        </a:p>
      </dgm:t>
    </dgm:pt>
    <dgm:pt modelId="{3ACFF2B1-636C-4549-8C98-96740E96401F}" type="parTrans" cxnId="{C68B2EFA-1E57-4D23-885C-B769E8DAA797}">
      <dgm:prSet/>
      <dgm:spPr/>
      <dgm:t>
        <a:bodyPr/>
        <a:lstStyle/>
        <a:p>
          <a:endParaRPr lang="fr-FR"/>
        </a:p>
      </dgm:t>
    </dgm:pt>
    <dgm:pt modelId="{8D35616B-BA81-46E6-A471-767DAF5D30CB}" type="sibTrans" cxnId="{C68B2EFA-1E57-4D23-885C-B769E8DAA797}">
      <dgm:prSet/>
      <dgm:spPr/>
      <dgm:t>
        <a:bodyPr/>
        <a:lstStyle/>
        <a:p>
          <a:endParaRPr lang="fr-FR"/>
        </a:p>
      </dgm:t>
    </dgm:pt>
    <dgm:pt modelId="{14AEFC01-C56F-434E-9C9F-A2BD45C924D6}">
      <dgm:prSet phldrT="[Texte]" custT="1"/>
      <dgm:spPr>
        <a:ln w="38100">
          <a:solidFill>
            <a:schemeClr val="accent1">
              <a:lumMod val="50000"/>
            </a:schemeClr>
          </a:solidFill>
        </a:ln>
      </dgm:spPr>
      <dgm:t>
        <a:bodyPr/>
        <a:lstStyle/>
        <a:p>
          <a:r>
            <a:rPr lang="fr-FR" sz="2000" b="1"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2000" b="1" dirty="0">
            <a:solidFill>
              <a:schemeClr val="accent1">
                <a:lumMod val="50000"/>
              </a:schemeClr>
            </a:solidFill>
            <a:latin typeface="Segoe UI" panose="020B0502040204020203" pitchFamily="34" charset="0"/>
            <a:cs typeface="Segoe UI" panose="020B0502040204020203" pitchFamily="34" charset="0"/>
          </a:endParaRPr>
        </a:p>
      </dgm:t>
    </dgm:pt>
    <dgm:pt modelId="{76566D7A-4D92-4C68-82AD-B24171A56973}" type="parTrans" cxnId="{C521750A-3538-4F4B-9C52-73142B2DA4D9}">
      <dgm:prSet/>
      <dgm:spPr>
        <a:ln w="38100">
          <a:solidFill>
            <a:schemeClr val="accent1">
              <a:lumMod val="50000"/>
            </a:schemeClr>
          </a:solidFill>
        </a:ln>
      </dgm:spPr>
      <dgm:t>
        <a:bodyPr/>
        <a:lstStyle/>
        <a:p>
          <a:endParaRPr lang="fr-FR"/>
        </a:p>
      </dgm:t>
    </dgm:pt>
    <dgm:pt modelId="{C5B3008F-5FB7-4C9F-85BC-3005F0B54AD2}" type="sibTrans" cxnId="{C521750A-3538-4F4B-9C52-73142B2DA4D9}">
      <dgm:prSet/>
      <dgm:spPr/>
      <dgm:t>
        <a:bodyPr/>
        <a:lstStyle/>
        <a:p>
          <a:endParaRPr lang="fr-FR"/>
        </a:p>
      </dgm:t>
    </dgm:pt>
    <dgm:pt modelId="{2E70501A-5030-47ED-99E0-3C04F123A495}">
      <dgm:prSet phldrT="[Texte]" custT="1"/>
      <dgm:spPr>
        <a:ln w="38100">
          <a:solidFill>
            <a:srgbClr val="00B050"/>
          </a:solidFill>
        </a:ln>
      </dgm:spPr>
      <dgm:t>
        <a:bodyPr/>
        <a:lstStyle/>
        <a:p>
          <a:r>
            <a:rPr lang="fr-FR" sz="2400" b="1" dirty="0" smtClean="0">
              <a:solidFill>
                <a:srgbClr val="00B050"/>
              </a:solidFill>
              <a:latin typeface="Segoe UI" panose="020B0502040204020203" pitchFamily="34" charset="0"/>
              <a:cs typeface="Segoe UI" panose="020B0502040204020203" pitchFamily="34" charset="0"/>
            </a:rPr>
            <a:t>Etats en crise</a:t>
          </a:r>
          <a:endParaRPr lang="fr-FR" sz="2400" b="1" dirty="0">
            <a:solidFill>
              <a:srgbClr val="00B050"/>
            </a:solidFill>
            <a:latin typeface="Segoe UI" panose="020B0502040204020203" pitchFamily="34" charset="0"/>
            <a:cs typeface="Segoe UI" panose="020B0502040204020203" pitchFamily="34" charset="0"/>
          </a:endParaRPr>
        </a:p>
      </dgm:t>
    </dgm:pt>
    <dgm:pt modelId="{5F00A643-3337-47BB-88E6-945E31613F2A}" type="parTrans" cxnId="{71DEF42A-DEFA-4061-B665-6DC94F66C6F8}">
      <dgm:prSet/>
      <dgm:spPr>
        <a:ln w="38100">
          <a:solidFill>
            <a:srgbClr val="00B050"/>
          </a:solidFill>
        </a:ln>
      </dgm:spPr>
      <dgm:t>
        <a:bodyPr/>
        <a:lstStyle/>
        <a:p>
          <a:endParaRPr lang="fr-FR"/>
        </a:p>
      </dgm:t>
    </dgm:pt>
    <dgm:pt modelId="{4D509517-DC6B-4D44-96F7-60DE744900D3}" type="sibTrans" cxnId="{71DEF42A-DEFA-4061-B665-6DC94F66C6F8}">
      <dgm:prSet/>
      <dgm:spPr/>
      <dgm:t>
        <a:bodyPr/>
        <a:lstStyle/>
        <a:p>
          <a:endParaRPr lang="fr-FR"/>
        </a:p>
      </dgm:t>
    </dgm:pt>
    <dgm:pt modelId="{A676B7CE-C559-4113-85C6-846881766577}">
      <dgm:prSet phldrT="[Texte]" custT="1"/>
      <dgm:spPr>
        <a:ln w="38100">
          <a:solidFill>
            <a:schemeClr val="accent2"/>
          </a:solidFill>
        </a:ln>
      </dgm:spPr>
      <dgm:t>
        <a:bodyPr/>
        <a:lstStyle/>
        <a:p>
          <a:r>
            <a:rPr lang="fr-FR" sz="2400" b="1" dirty="0" smtClean="0">
              <a:solidFill>
                <a:schemeClr val="accent2"/>
              </a:solidFill>
              <a:latin typeface="Segoe UI" panose="020B0502040204020203" pitchFamily="34" charset="0"/>
              <a:cs typeface="Segoe UI" panose="020B0502040204020203" pitchFamily="34" charset="0"/>
            </a:rPr>
            <a:t>Etats en faillite</a:t>
          </a:r>
          <a:endParaRPr lang="fr-FR" sz="2400" b="1" dirty="0">
            <a:solidFill>
              <a:schemeClr val="accent2"/>
            </a:solidFill>
            <a:latin typeface="Segoe UI" panose="020B0502040204020203" pitchFamily="34" charset="0"/>
            <a:cs typeface="Segoe UI" panose="020B0502040204020203" pitchFamily="34" charset="0"/>
          </a:endParaRPr>
        </a:p>
      </dgm:t>
    </dgm:pt>
    <dgm:pt modelId="{2665EFBD-16F1-4978-BBBD-6698313BA8C4}" type="parTrans" cxnId="{102DBE1A-59AA-4EAD-ACB3-D9E1D8DDE8F5}">
      <dgm:prSet>
        <dgm:style>
          <a:lnRef idx="1">
            <a:schemeClr val="accent2"/>
          </a:lnRef>
          <a:fillRef idx="0">
            <a:schemeClr val="accent2"/>
          </a:fillRef>
          <a:effectRef idx="0">
            <a:schemeClr val="accent2"/>
          </a:effectRef>
          <a:fontRef idx="minor">
            <a:schemeClr val="tx1"/>
          </a:fontRef>
        </dgm:style>
      </dgm:prSet>
      <dgm:spPr>
        <a:ln w="38100">
          <a:solidFill>
            <a:schemeClr val="accent2"/>
          </a:solidFill>
        </a:ln>
      </dgm:spPr>
      <dgm:t>
        <a:bodyPr/>
        <a:lstStyle/>
        <a:p>
          <a:endParaRPr lang="fr-FR"/>
        </a:p>
      </dgm:t>
    </dgm:pt>
    <dgm:pt modelId="{E72A3394-596E-4319-A81B-4984980414C3}" type="sibTrans" cxnId="{102DBE1A-59AA-4EAD-ACB3-D9E1D8DDE8F5}">
      <dgm:prSet/>
      <dgm:spPr/>
      <dgm:t>
        <a:bodyPr/>
        <a:lstStyle/>
        <a:p>
          <a:endParaRPr lang="fr-FR"/>
        </a:p>
      </dgm:t>
    </dgm:pt>
    <dgm:pt modelId="{20ACBAEC-CC27-4B7B-875C-724F36F5AA9C}" type="pres">
      <dgm:prSet presAssocID="{06184952-F0DF-458E-954D-AB1AF9265809}" presName="cycle" presStyleCnt="0">
        <dgm:presLayoutVars>
          <dgm:chMax val="1"/>
          <dgm:dir/>
          <dgm:animLvl val="ctr"/>
          <dgm:resizeHandles val="exact"/>
        </dgm:presLayoutVars>
      </dgm:prSet>
      <dgm:spPr/>
      <dgm:t>
        <a:bodyPr/>
        <a:lstStyle/>
        <a:p>
          <a:endParaRPr lang="fr-FR"/>
        </a:p>
      </dgm:t>
    </dgm:pt>
    <dgm:pt modelId="{7C182466-2147-4DCC-A0AC-3A55EEB50DD3}" type="pres">
      <dgm:prSet presAssocID="{64561FC3-A36D-4627-BFE7-FC28439A137C}" presName="centerShape" presStyleLbl="node0" presStyleIdx="0" presStyleCnt="1"/>
      <dgm:spPr/>
      <dgm:t>
        <a:bodyPr/>
        <a:lstStyle/>
        <a:p>
          <a:endParaRPr lang="fr-FR"/>
        </a:p>
      </dgm:t>
    </dgm:pt>
    <dgm:pt modelId="{711CC761-6BBE-4DD9-AC3B-0BAABF025738}" type="pres">
      <dgm:prSet presAssocID="{76566D7A-4D92-4C68-82AD-B24171A56973}" presName="Name9" presStyleLbl="parChTrans1D2" presStyleIdx="0" presStyleCnt="3"/>
      <dgm:spPr/>
      <dgm:t>
        <a:bodyPr/>
        <a:lstStyle/>
        <a:p>
          <a:endParaRPr lang="fr-FR"/>
        </a:p>
      </dgm:t>
    </dgm:pt>
    <dgm:pt modelId="{2E4D0CD7-7073-433B-B999-F30E3812F590}" type="pres">
      <dgm:prSet presAssocID="{76566D7A-4D92-4C68-82AD-B24171A56973}" presName="connTx" presStyleLbl="parChTrans1D2" presStyleIdx="0" presStyleCnt="3"/>
      <dgm:spPr/>
      <dgm:t>
        <a:bodyPr/>
        <a:lstStyle/>
        <a:p>
          <a:endParaRPr lang="fr-FR"/>
        </a:p>
      </dgm:t>
    </dgm:pt>
    <dgm:pt modelId="{C64DC9C3-4935-487B-A7F4-95E464043990}" type="pres">
      <dgm:prSet presAssocID="{14AEFC01-C56F-434E-9C9F-A2BD45C924D6}" presName="node" presStyleLbl="node1" presStyleIdx="0" presStyleCnt="3">
        <dgm:presLayoutVars>
          <dgm:bulletEnabled val="1"/>
        </dgm:presLayoutVars>
      </dgm:prSet>
      <dgm:spPr/>
      <dgm:t>
        <a:bodyPr/>
        <a:lstStyle/>
        <a:p>
          <a:endParaRPr lang="fr-FR"/>
        </a:p>
      </dgm:t>
    </dgm:pt>
    <dgm:pt modelId="{E4A70F09-692A-4479-8A8E-27FE52D238BC}" type="pres">
      <dgm:prSet presAssocID="{5F00A643-3337-47BB-88E6-945E31613F2A}" presName="Name9" presStyleLbl="parChTrans1D2" presStyleIdx="1" presStyleCnt="3"/>
      <dgm:spPr/>
      <dgm:t>
        <a:bodyPr/>
        <a:lstStyle/>
        <a:p>
          <a:endParaRPr lang="fr-FR"/>
        </a:p>
      </dgm:t>
    </dgm:pt>
    <dgm:pt modelId="{A1B8F9D9-48EF-499D-8907-748DEDE72693}" type="pres">
      <dgm:prSet presAssocID="{5F00A643-3337-47BB-88E6-945E31613F2A}" presName="connTx" presStyleLbl="parChTrans1D2" presStyleIdx="1" presStyleCnt="3"/>
      <dgm:spPr/>
      <dgm:t>
        <a:bodyPr/>
        <a:lstStyle/>
        <a:p>
          <a:endParaRPr lang="fr-FR"/>
        </a:p>
      </dgm:t>
    </dgm:pt>
    <dgm:pt modelId="{8FBEBEFF-9481-4055-9472-629F7CEA7CC6}" type="pres">
      <dgm:prSet presAssocID="{2E70501A-5030-47ED-99E0-3C04F123A495}" presName="node" presStyleLbl="node1" presStyleIdx="1" presStyleCnt="3">
        <dgm:presLayoutVars>
          <dgm:bulletEnabled val="1"/>
        </dgm:presLayoutVars>
      </dgm:prSet>
      <dgm:spPr/>
      <dgm:t>
        <a:bodyPr/>
        <a:lstStyle/>
        <a:p>
          <a:endParaRPr lang="fr-FR"/>
        </a:p>
      </dgm:t>
    </dgm:pt>
    <dgm:pt modelId="{6FCE51C4-F9A7-4CAF-A588-21F6BAC340E8}" type="pres">
      <dgm:prSet presAssocID="{2665EFBD-16F1-4978-BBBD-6698313BA8C4}" presName="Name9" presStyleLbl="parChTrans1D2" presStyleIdx="2" presStyleCnt="3"/>
      <dgm:spPr/>
      <dgm:t>
        <a:bodyPr/>
        <a:lstStyle/>
        <a:p>
          <a:endParaRPr lang="fr-FR"/>
        </a:p>
      </dgm:t>
    </dgm:pt>
    <dgm:pt modelId="{A8BFFAC4-922E-4827-BA77-D0BF216A984A}" type="pres">
      <dgm:prSet presAssocID="{2665EFBD-16F1-4978-BBBD-6698313BA8C4}" presName="connTx" presStyleLbl="parChTrans1D2" presStyleIdx="2" presStyleCnt="3"/>
      <dgm:spPr/>
      <dgm:t>
        <a:bodyPr/>
        <a:lstStyle/>
        <a:p>
          <a:endParaRPr lang="fr-FR"/>
        </a:p>
      </dgm:t>
    </dgm:pt>
    <dgm:pt modelId="{6EA8E385-6ED7-4B68-8FFA-0D0DF11FB25E}" type="pres">
      <dgm:prSet presAssocID="{A676B7CE-C559-4113-85C6-846881766577}" presName="node" presStyleLbl="node1" presStyleIdx="2" presStyleCnt="3">
        <dgm:presLayoutVars>
          <dgm:bulletEnabled val="1"/>
        </dgm:presLayoutVars>
      </dgm:prSet>
      <dgm:spPr/>
      <dgm:t>
        <a:bodyPr/>
        <a:lstStyle/>
        <a:p>
          <a:endParaRPr lang="fr-FR"/>
        </a:p>
      </dgm:t>
    </dgm:pt>
  </dgm:ptLst>
  <dgm:cxnLst>
    <dgm:cxn modelId="{E8AB036A-BE90-4605-9031-F9228C602E64}" type="presOf" srcId="{A676B7CE-C559-4113-85C6-846881766577}" destId="{6EA8E385-6ED7-4B68-8FFA-0D0DF11FB25E}" srcOrd="0" destOrd="0" presId="urn:microsoft.com/office/officeart/2005/8/layout/radial1"/>
    <dgm:cxn modelId="{92B31D2A-5989-4AAC-973A-AD2A93D467A6}" type="presOf" srcId="{2665EFBD-16F1-4978-BBBD-6698313BA8C4}" destId="{A8BFFAC4-922E-4827-BA77-D0BF216A984A}" srcOrd="1" destOrd="0" presId="urn:microsoft.com/office/officeart/2005/8/layout/radial1"/>
    <dgm:cxn modelId="{0483CFE7-9A1F-47F1-BB02-5DCF71D98841}" type="presOf" srcId="{64561FC3-A36D-4627-BFE7-FC28439A137C}" destId="{7C182466-2147-4DCC-A0AC-3A55EEB50DD3}" srcOrd="0" destOrd="0" presId="urn:microsoft.com/office/officeart/2005/8/layout/radial1"/>
    <dgm:cxn modelId="{C521750A-3538-4F4B-9C52-73142B2DA4D9}" srcId="{64561FC3-A36D-4627-BFE7-FC28439A137C}" destId="{14AEFC01-C56F-434E-9C9F-A2BD45C924D6}" srcOrd="0" destOrd="0" parTransId="{76566D7A-4D92-4C68-82AD-B24171A56973}" sibTransId="{C5B3008F-5FB7-4C9F-85BC-3005F0B54AD2}"/>
    <dgm:cxn modelId="{71DEF42A-DEFA-4061-B665-6DC94F66C6F8}" srcId="{64561FC3-A36D-4627-BFE7-FC28439A137C}" destId="{2E70501A-5030-47ED-99E0-3C04F123A495}" srcOrd="1" destOrd="0" parTransId="{5F00A643-3337-47BB-88E6-945E31613F2A}" sibTransId="{4D509517-DC6B-4D44-96F7-60DE744900D3}"/>
    <dgm:cxn modelId="{3E3FCC96-E9E9-4B83-BC1E-CFD131F9C593}" type="presOf" srcId="{76566D7A-4D92-4C68-82AD-B24171A56973}" destId="{711CC761-6BBE-4DD9-AC3B-0BAABF025738}" srcOrd="0" destOrd="0" presId="urn:microsoft.com/office/officeart/2005/8/layout/radial1"/>
    <dgm:cxn modelId="{B66944F0-C132-41ED-B252-58DE0B45038C}" type="presOf" srcId="{06184952-F0DF-458E-954D-AB1AF9265809}" destId="{20ACBAEC-CC27-4B7B-875C-724F36F5AA9C}" srcOrd="0" destOrd="0" presId="urn:microsoft.com/office/officeart/2005/8/layout/radial1"/>
    <dgm:cxn modelId="{B89F5989-B847-4BA6-8DF3-69812E6A0584}" type="presOf" srcId="{2E70501A-5030-47ED-99E0-3C04F123A495}" destId="{8FBEBEFF-9481-4055-9472-629F7CEA7CC6}" srcOrd="0" destOrd="0" presId="urn:microsoft.com/office/officeart/2005/8/layout/radial1"/>
    <dgm:cxn modelId="{4B948FEC-BD34-45EE-AB4E-41F9AFB4C410}" type="presOf" srcId="{5F00A643-3337-47BB-88E6-945E31613F2A}" destId="{A1B8F9D9-48EF-499D-8907-748DEDE72693}" srcOrd="1" destOrd="0" presId="urn:microsoft.com/office/officeart/2005/8/layout/radial1"/>
    <dgm:cxn modelId="{CF2DC589-5796-4A54-98C0-EA1271C01511}" type="presOf" srcId="{14AEFC01-C56F-434E-9C9F-A2BD45C924D6}" destId="{C64DC9C3-4935-487B-A7F4-95E464043990}" srcOrd="0" destOrd="0" presId="urn:microsoft.com/office/officeart/2005/8/layout/radial1"/>
    <dgm:cxn modelId="{A2C52D70-8E81-4064-9952-7DB8C9DBEB17}" type="presOf" srcId="{2665EFBD-16F1-4978-BBBD-6698313BA8C4}" destId="{6FCE51C4-F9A7-4CAF-A588-21F6BAC340E8}" srcOrd="0" destOrd="0" presId="urn:microsoft.com/office/officeart/2005/8/layout/radial1"/>
    <dgm:cxn modelId="{42812C59-C0FA-4B7E-AE9F-0991FCE31107}" type="presOf" srcId="{5F00A643-3337-47BB-88E6-945E31613F2A}" destId="{E4A70F09-692A-4479-8A8E-27FE52D238BC}" srcOrd="0" destOrd="0" presId="urn:microsoft.com/office/officeart/2005/8/layout/radial1"/>
    <dgm:cxn modelId="{C68B2EFA-1E57-4D23-885C-B769E8DAA797}" srcId="{06184952-F0DF-458E-954D-AB1AF9265809}" destId="{64561FC3-A36D-4627-BFE7-FC28439A137C}" srcOrd="0" destOrd="0" parTransId="{3ACFF2B1-636C-4549-8C98-96740E96401F}" sibTransId="{8D35616B-BA81-46E6-A471-767DAF5D30CB}"/>
    <dgm:cxn modelId="{ADD1F452-1A14-43BE-90EB-88EA35A708D0}" type="presOf" srcId="{76566D7A-4D92-4C68-82AD-B24171A56973}" destId="{2E4D0CD7-7073-433B-B999-F30E3812F590}" srcOrd="1" destOrd="0" presId="urn:microsoft.com/office/officeart/2005/8/layout/radial1"/>
    <dgm:cxn modelId="{102DBE1A-59AA-4EAD-ACB3-D9E1D8DDE8F5}" srcId="{64561FC3-A36D-4627-BFE7-FC28439A137C}" destId="{A676B7CE-C559-4113-85C6-846881766577}" srcOrd="2" destOrd="0" parTransId="{2665EFBD-16F1-4978-BBBD-6698313BA8C4}" sibTransId="{E72A3394-596E-4319-A81B-4984980414C3}"/>
    <dgm:cxn modelId="{1B27A250-1D1E-4AA6-B3E4-520E5DE5B467}" type="presParOf" srcId="{20ACBAEC-CC27-4B7B-875C-724F36F5AA9C}" destId="{7C182466-2147-4DCC-A0AC-3A55EEB50DD3}" srcOrd="0" destOrd="0" presId="urn:microsoft.com/office/officeart/2005/8/layout/radial1"/>
    <dgm:cxn modelId="{EE03CCB5-16D2-4B62-8342-AF7932705DC6}" type="presParOf" srcId="{20ACBAEC-CC27-4B7B-875C-724F36F5AA9C}" destId="{711CC761-6BBE-4DD9-AC3B-0BAABF025738}" srcOrd="1" destOrd="0" presId="urn:microsoft.com/office/officeart/2005/8/layout/radial1"/>
    <dgm:cxn modelId="{886AE13D-437E-4992-A2BB-738EF5A067AD}" type="presParOf" srcId="{711CC761-6BBE-4DD9-AC3B-0BAABF025738}" destId="{2E4D0CD7-7073-433B-B999-F30E3812F590}" srcOrd="0" destOrd="0" presId="urn:microsoft.com/office/officeart/2005/8/layout/radial1"/>
    <dgm:cxn modelId="{50FF728A-7202-4891-BF0B-FD457C4D6570}" type="presParOf" srcId="{20ACBAEC-CC27-4B7B-875C-724F36F5AA9C}" destId="{C64DC9C3-4935-487B-A7F4-95E464043990}" srcOrd="2" destOrd="0" presId="urn:microsoft.com/office/officeart/2005/8/layout/radial1"/>
    <dgm:cxn modelId="{263712FC-999C-45FA-9054-18DF569574B9}" type="presParOf" srcId="{20ACBAEC-CC27-4B7B-875C-724F36F5AA9C}" destId="{E4A70F09-692A-4479-8A8E-27FE52D238BC}" srcOrd="3" destOrd="0" presId="urn:microsoft.com/office/officeart/2005/8/layout/radial1"/>
    <dgm:cxn modelId="{32E83356-C131-4D0E-B9F3-397EF3DE7C74}" type="presParOf" srcId="{E4A70F09-692A-4479-8A8E-27FE52D238BC}" destId="{A1B8F9D9-48EF-499D-8907-748DEDE72693}" srcOrd="0" destOrd="0" presId="urn:microsoft.com/office/officeart/2005/8/layout/radial1"/>
    <dgm:cxn modelId="{84BEF238-86BD-4540-A3CA-99DBD4E11232}" type="presParOf" srcId="{20ACBAEC-CC27-4B7B-875C-724F36F5AA9C}" destId="{8FBEBEFF-9481-4055-9472-629F7CEA7CC6}" srcOrd="4" destOrd="0" presId="urn:microsoft.com/office/officeart/2005/8/layout/radial1"/>
    <dgm:cxn modelId="{9EE0EC27-408C-4538-8432-A1408BBA9F00}" type="presParOf" srcId="{20ACBAEC-CC27-4B7B-875C-724F36F5AA9C}" destId="{6FCE51C4-F9A7-4CAF-A588-21F6BAC340E8}" srcOrd="5" destOrd="0" presId="urn:microsoft.com/office/officeart/2005/8/layout/radial1"/>
    <dgm:cxn modelId="{64D5BF6E-826C-4D5A-AF02-DF675DA5E39E}" type="presParOf" srcId="{6FCE51C4-F9A7-4CAF-A588-21F6BAC340E8}" destId="{A8BFFAC4-922E-4827-BA77-D0BF216A984A}" srcOrd="0" destOrd="0" presId="urn:microsoft.com/office/officeart/2005/8/layout/radial1"/>
    <dgm:cxn modelId="{15112CA3-9603-439D-BAF7-ACDCF9BDA0C9}" type="presParOf" srcId="{20ACBAEC-CC27-4B7B-875C-724F36F5AA9C}" destId="{6EA8E385-6ED7-4B68-8FFA-0D0DF11FB25E}"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184952-F0DF-458E-954D-AB1AF9265809}"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fr-FR"/>
        </a:p>
      </dgm:t>
    </dgm:pt>
    <dgm:pt modelId="{64561FC3-A36D-4627-BFE7-FC28439A137C}">
      <dgm:prSet phldrT="[Texte]" custT="1"/>
      <dgm:spPr>
        <a:solidFill>
          <a:schemeClr val="accent4">
            <a:lumMod val="20000"/>
            <a:lumOff val="80000"/>
          </a:schemeClr>
        </a:solidFill>
        <a:ln w="38100">
          <a:solidFill>
            <a:srgbClr val="C00000"/>
          </a:solidFill>
        </a:ln>
      </dgm:spPr>
      <dgm:t>
        <a:bodyPr/>
        <a:lstStyle/>
        <a:p>
          <a:r>
            <a:rPr lang="fr-FR" sz="4000" b="1" dirty="0" smtClean="0">
              <a:solidFill>
                <a:srgbClr val="C00000"/>
              </a:solidFill>
              <a:latin typeface="Segoe UI" panose="020B0502040204020203" pitchFamily="34" charset="0"/>
              <a:cs typeface="Segoe UI" panose="020B0502040204020203" pitchFamily="34" charset="0"/>
            </a:rPr>
            <a:t>3</a:t>
          </a:r>
          <a:r>
            <a:rPr lang="fr-FR" sz="4800" b="1" dirty="0" smtClean="0">
              <a:solidFill>
                <a:srgbClr val="C00000"/>
              </a:solidFill>
              <a:latin typeface="Segoe UI" panose="020B0502040204020203" pitchFamily="34" charset="0"/>
              <a:cs typeface="Segoe UI" panose="020B0502040204020203" pitchFamily="34" charset="0"/>
            </a:rPr>
            <a:t> </a:t>
          </a:r>
          <a:r>
            <a:rPr lang="fr-FR" sz="1100" b="1" dirty="0" smtClean="0">
              <a:solidFill>
                <a:srgbClr val="C00000"/>
              </a:solidFill>
              <a:latin typeface="Segoe UI" panose="020B0502040204020203" pitchFamily="34" charset="0"/>
              <a:cs typeface="Segoe UI" panose="020B0502040204020203" pitchFamily="34" charset="0"/>
            </a:rPr>
            <a:t>catégories</a:t>
          </a:r>
          <a:endParaRPr lang="fr-FR" sz="1700" b="1" dirty="0">
            <a:solidFill>
              <a:srgbClr val="C00000"/>
            </a:solidFill>
            <a:latin typeface="Segoe UI" panose="020B0502040204020203" pitchFamily="34" charset="0"/>
            <a:cs typeface="Segoe UI" panose="020B0502040204020203" pitchFamily="34" charset="0"/>
          </a:endParaRPr>
        </a:p>
      </dgm:t>
    </dgm:pt>
    <dgm:pt modelId="{3ACFF2B1-636C-4549-8C98-96740E96401F}" type="parTrans" cxnId="{C68B2EFA-1E57-4D23-885C-B769E8DAA797}">
      <dgm:prSet/>
      <dgm:spPr/>
      <dgm:t>
        <a:bodyPr/>
        <a:lstStyle/>
        <a:p>
          <a:endParaRPr lang="fr-FR"/>
        </a:p>
      </dgm:t>
    </dgm:pt>
    <dgm:pt modelId="{8D35616B-BA81-46E6-A471-767DAF5D30CB}" type="sibTrans" cxnId="{C68B2EFA-1E57-4D23-885C-B769E8DAA797}">
      <dgm:prSet/>
      <dgm:spPr/>
      <dgm:t>
        <a:bodyPr/>
        <a:lstStyle/>
        <a:p>
          <a:endParaRPr lang="fr-FR"/>
        </a:p>
      </dgm:t>
    </dgm:pt>
    <dgm:pt modelId="{14AEFC01-C56F-434E-9C9F-A2BD45C924D6}">
      <dgm:prSet phldrT="[Texte]" custT="1"/>
      <dgm:spPr>
        <a:ln w="38100">
          <a:solidFill>
            <a:schemeClr val="accent1">
              <a:lumMod val="50000"/>
            </a:schemeClr>
          </a:solidFill>
        </a:ln>
      </dgm:spPr>
      <dgm:t>
        <a:bodyPr/>
        <a:lstStyle/>
        <a:p>
          <a:r>
            <a:rPr lang="fr-FR" sz="2300" b="1"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2300" b="1" dirty="0">
            <a:solidFill>
              <a:schemeClr val="accent1">
                <a:lumMod val="50000"/>
              </a:schemeClr>
            </a:solidFill>
            <a:latin typeface="Segoe UI" panose="020B0502040204020203" pitchFamily="34" charset="0"/>
            <a:cs typeface="Segoe UI" panose="020B0502040204020203" pitchFamily="34" charset="0"/>
          </a:endParaRPr>
        </a:p>
      </dgm:t>
    </dgm:pt>
    <dgm:pt modelId="{76566D7A-4D92-4C68-82AD-B24171A56973}" type="parTrans" cxnId="{C521750A-3538-4F4B-9C52-73142B2DA4D9}">
      <dgm:prSet/>
      <dgm:spPr>
        <a:ln w="38100">
          <a:solidFill>
            <a:schemeClr val="accent1">
              <a:lumMod val="50000"/>
            </a:schemeClr>
          </a:solidFill>
        </a:ln>
      </dgm:spPr>
      <dgm:t>
        <a:bodyPr/>
        <a:lstStyle/>
        <a:p>
          <a:endParaRPr lang="fr-FR"/>
        </a:p>
      </dgm:t>
    </dgm:pt>
    <dgm:pt modelId="{C5B3008F-5FB7-4C9F-85BC-3005F0B54AD2}" type="sibTrans" cxnId="{C521750A-3538-4F4B-9C52-73142B2DA4D9}">
      <dgm:prSet/>
      <dgm:spPr/>
      <dgm:t>
        <a:bodyPr/>
        <a:lstStyle/>
        <a:p>
          <a:endParaRPr lang="fr-FR"/>
        </a:p>
      </dgm:t>
    </dgm:pt>
    <dgm:pt modelId="{2E70501A-5030-47ED-99E0-3C04F123A495}">
      <dgm:prSet phldrT="[Texte]" custT="1"/>
      <dgm:spPr>
        <a:ln w="38100">
          <a:solidFill>
            <a:srgbClr val="00B050"/>
          </a:solidFill>
        </a:ln>
      </dgm:spPr>
      <dgm:t>
        <a:bodyPr/>
        <a:lstStyle/>
        <a:p>
          <a:r>
            <a:rPr lang="fr-FR" sz="1800" b="0" dirty="0" smtClean="0">
              <a:solidFill>
                <a:srgbClr val="00B050"/>
              </a:solidFill>
              <a:latin typeface="Segoe UI" panose="020B0502040204020203" pitchFamily="34" charset="0"/>
              <a:cs typeface="Segoe UI" panose="020B0502040204020203" pitchFamily="34" charset="0"/>
            </a:rPr>
            <a:t>Etats en crise</a:t>
          </a:r>
          <a:endParaRPr lang="fr-FR" sz="1800" b="0" dirty="0">
            <a:solidFill>
              <a:srgbClr val="00B050"/>
            </a:solidFill>
            <a:latin typeface="Segoe UI" panose="020B0502040204020203" pitchFamily="34" charset="0"/>
            <a:cs typeface="Segoe UI" panose="020B0502040204020203" pitchFamily="34" charset="0"/>
          </a:endParaRPr>
        </a:p>
      </dgm:t>
    </dgm:pt>
    <dgm:pt modelId="{5F00A643-3337-47BB-88E6-945E31613F2A}" type="parTrans" cxnId="{71DEF42A-DEFA-4061-B665-6DC94F66C6F8}">
      <dgm:prSet/>
      <dgm:spPr>
        <a:ln w="38100">
          <a:solidFill>
            <a:srgbClr val="00B050"/>
          </a:solidFill>
        </a:ln>
      </dgm:spPr>
      <dgm:t>
        <a:bodyPr/>
        <a:lstStyle/>
        <a:p>
          <a:endParaRPr lang="fr-FR"/>
        </a:p>
      </dgm:t>
    </dgm:pt>
    <dgm:pt modelId="{4D509517-DC6B-4D44-96F7-60DE744900D3}" type="sibTrans" cxnId="{71DEF42A-DEFA-4061-B665-6DC94F66C6F8}">
      <dgm:prSet/>
      <dgm:spPr/>
      <dgm:t>
        <a:bodyPr/>
        <a:lstStyle/>
        <a:p>
          <a:endParaRPr lang="fr-FR"/>
        </a:p>
      </dgm:t>
    </dgm:pt>
    <dgm:pt modelId="{A676B7CE-C559-4113-85C6-846881766577}">
      <dgm:prSet phldrT="[Texte]" custT="1"/>
      <dgm:spPr>
        <a:ln w="38100">
          <a:solidFill>
            <a:schemeClr val="accent2"/>
          </a:solidFill>
        </a:ln>
      </dgm:spPr>
      <dgm:t>
        <a:bodyPr/>
        <a:lstStyle/>
        <a:p>
          <a:r>
            <a:rPr lang="fr-FR" sz="1800" b="0" dirty="0" smtClean="0">
              <a:solidFill>
                <a:schemeClr val="accent2"/>
              </a:solidFill>
              <a:latin typeface="Segoe UI" panose="020B0502040204020203" pitchFamily="34" charset="0"/>
              <a:cs typeface="Segoe UI" panose="020B0502040204020203" pitchFamily="34" charset="0"/>
            </a:rPr>
            <a:t>Etats en faillite</a:t>
          </a:r>
          <a:endParaRPr lang="fr-FR" sz="1800" b="0" dirty="0">
            <a:solidFill>
              <a:schemeClr val="accent2"/>
            </a:solidFill>
            <a:latin typeface="Segoe UI" panose="020B0502040204020203" pitchFamily="34" charset="0"/>
            <a:cs typeface="Segoe UI" panose="020B0502040204020203" pitchFamily="34" charset="0"/>
          </a:endParaRPr>
        </a:p>
      </dgm:t>
    </dgm:pt>
    <dgm:pt modelId="{2665EFBD-16F1-4978-BBBD-6698313BA8C4}" type="parTrans" cxnId="{102DBE1A-59AA-4EAD-ACB3-D9E1D8DDE8F5}">
      <dgm:prSet>
        <dgm:style>
          <a:lnRef idx="1">
            <a:schemeClr val="accent2"/>
          </a:lnRef>
          <a:fillRef idx="0">
            <a:schemeClr val="accent2"/>
          </a:fillRef>
          <a:effectRef idx="0">
            <a:schemeClr val="accent2"/>
          </a:effectRef>
          <a:fontRef idx="minor">
            <a:schemeClr val="tx1"/>
          </a:fontRef>
        </dgm:style>
      </dgm:prSet>
      <dgm:spPr>
        <a:ln w="38100">
          <a:solidFill>
            <a:schemeClr val="accent2"/>
          </a:solidFill>
        </a:ln>
      </dgm:spPr>
      <dgm:t>
        <a:bodyPr/>
        <a:lstStyle/>
        <a:p>
          <a:endParaRPr lang="fr-FR"/>
        </a:p>
      </dgm:t>
    </dgm:pt>
    <dgm:pt modelId="{E72A3394-596E-4319-A81B-4984980414C3}" type="sibTrans" cxnId="{102DBE1A-59AA-4EAD-ACB3-D9E1D8DDE8F5}">
      <dgm:prSet/>
      <dgm:spPr/>
      <dgm:t>
        <a:bodyPr/>
        <a:lstStyle/>
        <a:p>
          <a:endParaRPr lang="fr-FR"/>
        </a:p>
      </dgm:t>
    </dgm:pt>
    <dgm:pt modelId="{20ACBAEC-CC27-4B7B-875C-724F36F5AA9C}" type="pres">
      <dgm:prSet presAssocID="{06184952-F0DF-458E-954D-AB1AF9265809}" presName="cycle" presStyleCnt="0">
        <dgm:presLayoutVars>
          <dgm:chMax val="1"/>
          <dgm:dir/>
          <dgm:animLvl val="ctr"/>
          <dgm:resizeHandles val="exact"/>
        </dgm:presLayoutVars>
      </dgm:prSet>
      <dgm:spPr/>
      <dgm:t>
        <a:bodyPr/>
        <a:lstStyle/>
        <a:p>
          <a:endParaRPr lang="fr-FR"/>
        </a:p>
      </dgm:t>
    </dgm:pt>
    <dgm:pt modelId="{7C182466-2147-4DCC-A0AC-3A55EEB50DD3}" type="pres">
      <dgm:prSet presAssocID="{64561FC3-A36D-4627-BFE7-FC28439A137C}" presName="centerShape" presStyleLbl="node0" presStyleIdx="0" presStyleCnt="1" custScaleX="88984" custScaleY="88984"/>
      <dgm:spPr/>
      <dgm:t>
        <a:bodyPr/>
        <a:lstStyle/>
        <a:p>
          <a:endParaRPr lang="fr-FR"/>
        </a:p>
      </dgm:t>
    </dgm:pt>
    <dgm:pt modelId="{711CC761-6BBE-4DD9-AC3B-0BAABF025738}" type="pres">
      <dgm:prSet presAssocID="{76566D7A-4D92-4C68-82AD-B24171A56973}" presName="Name9" presStyleLbl="parChTrans1D2" presStyleIdx="0" presStyleCnt="3"/>
      <dgm:spPr/>
      <dgm:t>
        <a:bodyPr/>
        <a:lstStyle/>
        <a:p>
          <a:endParaRPr lang="fr-FR"/>
        </a:p>
      </dgm:t>
    </dgm:pt>
    <dgm:pt modelId="{2E4D0CD7-7073-433B-B999-F30E3812F590}" type="pres">
      <dgm:prSet presAssocID="{76566D7A-4D92-4C68-82AD-B24171A56973}" presName="connTx" presStyleLbl="parChTrans1D2" presStyleIdx="0" presStyleCnt="3"/>
      <dgm:spPr/>
      <dgm:t>
        <a:bodyPr/>
        <a:lstStyle/>
        <a:p>
          <a:endParaRPr lang="fr-FR"/>
        </a:p>
      </dgm:t>
    </dgm:pt>
    <dgm:pt modelId="{C64DC9C3-4935-487B-A7F4-95E464043990}" type="pres">
      <dgm:prSet presAssocID="{14AEFC01-C56F-434E-9C9F-A2BD45C924D6}" presName="node" presStyleLbl="node1" presStyleIdx="0" presStyleCnt="3" custScaleX="192799" custScaleY="192799" custRadScaleRad="123325">
        <dgm:presLayoutVars>
          <dgm:bulletEnabled val="1"/>
        </dgm:presLayoutVars>
      </dgm:prSet>
      <dgm:spPr/>
      <dgm:t>
        <a:bodyPr/>
        <a:lstStyle/>
        <a:p>
          <a:endParaRPr lang="fr-FR"/>
        </a:p>
      </dgm:t>
    </dgm:pt>
    <dgm:pt modelId="{E4A70F09-692A-4479-8A8E-27FE52D238BC}" type="pres">
      <dgm:prSet presAssocID="{5F00A643-3337-47BB-88E6-945E31613F2A}" presName="Name9" presStyleLbl="parChTrans1D2" presStyleIdx="1" presStyleCnt="3"/>
      <dgm:spPr/>
      <dgm:t>
        <a:bodyPr/>
        <a:lstStyle/>
        <a:p>
          <a:endParaRPr lang="fr-FR"/>
        </a:p>
      </dgm:t>
    </dgm:pt>
    <dgm:pt modelId="{A1B8F9D9-48EF-499D-8907-748DEDE72693}" type="pres">
      <dgm:prSet presAssocID="{5F00A643-3337-47BB-88E6-945E31613F2A}" presName="connTx" presStyleLbl="parChTrans1D2" presStyleIdx="1" presStyleCnt="3"/>
      <dgm:spPr/>
      <dgm:t>
        <a:bodyPr/>
        <a:lstStyle/>
        <a:p>
          <a:endParaRPr lang="fr-FR"/>
        </a:p>
      </dgm:t>
    </dgm:pt>
    <dgm:pt modelId="{8FBEBEFF-9481-4055-9472-629F7CEA7CC6}" type="pres">
      <dgm:prSet presAssocID="{2E70501A-5030-47ED-99E0-3C04F123A495}" presName="node" presStyleLbl="node1" presStyleIdx="1" presStyleCnt="3" custScaleX="88984" custScaleY="88984">
        <dgm:presLayoutVars>
          <dgm:bulletEnabled val="1"/>
        </dgm:presLayoutVars>
      </dgm:prSet>
      <dgm:spPr/>
      <dgm:t>
        <a:bodyPr/>
        <a:lstStyle/>
        <a:p>
          <a:endParaRPr lang="fr-FR"/>
        </a:p>
      </dgm:t>
    </dgm:pt>
    <dgm:pt modelId="{6FCE51C4-F9A7-4CAF-A588-21F6BAC340E8}" type="pres">
      <dgm:prSet presAssocID="{2665EFBD-16F1-4978-BBBD-6698313BA8C4}" presName="Name9" presStyleLbl="parChTrans1D2" presStyleIdx="2" presStyleCnt="3"/>
      <dgm:spPr/>
      <dgm:t>
        <a:bodyPr/>
        <a:lstStyle/>
        <a:p>
          <a:endParaRPr lang="fr-FR"/>
        </a:p>
      </dgm:t>
    </dgm:pt>
    <dgm:pt modelId="{A8BFFAC4-922E-4827-BA77-D0BF216A984A}" type="pres">
      <dgm:prSet presAssocID="{2665EFBD-16F1-4978-BBBD-6698313BA8C4}" presName="connTx" presStyleLbl="parChTrans1D2" presStyleIdx="2" presStyleCnt="3"/>
      <dgm:spPr/>
      <dgm:t>
        <a:bodyPr/>
        <a:lstStyle/>
        <a:p>
          <a:endParaRPr lang="fr-FR"/>
        </a:p>
      </dgm:t>
    </dgm:pt>
    <dgm:pt modelId="{6EA8E385-6ED7-4B68-8FFA-0D0DF11FB25E}" type="pres">
      <dgm:prSet presAssocID="{A676B7CE-C559-4113-85C6-846881766577}" presName="node" presStyleLbl="node1" presStyleIdx="2" presStyleCnt="3" custScaleX="88984" custScaleY="88984">
        <dgm:presLayoutVars>
          <dgm:bulletEnabled val="1"/>
        </dgm:presLayoutVars>
      </dgm:prSet>
      <dgm:spPr/>
      <dgm:t>
        <a:bodyPr/>
        <a:lstStyle/>
        <a:p>
          <a:endParaRPr lang="fr-FR"/>
        </a:p>
      </dgm:t>
    </dgm:pt>
  </dgm:ptLst>
  <dgm:cxnLst>
    <dgm:cxn modelId="{E8AB036A-BE90-4605-9031-F9228C602E64}" type="presOf" srcId="{A676B7CE-C559-4113-85C6-846881766577}" destId="{6EA8E385-6ED7-4B68-8FFA-0D0DF11FB25E}" srcOrd="0" destOrd="0" presId="urn:microsoft.com/office/officeart/2005/8/layout/radial1"/>
    <dgm:cxn modelId="{92B31D2A-5989-4AAC-973A-AD2A93D467A6}" type="presOf" srcId="{2665EFBD-16F1-4978-BBBD-6698313BA8C4}" destId="{A8BFFAC4-922E-4827-BA77-D0BF216A984A}" srcOrd="1" destOrd="0" presId="urn:microsoft.com/office/officeart/2005/8/layout/radial1"/>
    <dgm:cxn modelId="{0483CFE7-9A1F-47F1-BB02-5DCF71D98841}" type="presOf" srcId="{64561FC3-A36D-4627-BFE7-FC28439A137C}" destId="{7C182466-2147-4DCC-A0AC-3A55EEB50DD3}" srcOrd="0" destOrd="0" presId="urn:microsoft.com/office/officeart/2005/8/layout/radial1"/>
    <dgm:cxn modelId="{C521750A-3538-4F4B-9C52-73142B2DA4D9}" srcId="{64561FC3-A36D-4627-BFE7-FC28439A137C}" destId="{14AEFC01-C56F-434E-9C9F-A2BD45C924D6}" srcOrd="0" destOrd="0" parTransId="{76566D7A-4D92-4C68-82AD-B24171A56973}" sibTransId="{C5B3008F-5FB7-4C9F-85BC-3005F0B54AD2}"/>
    <dgm:cxn modelId="{71DEF42A-DEFA-4061-B665-6DC94F66C6F8}" srcId="{64561FC3-A36D-4627-BFE7-FC28439A137C}" destId="{2E70501A-5030-47ED-99E0-3C04F123A495}" srcOrd="1" destOrd="0" parTransId="{5F00A643-3337-47BB-88E6-945E31613F2A}" sibTransId="{4D509517-DC6B-4D44-96F7-60DE744900D3}"/>
    <dgm:cxn modelId="{3E3FCC96-E9E9-4B83-BC1E-CFD131F9C593}" type="presOf" srcId="{76566D7A-4D92-4C68-82AD-B24171A56973}" destId="{711CC761-6BBE-4DD9-AC3B-0BAABF025738}" srcOrd="0" destOrd="0" presId="urn:microsoft.com/office/officeart/2005/8/layout/radial1"/>
    <dgm:cxn modelId="{B66944F0-C132-41ED-B252-58DE0B45038C}" type="presOf" srcId="{06184952-F0DF-458E-954D-AB1AF9265809}" destId="{20ACBAEC-CC27-4B7B-875C-724F36F5AA9C}" srcOrd="0" destOrd="0" presId="urn:microsoft.com/office/officeart/2005/8/layout/radial1"/>
    <dgm:cxn modelId="{B89F5989-B847-4BA6-8DF3-69812E6A0584}" type="presOf" srcId="{2E70501A-5030-47ED-99E0-3C04F123A495}" destId="{8FBEBEFF-9481-4055-9472-629F7CEA7CC6}" srcOrd="0" destOrd="0" presId="urn:microsoft.com/office/officeart/2005/8/layout/radial1"/>
    <dgm:cxn modelId="{4B948FEC-BD34-45EE-AB4E-41F9AFB4C410}" type="presOf" srcId="{5F00A643-3337-47BB-88E6-945E31613F2A}" destId="{A1B8F9D9-48EF-499D-8907-748DEDE72693}" srcOrd="1" destOrd="0" presId="urn:microsoft.com/office/officeart/2005/8/layout/radial1"/>
    <dgm:cxn modelId="{CF2DC589-5796-4A54-98C0-EA1271C01511}" type="presOf" srcId="{14AEFC01-C56F-434E-9C9F-A2BD45C924D6}" destId="{C64DC9C3-4935-487B-A7F4-95E464043990}" srcOrd="0" destOrd="0" presId="urn:microsoft.com/office/officeart/2005/8/layout/radial1"/>
    <dgm:cxn modelId="{A2C52D70-8E81-4064-9952-7DB8C9DBEB17}" type="presOf" srcId="{2665EFBD-16F1-4978-BBBD-6698313BA8C4}" destId="{6FCE51C4-F9A7-4CAF-A588-21F6BAC340E8}" srcOrd="0" destOrd="0" presId="urn:microsoft.com/office/officeart/2005/8/layout/radial1"/>
    <dgm:cxn modelId="{42812C59-C0FA-4B7E-AE9F-0991FCE31107}" type="presOf" srcId="{5F00A643-3337-47BB-88E6-945E31613F2A}" destId="{E4A70F09-692A-4479-8A8E-27FE52D238BC}" srcOrd="0" destOrd="0" presId="urn:microsoft.com/office/officeart/2005/8/layout/radial1"/>
    <dgm:cxn modelId="{C68B2EFA-1E57-4D23-885C-B769E8DAA797}" srcId="{06184952-F0DF-458E-954D-AB1AF9265809}" destId="{64561FC3-A36D-4627-BFE7-FC28439A137C}" srcOrd="0" destOrd="0" parTransId="{3ACFF2B1-636C-4549-8C98-96740E96401F}" sibTransId="{8D35616B-BA81-46E6-A471-767DAF5D30CB}"/>
    <dgm:cxn modelId="{ADD1F452-1A14-43BE-90EB-88EA35A708D0}" type="presOf" srcId="{76566D7A-4D92-4C68-82AD-B24171A56973}" destId="{2E4D0CD7-7073-433B-B999-F30E3812F590}" srcOrd="1" destOrd="0" presId="urn:microsoft.com/office/officeart/2005/8/layout/radial1"/>
    <dgm:cxn modelId="{102DBE1A-59AA-4EAD-ACB3-D9E1D8DDE8F5}" srcId="{64561FC3-A36D-4627-BFE7-FC28439A137C}" destId="{A676B7CE-C559-4113-85C6-846881766577}" srcOrd="2" destOrd="0" parTransId="{2665EFBD-16F1-4978-BBBD-6698313BA8C4}" sibTransId="{E72A3394-596E-4319-A81B-4984980414C3}"/>
    <dgm:cxn modelId="{1B27A250-1D1E-4AA6-B3E4-520E5DE5B467}" type="presParOf" srcId="{20ACBAEC-CC27-4B7B-875C-724F36F5AA9C}" destId="{7C182466-2147-4DCC-A0AC-3A55EEB50DD3}" srcOrd="0" destOrd="0" presId="urn:microsoft.com/office/officeart/2005/8/layout/radial1"/>
    <dgm:cxn modelId="{EE03CCB5-16D2-4B62-8342-AF7932705DC6}" type="presParOf" srcId="{20ACBAEC-CC27-4B7B-875C-724F36F5AA9C}" destId="{711CC761-6BBE-4DD9-AC3B-0BAABF025738}" srcOrd="1" destOrd="0" presId="urn:microsoft.com/office/officeart/2005/8/layout/radial1"/>
    <dgm:cxn modelId="{886AE13D-437E-4992-A2BB-738EF5A067AD}" type="presParOf" srcId="{711CC761-6BBE-4DD9-AC3B-0BAABF025738}" destId="{2E4D0CD7-7073-433B-B999-F30E3812F590}" srcOrd="0" destOrd="0" presId="urn:microsoft.com/office/officeart/2005/8/layout/radial1"/>
    <dgm:cxn modelId="{50FF728A-7202-4891-BF0B-FD457C4D6570}" type="presParOf" srcId="{20ACBAEC-CC27-4B7B-875C-724F36F5AA9C}" destId="{C64DC9C3-4935-487B-A7F4-95E464043990}" srcOrd="2" destOrd="0" presId="urn:microsoft.com/office/officeart/2005/8/layout/radial1"/>
    <dgm:cxn modelId="{263712FC-999C-45FA-9054-18DF569574B9}" type="presParOf" srcId="{20ACBAEC-CC27-4B7B-875C-724F36F5AA9C}" destId="{E4A70F09-692A-4479-8A8E-27FE52D238BC}" srcOrd="3" destOrd="0" presId="urn:microsoft.com/office/officeart/2005/8/layout/radial1"/>
    <dgm:cxn modelId="{32E83356-C131-4D0E-B9F3-397EF3DE7C74}" type="presParOf" srcId="{E4A70F09-692A-4479-8A8E-27FE52D238BC}" destId="{A1B8F9D9-48EF-499D-8907-748DEDE72693}" srcOrd="0" destOrd="0" presId="urn:microsoft.com/office/officeart/2005/8/layout/radial1"/>
    <dgm:cxn modelId="{84BEF238-86BD-4540-A3CA-99DBD4E11232}" type="presParOf" srcId="{20ACBAEC-CC27-4B7B-875C-724F36F5AA9C}" destId="{8FBEBEFF-9481-4055-9472-629F7CEA7CC6}" srcOrd="4" destOrd="0" presId="urn:microsoft.com/office/officeart/2005/8/layout/radial1"/>
    <dgm:cxn modelId="{9EE0EC27-408C-4538-8432-A1408BBA9F00}" type="presParOf" srcId="{20ACBAEC-CC27-4B7B-875C-724F36F5AA9C}" destId="{6FCE51C4-F9A7-4CAF-A588-21F6BAC340E8}" srcOrd="5" destOrd="0" presId="urn:microsoft.com/office/officeart/2005/8/layout/radial1"/>
    <dgm:cxn modelId="{64D5BF6E-826C-4D5A-AF02-DF675DA5E39E}" type="presParOf" srcId="{6FCE51C4-F9A7-4CAF-A588-21F6BAC340E8}" destId="{A8BFFAC4-922E-4827-BA77-D0BF216A984A}" srcOrd="0" destOrd="0" presId="urn:microsoft.com/office/officeart/2005/8/layout/radial1"/>
    <dgm:cxn modelId="{15112CA3-9603-439D-BAF7-ACDCF9BDA0C9}" type="presParOf" srcId="{20ACBAEC-CC27-4B7B-875C-724F36F5AA9C}" destId="{6EA8E385-6ED7-4B68-8FFA-0D0DF11FB25E}"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184952-F0DF-458E-954D-AB1AF9265809}"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fr-FR"/>
        </a:p>
      </dgm:t>
    </dgm:pt>
    <dgm:pt modelId="{64561FC3-A36D-4627-BFE7-FC28439A137C}">
      <dgm:prSet phldrT="[Texte]" custT="1"/>
      <dgm:spPr>
        <a:solidFill>
          <a:schemeClr val="accent4">
            <a:lumMod val="20000"/>
            <a:lumOff val="80000"/>
          </a:schemeClr>
        </a:solidFill>
        <a:ln w="38100">
          <a:solidFill>
            <a:srgbClr val="C00000"/>
          </a:solidFill>
        </a:ln>
      </dgm:spPr>
      <dgm:t>
        <a:bodyPr/>
        <a:lstStyle/>
        <a:p>
          <a:r>
            <a:rPr lang="fr-FR" sz="4000" b="1" dirty="0" smtClean="0">
              <a:solidFill>
                <a:srgbClr val="C00000"/>
              </a:solidFill>
              <a:latin typeface="Segoe UI" panose="020B0502040204020203" pitchFamily="34" charset="0"/>
              <a:cs typeface="Segoe UI" panose="020B0502040204020203" pitchFamily="34" charset="0"/>
            </a:rPr>
            <a:t>3</a:t>
          </a:r>
          <a:r>
            <a:rPr lang="fr-FR" sz="4800" b="1" dirty="0" smtClean="0">
              <a:solidFill>
                <a:srgbClr val="C00000"/>
              </a:solidFill>
              <a:latin typeface="Segoe UI" panose="020B0502040204020203" pitchFamily="34" charset="0"/>
              <a:cs typeface="Segoe UI" panose="020B0502040204020203" pitchFamily="34" charset="0"/>
            </a:rPr>
            <a:t> </a:t>
          </a:r>
          <a:r>
            <a:rPr lang="fr-FR" sz="1100" b="1" dirty="0" smtClean="0">
              <a:solidFill>
                <a:srgbClr val="C00000"/>
              </a:solidFill>
              <a:latin typeface="Segoe UI" panose="020B0502040204020203" pitchFamily="34" charset="0"/>
              <a:cs typeface="Segoe UI" panose="020B0502040204020203" pitchFamily="34" charset="0"/>
            </a:rPr>
            <a:t>catégories</a:t>
          </a:r>
          <a:endParaRPr lang="fr-FR" sz="1700" b="1" dirty="0">
            <a:solidFill>
              <a:srgbClr val="C00000"/>
            </a:solidFill>
            <a:latin typeface="Segoe UI" panose="020B0502040204020203" pitchFamily="34" charset="0"/>
            <a:cs typeface="Segoe UI" panose="020B0502040204020203" pitchFamily="34" charset="0"/>
          </a:endParaRPr>
        </a:p>
      </dgm:t>
    </dgm:pt>
    <dgm:pt modelId="{3ACFF2B1-636C-4549-8C98-96740E96401F}" type="parTrans" cxnId="{C68B2EFA-1E57-4D23-885C-B769E8DAA797}">
      <dgm:prSet/>
      <dgm:spPr/>
      <dgm:t>
        <a:bodyPr/>
        <a:lstStyle/>
        <a:p>
          <a:endParaRPr lang="fr-FR"/>
        </a:p>
      </dgm:t>
    </dgm:pt>
    <dgm:pt modelId="{8D35616B-BA81-46E6-A471-767DAF5D30CB}" type="sibTrans" cxnId="{C68B2EFA-1E57-4D23-885C-B769E8DAA797}">
      <dgm:prSet/>
      <dgm:spPr/>
      <dgm:t>
        <a:bodyPr/>
        <a:lstStyle/>
        <a:p>
          <a:endParaRPr lang="fr-FR"/>
        </a:p>
      </dgm:t>
    </dgm:pt>
    <dgm:pt modelId="{14AEFC01-C56F-434E-9C9F-A2BD45C924D6}">
      <dgm:prSet phldrT="[Texte]" custT="1"/>
      <dgm:spPr>
        <a:ln w="38100">
          <a:solidFill>
            <a:srgbClr val="00B050"/>
          </a:solidFill>
        </a:ln>
      </dgm:spPr>
      <dgm:t>
        <a:bodyPr/>
        <a:lstStyle/>
        <a:p>
          <a:r>
            <a:rPr lang="fr-FR" sz="2300" b="1" dirty="0" smtClean="0">
              <a:solidFill>
                <a:srgbClr val="00B050"/>
              </a:solidFill>
              <a:latin typeface="Segoe UI" panose="020B0502040204020203" pitchFamily="34" charset="0"/>
              <a:cs typeface="Segoe UI" panose="020B0502040204020203" pitchFamily="34" charset="0"/>
            </a:rPr>
            <a:t>Etats en crise</a:t>
          </a:r>
          <a:endParaRPr lang="fr-FR" sz="2300" b="1" dirty="0">
            <a:solidFill>
              <a:srgbClr val="00B050"/>
            </a:solidFill>
            <a:latin typeface="Segoe UI" panose="020B0502040204020203" pitchFamily="34" charset="0"/>
            <a:cs typeface="Segoe UI" panose="020B0502040204020203" pitchFamily="34" charset="0"/>
          </a:endParaRPr>
        </a:p>
      </dgm:t>
    </dgm:pt>
    <dgm:pt modelId="{76566D7A-4D92-4C68-82AD-B24171A56973}" type="parTrans" cxnId="{C521750A-3538-4F4B-9C52-73142B2DA4D9}">
      <dgm:prSet/>
      <dgm:spPr>
        <a:ln w="38100">
          <a:solidFill>
            <a:srgbClr val="00B050"/>
          </a:solidFill>
        </a:ln>
      </dgm:spPr>
      <dgm:t>
        <a:bodyPr/>
        <a:lstStyle/>
        <a:p>
          <a:endParaRPr lang="fr-FR"/>
        </a:p>
      </dgm:t>
    </dgm:pt>
    <dgm:pt modelId="{C5B3008F-5FB7-4C9F-85BC-3005F0B54AD2}" type="sibTrans" cxnId="{C521750A-3538-4F4B-9C52-73142B2DA4D9}">
      <dgm:prSet/>
      <dgm:spPr/>
      <dgm:t>
        <a:bodyPr/>
        <a:lstStyle/>
        <a:p>
          <a:endParaRPr lang="fr-FR"/>
        </a:p>
      </dgm:t>
    </dgm:pt>
    <dgm:pt modelId="{2E70501A-5030-47ED-99E0-3C04F123A495}">
      <dgm:prSet phldrT="[Texte]" custT="1"/>
      <dgm:spPr>
        <a:ln w="38100">
          <a:solidFill>
            <a:schemeClr val="accent2"/>
          </a:solidFill>
        </a:ln>
      </dgm:spPr>
      <dgm:t>
        <a:bodyPr/>
        <a:lstStyle/>
        <a:p>
          <a:r>
            <a:rPr lang="fr-FR" sz="1800" b="0" dirty="0" smtClean="0">
              <a:solidFill>
                <a:schemeClr val="accent2"/>
              </a:solidFill>
              <a:latin typeface="Segoe UI" panose="020B0502040204020203" pitchFamily="34" charset="0"/>
              <a:cs typeface="Segoe UI" panose="020B0502040204020203" pitchFamily="34" charset="0"/>
            </a:rPr>
            <a:t>Etats en faillite</a:t>
          </a:r>
          <a:endParaRPr lang="fr-FR" sz="1800" b="0" dirty="0">
            <a:solidFill>
              <a:schemeClr val="accent2"/>
            </a:solidFill>
            <a:latin typeface="Segoe UI" panose="020B0502040204020203" pitchFamily="34" charset="0"/>
            <a:cs typeface="Segoe UI" panose="020B0502040204020203" pitchFamily="34" charset="0"/>
          </a:endParaRPr>
        </a:p>
      </dgm:t>
    </dgm:pt>
    <dgm:pt modelId="{5F00A643-3337-47BB-88E6-945E31613F2A}" type="parTrans" cxnId="{71DEF42A-DEFA-4061-B665-6DC94F66C6F8}">
      <dgm:prSet/>
      <dgm:spPr>
        <a:ln w="38100">
          <a:solidFill>
            <a:schemeClr val="accent2"/>
          </a:solidFill>
        </a:ln>
      </dgm:spPr>
      <dgm:t>
        <a:bodyPr/>
        <a:lstStyle/>
        <a:p>
          <a:endParaRPr lang="fr-FR"/>
        </a:p>
      </dgm:t>
    </dgm:pt>
    <dgm:pt modelId="{4D509517-DC6B-4D44-96F7-60DE744900D3}" type="sibTrans" cxnId="{71DEF42A-DEFA-4061-B665-6DC94F66C6F8}">
      <dgm:prSet/>
      <dgm:spPr/>
      <dgm:t>
        <a:bodyPr/>
        <a:lstStyle/>
        <a:p>
          <a:endParaRPr lang="fr-FR"/>
        </a:p>
      </dgm:t>
    </dgm:pt>
    <dgm:pt modelId="{A676B7CE-C559-4113-85C6-846881766577}">
      <dgm:prSet phldrT="[Texte]" custT="1"/>
      <dgm:spPr>
        <a:ln w="38100">
          <a:solidFill>
            <a:schemeClr val="accent1">
              <a:lumMod val="50000"/>
            </a:schemeClr>
          </a:solidFill>
        </a:ln>
      </dgm:spPr>
      <dgm:t>
        <a:bodyPr/>
        <a:lstStyle/>
        <a:p>
          <a:r>
            <a:rPr lang="fr-FR" sz="1800" b="0"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1800" b="0" dirty="0">
            <a:solidFill>
              <a:schemeClr val="accent1">
                <a:lumMod val="50000"/>
              </a:schemeClr>
            </a:solidFill>
            <a:latin typeface="Segoe UI" panose="020B0502040204020203" pitchFamily="34" charset="0"/>
            <a:cs typeface="Segoe UI" panose="020B0502040204020203" pitchFamily="34" charset="0"/>
          </a:endParaRPr>
        </a:p>
      </dgm:t>
    </dgm:pt>
    <dgm:pt modelId="{2665EFBD-16F1-4978-BBBD-6698313BA8C4}" type="parTrans" cxnId="{102DBE1A-59AA-4EAD-ACB3-D9E1D8DDE8F5}">
      <dgm:prSet>
        <dgm:style>
          <a:lnRef idx="1">
            <a:schemeClr val="accent2"/>
          </a:lnRef>
          <a:fillRef idx="0">
            <a:schemeClr val="accent2"/>
          </a:fillRef>
          <a:effectRef idx="0">
            <a:schemeClr val="accent2"/>
          </a:effectRef>
          <a:fontRef idx="minor">
            <a:schemeClr val="tx1"/>
          </a:fontRef>
        </dgm:style>
      </dgm:prSet>
      <dgm:spPr>
        <a:ln w="38100">
          <a:solidFill>
            <a:schemeClr val="accent1">
              <a:lumMod val="50000"/>
            </a:schemeClr>
          </a:solidFill>
        </a:ln>
      </dgm:spPr>
      <dgm:t>
        <a:bodyPr/>
        <a:lstStyle/>
        <a:p>
          <a:endParaRPr lang="fr-FR"/>
        </a:p>
      </dgm:t>
    </dgm:pt>
    <dgm:pt modelId="{E72A3394-596E-4319-A81B-4984980414C3}" type="sibTrans" cxnId="{102DBE1A-59AA-4EAD-ACB3-D9E1D8DDE8F5}">
      <dgm:prSet/>
      <dgm:spPr/>
      <dgm:t>
        <a:bodyPr/>
        <a:lstStyle/>
        <a:p>
          <a:endParaRPr lang="fr-FR"/>
        </a:p>
      </dgm:t>
    </dgm:pt>
    <dgm:pt modelId="{20ACBAEC-CC27-4B7B-875C-724F36F5AA9C}" type="pres">
      <dgm:prSet presAssocID="{06184952-F0DF-458E-954D-AB1AF9265809}" presName="cycle" presStyleCnt="0">
        <dgm:presLayoutVars>
          <dgm:chMax val="1"/>
          <dgm:dir/>
          <dgm:animLvl val="ctr"/>
          <dgm:resizeHandles val="exact"/>
        </dgm:presLayoutVars>
      </dgm:prSet>
      <dgm:spPr/>
      <dgm:t>
        <a:bodyPr/>
        <a:lstStyle/>
        <a:p>
          <a:endParaRPr lang="fr-FR"/>
        </a:p>
      </dgm:t>
    </dgm:pt>
    <dgm:pt modelId="{7C182466-2147-4DCC-A0AC-3A55EEB50DD3}" type="pres">
      <dgm:prSet presAssocID="{64561FC3-A36D-4627-BFE7-FC28439A137C}" presName="centerShape" presStyleLbl="node0" presStyleIdx="0" presStyleCnt="1" custScaleX="88984" custScaleY="88984"/>
      <dgm:spPr/>
      <dgm:t>
        <a:bodyPr/>
        <a:lstStyle/>
        <a:p>
          <a:endParaRPr lang="fr-FR"/>
        </a:p>
      </dgm:t>
    </dgm:pt>
    <dgm:pt modelId="{711CC761-6BBE-4DD9-AC3B-0BAABF025738}" type="pres">
      <dgm:prSet presAssocID="{76566D7A-4D92-4C68-82AD-B24171A56973}" presName="Name9" presStyleLbl="parChTrans1D2" presStyleIdx="0" presStyleCnt="3"/>
      <dgm:spPr/>
      <dgm:t>
        <a:bodyPr/>
        <a:lstStyle/>
        <a:p>
          <a:endParaRPr lang="fr-FR"/>
        </a:p>
      </dgm:t>
    </dgm:pt>
    <dgm:pt modelId="{2E4D0CD7-7073-433B-B999-F30E3812F590}" type="pres">
      <dgm:prSet presAssocID="{76566D7A-4D92-4C68-82AD-B24171A56973}" presName="connTx" presStyleLbl="parChTrans1D2" presStyleIdx="0" presStyleCnt="3"/>
      <dgm:spPr/>
      <dgm:t>
        <a:bodyPr/>
        <a:lstStyle/>
        <a:p>
          <a:endParaRPr lang="fr-FR"/>
        </a:p>
      </dgm:t>
    </dgm:pt>
    <dgm:pt modelId="{C64DC9C3-4935-487B-A7F4-95E464043990}" type="pres">
      <dgm:prSet presAssocID="{14AEFC01-C56F-434E-9C9F-A2BD45C924D6}" presName="node" presStyleLbl="node1" presStyleIdx="0" presStyleCnt="3" custScaleX="192799" custScaleY="192799" custRadScaleRad="123325">
        <dgm:presLayoutVars>
          <dgm:bulletEnabled val="1"/>
        </dgm:presLayoutVars>
      </dgm:prSet>
      <dgm:spPr/>
      <dgm:t>
        <a:bodyPr/>
        <a:lstStyle/>
        <a:p>
          <a:endParaRPr lang="fr-FR"/>
        </a:p>
      </dgm:t>
    </dgm:pt>
    <dgm:pt modelId="{E4A70F09-692A-4479-8A8E-27FE52D238BC}" type="pres">
      <dgm:prSet presAssocID="{5F00A643-3337-47BB-88E6-945E31613F2A}" presName="Name9" presStyleLbl="parChTrans1D2" presStyleIdx="1" presStyleCnt="3"/>
      <dgm:spPr/>
      <dgm:t>
        <a:bodyPr/>
        <a:lstStyle/>
        <a:p>
          <a:endParaRPr lang="fr-FR"/>
        </a:p>
      </dgm:t>
    </dgm:pt>
    <dgm:pt modelId="{A1B8F9D9-48EF-499D-8907-748DEDE72693}" type="pres">
      <dgm:prSet presAssocID="{5F00A643-3337-47BB-88E6-945E31613F2A}" presName="connTx" presStyleLbl="parChTrans1D2" presStyleIdx="1" presStyleCnt="3"/>
      <dgm:spPr/>
      <dgm:t>
        <a:bodyPr/>
        <a:lstStyle/>
        <a:p>
          <a:endParaRPr lang="fr-FR"/>
        </a:p>
      </dgm:t>
    </dgm:pt>
    <dgm:pt modelId="{8FBEBEFF-9481-4055-9472-629F7CEA7CC6}" type="pres">
      <dgm:prSet presAssocID="{2E70501A-5030-47ED-99E0-3C04F123A495}" presName="node" presStyleLbl="node1" presStyleIdx="1" presStyleCnt="3" custScaleX="88984" custScaleY="88984">
        <dgm:presLayoutVars>
          <dgm:bulletEnabled val="1"/>
        </dgm:presLayoutVars>
      </dgm:prSet>
      <dgm:spPr/>
      <dgm:t>
        <a:bodyPr/>
        <a:lstStyle/>
        <a:p>
          <a:endParaRPr lang="fr-FR"/>
        </a:p>
      </dgm:t>
    </dgm:pt>
    <dgm:pt modelId="{6FCE51C4-F9A7-4CAF-A588-21F6BAC340E8}" type="pres">
      <dgm:prSet presAssocID="{2665EFBD-16F1-4978-BBBD-6698313BA8C4}" presName="Name9" presStyleLbl="parChTrans1D2" presStyleIdx="2" presStyleCnt="3"/>
      <dgm:spPr/>
      <dgm:t>
        <a:bodyPr/>
        <a:lstStyle/>
        <a:p>
          <a:endParaRPr lang="fr-FR"/>
        </a:p>
      </dgm:t>
    </dgm:pt>
    <dgm:pt modelId="{A8BFFAC4-922E-4827-BA77-D0BF216A984A}" type="pres">
      <dgm:prSet presAssocID="{2665EFBD-16F1-4978-BBBD-6698313BA8C4}" presName="connTx" presStyleLbl="parChTrans1D2" presStyleIdx="2" presStyleCnt="3"/>
      <dgm:spPr/>
      <dgm:t>
        <a:bodyPr/>
        <a:lstStyle/>
        <a:p>
          <a:endParaRPr lang="fr-FR"/>
        </a:p>
      </dgm:t>
    </dgm:pt>
    <dgm:pt modelId="{6EA8E385-6ED7-4B68-8FFA-0D0DF11FB25E}" type="pres">
      <dgm:prSet presAssocID="{A676B7CE-C559-4113-85C6-846881766577}" presName="node" presStyleLbl="node1" presStyleIdx="2" presStyleCnt="3" custScaleX="88984" custScaleY="88984">
        <dgm:presLayoutVars>
          <dgm:bulletEnabled val="1"/>
        </dgm:presLayoutVars>
      </dgm:prSet>
      <dgm:spPr/>
      <dgm:t>
        <a:bodyPr/>
        <a:lstStyle/>
        <a:p>
          <a:endParaRPr lang="fr-FR"/>
        </a:p>
      </dgm:t>
    </dgm:pt>
  </dgm:ptLst>
  <dgm:cxnLst>
    <dgm:cxn modelId="{E8AB036A-BE90-4605-9031-F9228C602E64}" type="presOf" srcId="{A676B7CE-C559-4113-85C6-846881766577}" destId="{6EA8E385-6ED7-4B68-8FFA-0D0DF11FB25E}" srcOrd="0" destOrd="0" presId="urn:microsoft.com/office/officeart/2005/8/layout/radial1"/>
    <dgm:cxn modelId="{92B31D2A-5989-4AAC-973A-AD2A93D467A6}" type="presOf" srcId="{2665EFBD-16F1-4978-BBBD-6698313BA8C4}" destId="{A8BFFAC4-922E-4827-BA77-D0BF216A984A}" srcOrd="1" destOrd="0" presId="urn:microsoft.com/office/officeart/2005/8/layout/radial1"/>
    <dgm:cxn modelId="{0483CFE7-9A1F-47F1-BB02-5DCF71D98841}" type="presOf" srcId="{64561FC3-A36D-4627-BFE7-FC28439A137C}" destId="{7C182466-2147-4DCC-A0AC-3A55EEB50DD3}" srcOrd="0" destOrd="0" presId="urn:microsoft.com/office/officeart/2005/8/layout/radial1"/>
    <dgm:cxn modelId="{C521750A-3538-4F4B-9C52-73142B2DA4D9}" srcId="{64561FC3-A36D-4627-BFE7-FC28439A137C}" destId="{14AEFC01-C56F-434E-9C9F-A2BD45C924D6}" srcOrd="0" destOrd="0" parTransId="{76566D7A-4D92-4C68-82AD-B24171A56973}" sibTransId="{C5B3008F-5FB7-4C9F-85BC-3005F0B54AD2}"/>
    <dgm:cxn modelId="{71DEF42A-DEFA-4061-B665-6DC94F66C6F8}" srcId="{64561FC3-A36D-4627-BFE7-FC28439A137C}" destId="{2E70501A-5030-47ED-99E0-3C04F123A495}" srcOrd="1" destOrd="0" parTransId="{5F00A643-3337-47BB-88E6-945E31613F2A}" sibTransId="{4D509517-DC6B-4D44-96F7-60DE744900D3}"/>
    <dgm:cxn modelId="{3E3FCC96-E9E9-4B83-BC1E-CFD131F9C593}" type="presOf" srcId="{76566D7A-4D92-4C68-82AD-B24171A56973}" destId="{711CC761-6BBE-4DD9-AC3B-0BAABF025738}" srcOrd="0" destOrd="0" presId="urn:microsoft.com/office/officeart/2005/8/layout/radial1"/>
    <dgm:cxn modelId="{B66944F0-C132-41ED-B252-58DE0B45038C}" type="presOf" srcId="{06184952-F0DF-458E-954D-AB1AF9265809}" destId="{20ACBAEC-CC27-4B7B-875C-724F36F5AA9C}" srcOrd="0" destOrd="0" presId="urn:microsoft.com/office/officeart/2005/8/layout/radial1"/>
    <dgm:cxn modelId="{B89F5989-B847-4BA6-8DF3-69812E6A0584}" type="presOf" srcId="{2E70501A-5030-47ED-99E0-3C04F123A495}" destId="{8FBEBEFF-9481-4055-9472-629F7CEA7CC6}" srcOrd="0" destOrd="0" presId="urn:microsoft.com/office/officeart/2005/8/layout/radial1"/>
    <dgm:cxn modelId="{4B948FEC-BD34-45EE-AB4E-41F9AFB4C410}" type="presOf" srcId="{5F00A643-3337-47BB-88E6-945E31613F2A}" destId="{A1B8F9D9-48EF-499D-8907-748DEDE72693}" srcOrd="1" destOrd="0" presId="urn:microsoft.com/office/officeart/2005/8/layout/radial1"/>
    <dgm:cxn modelId="{CF2DC589-5796-4A54-98C0-EA1271C01511}" type="presOf" srcId="{14AEFC01-C56F-434E-9C9F-A2BD45C924D6}" destId="{C64DC9C3-4935-487B-A7F4-95E464043990}" srcOrd="0" destOrd="0" presId="urn:microsoft.com/office/officeart/2005/8/layout/radial1"/>
    <dgm:cxn modelId="{A2C52D70-8E81-4064-9952-7DB8C9DBEB17}" type="presOf" srcId="{2665EFBD-16F1-4978-BBBD-6698313BA8C4}" destId="{6FCE51C4-F9A7-4CAF-A588-21F6BAC340E8}" srcOrd="0" destOrd="0" presId="urn:microsoft.com/office/officeart/2005/8/layout/radial1"/>
    <dgm:cxn modelId="{42812C59-C0FA-4B7E-AE9F-0991FCE31107}" type="presOf" srcId="{5F00A643-3337-47BB-88E6-945E31613F2A}" destId="{E4A70F09-692A-4479-8A8E-27FE52D238BC}" srcOrd="0" destOrd="0" presId="urn:microsoft.com/office/officeart/2005/8/layout/radial1"/>
    <dgm:cxn modelId="{C68B2EFA-1E57-4D23-885C-B769E8DAA797}" srcId="{06184952-F0DF-458E-954D-AB1AF9265809}" destId="{64561FC3-A36D-4627-BFE7-FC28439A137C}" srcOrd="0" destOrd="0" parTransId="{3ACFF2B1-636C-4549-8C98-96740E96401F}" sibTransId="{8D35616B-BA81-46E6-A471-767DAF5D30CB}"/>
    <dgm:cxn modelId="{ADD1F452-1A14-43BE-90EB-88EA35A708D0}" type="presOf" srcId="{76566D7A-4D92-4C68-82AD-B24171A56973}" destId="{2E4D0CD7-7073-433B-B999-F30E3812F590}" srcOrd="1" destOrd="0" presId="urn:microsoft.com/office/officeart/2005/8/layout/radial1"/>
    <dgm:cxn modelId="{102DBE1A-59AA-4EAD-ACB3-D9E1D8DDE8F5}" srcId="{64561FC3-A36D-4627-BFE7-FC28439A137C}" destId="{A676B7CE-C559-4113-85C6-846881766577}" srcOrd="2" destOrd="0" parTransId="{2665EFBD-16F1-4978-BBBD-6698313BA8C4}" sibTransId="{E72A3394-596E-4319-A81B-4984980414C3}"/>
    <dgm:cxn modelId="{1B27A250-1D1E-4AA6-B3E4-520E5DE5B467}" type="presParOf" srcId="{20ACBAEC-CC27-4B7B-875C-724F36F5AA9C}" destId="{7C182466-2147-4DCC-A0AC-3A55EEB50DD3}" srcOrd="0" destOrd="0" presId="urn:microsoft.com/office/officeart/2005/8/layout/radial1"/>
    <dgm:cxn modelId="{EE03CCB5-16D2-4B62-8342-AF7932705DC6}" type="presParOf" srcId="{20ACBAEC-CC27-4B7B-875C-724F36F5AA9C}" destId="{711CC761-6BBE-4DD9-AC3B-0BAABF025738}" srcOrd="1" destOrd="0" presId="urn:microsoft.com/office/officeart/2005/8/layout/radial1"/>
    <dgm:cxn modelId="{886AE13D-437E-4992-A2BB-738EF5A067AD}" type="presParOf" srcId="{711CC761-6BBE-4DD9-AC3B-0BAABF025738}" destId="{2E4D0CD7-7073-433B-B999-F30E3812F590}" srcOrd="0" destOrd="0" presId="urn:microsoft.com/office/officeart/2005/8/layout/radial1"/>
    <dgm:cxn modelId="{50FF728A-7202-4891-BF0B-FD457C4D6570}" type="presParOf" srcId="{20ACBAEC-CC27-4B7B-875C-724F36F5AA9C}" destId="{C64DC9C3-4935-487B-A7F4-95E464043990}" srcOrd="2" destOrd="0" presId="urn:microsoft.com/office/officeart/2005/8/layout/radial1"/>
    <dgm:cxn modelId="{263712FC-999C-45FA-9054-18DF569574B9}" type="presParOf" srcId="{20ACBAEC-CC27-4B7B-875C-724F36F5AA9C}" destId="{E4A70F09-692A-4479-8A8E-27FE52D238BC}" srcOrd="3" destOrd="0" presId="urn:microsoft.com/office/officeart/2005/8/layout/radial1"/>
    <dgm:cxn modelId="{32E83356-C131-4D0E-B9F3-397EF3DE7C74}" type="presParOf" srcId="{E4A70F09-692A-4479-8A8E-27FE52D238BC}" destId="{A1B8F9D9-48EF-499D-8907-748DEDE72693}" srcOrd="0" destOrd="0" presId="urn:microsoft.com/office/officeart/2005/8/layout/radial1"/>
    <dgm:cxn modelId="{84BEF238-86BD-4540-A3CA-99DBD4E11232}" type="presParOf" srcId="{20ACBAEC-CC27-4B7B-875C-724F36F5AA9C}" destId="{8FBEBEFF-9481-4055-9472-629F7CEA7CC6}" srcOrd="4" destOrd="0" presId="urn:microsoft.com/office/officeart/2005/8/layout/radial1"/>
    <dgm:cxn modelId="{9EE0EC27-408C-4538-8432-A1408BBA9F00}" type="presParOf" srcId="{20ACBAEC-CC27-4B7B-875C-724F36F5AA9C}" destId="{6FCE51C4-F9A7-4CAF-A588-21F6BAC340E8}" srcOrd="5" destOrd="0" presId="urn:microsoft.com/office/officeart/2005/8/layout/radial1"/>
    <dgm:cxn modelId="{64D5BF6E-826C-4D5A-AF02-DF675DA5E39E}" type="presParOf" srcId="{6FCE51C4-F9A7-4CAF-A588-21F6BAC340E8}" destId="{A8BFFAC4-922E-4827-BA77-D0BF216A984A}" srcOrd="0" destOrd="0" presId="urn:microsoft.com/office/officeart/2005/8/layout/radial1"/>
    <dgm:cxn modelId="{15112CA3-9603-439D-BAF7-ACDCF9BDA0C9}" type="presParOf" srcId="{20ACBAEC-CC27-4B7B-875C-724F36F5AA9C}" destId="{6EA8E385-6ED7-4B68-8FFA-0D0DF11FB25E}"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5E6DC-26A9-479D-B56F-7530967042DE}">
      <dsp:nvSpPr>
        <dsp:cNvPr id="0" name=""/>
        <dsp:cNvSpPr/>
      </dsp:nvSpPr>
      <dsp:spPr>
        <a:xfrm rot="17762913">
          <a:off x="-268932" y="-320967"/>
          <a:ext cx="2114454" cy="2114452"/>
        </a:xfrm>
        <a:prstGeom prst="circularArrow">
          <a:avLst>
            <a:gd name="adj1" fmla="val 10980"/>
            <a:gd name="adj2" fmla="val 1142322"/>
            <a:gd name="adj3" fmla="val 4500000"/>
            <a:gd name="adj4" fmla="val 10800000"/>
            <a:gd name="adj5" fmla="val 125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01DD1-FCF4-4734-B180-7C7E637C934C}">
      <dsp:nvSpPr>
        <dsp:cNvPr id="0" name=""/>
        <dsp:cNvSpPr/>
      </dsp:nvSpPr>
      <dsp:spPr>
        <a:xfrm>
          <a:off x="0" y="369497"/>
          <a:ext cx="1530090" cy="43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latin typeface="Segoe UI" panose="020B0502040204020203" pitchFamily="34" charset="0"/>
              <a:cs typeface="Segoe UI" panose="020B0502040204020203" pitchFamily="34" charset="0"/>
            </a:rPr>
            <a:t>Session introductive</a:t>
          </a:r>
          <a:endParaRPr lang="fr-FR" sz="1800" b="1" kern="1200" dirty="0">
            <a:latin typeface="Segoe UI" panose="020B0502040204020203" pitchFamily="34" charset="0"/>
            <a:cs typeface="Segoe UI" panose="020B0502040204020203" pitchFamily="34" charset="0"/>
          </a:endParaRPr>
        </a:p>
      </dsp:txBody>
      <dsp:txXfrm>
        <a:off x="0" y="369497"/>
        <a:ext cx="1530090" cy="432997"/>
      </dsp:txXfrm>
    </dsp:sp>
    <dsp:sp modelId="{C44426B7-2319-44A9-8B90-98E5BC9A6B40}">
      <dsp:nvSpPr>
        <dsp:cNvPr id="0" name=""/>
        <dsp:cNvSpPr/>
      </dsp:nvSpPr>
      <dsp:spPr>
        <a:xfrm rot="16200000">
          <a:off x="893563" y="615568"/>
          <a:ext cx="2114454" cy="2114452"/>
        </a:xfrm>
        <a:prstGeom prst="leftCircularArrow">
          <a:avLst>
            <a:gd name="adj1" fmla="val 10980"/>
            <a:gd name="adj2" fmla="val 1142322"/>
            <a:gd name="adj3" fmla="val 6300000"/>
            <a:gd name="adj4" fmla="val 18900000"/>
            <a:gd name="adj5" fmla="val 125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A79CB-41EC-471E-AB13-28965F9B9241}">
      <dsp:nvSpPr>
        <dsp:cNvPr id="0" name=""/>
        <dsp:cNvSpPr/>
      </dsp:nvSpPr>
      <dsp:spPr>
        <a:xfrm>
          <a:off x="1498777" y="1642017"/>
          <a:ext cx="866381" cy="43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latin typeface="Segoe UI" panose="020B0502040204020203" pitchFamily="34" charset="0"/>
              <a:cs typeface="Segoe UI" panose="020B0502040204020203" pitchFamily="34" charset="0"/>
            </a:rPr>
            <a:t>Session 1</a:t>
          </a:r>
          <a:endParaRPr lang="fr-FR" sz="1800" b="1" kern="1200" dirty="0">
            <a:latin typeface="Segoe UI" panose="020B0502040204020203" pitchFamily="34" charset="0"/>
            <a:cs typeface="Segoe UI" panose="020B0502040204020203" pitchFamily="34" charset="0"/>
          </a:endParaRPr>
        </a:p>
      </dsp:txBody>
      <dsp:txXfrm>
        <a:off x="1498777" y="1642017"/>
        <a:ext cx="866381" cy="432997"/>
      </dsp:txXfrm>
    </dsp:sp>
    <dsp:sp modelId="{365B0C31-A0C2-4E6A-B73B-0DCE42C9CC6D}">
      <dsp:nvSpPr>
        <dsp:cNvPr id="0" name=""/>
        <dsp:cNvSpPr/>
      </dsp:nvSpPr>
      <dsp:spPr>
        <a:xfrm rot="19366362">
          <a:off x="2495056" y="671502"/>
          <a:ext cx="2114454" cy="2114452"/>
        </a:xfrm>
        <a:prstGeom prst="circularArrow">
          <a:avLst>
            <a:gd name="adj1" fmla="val 10980"/>
            <a:gd name="adj2" fmla="val 1142322"/>
            <a:gd name="adj3" fmla="val 4500000"/>
            <a:gd name="adj4" fmla="val 13500000"/>
            <a:gd name="adj5" fmla="val 125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57F7B-1D34-45D8-BA6F-4A5A01638468}">
      <dsp:nvSpPr>
        <dsp:cNvPr id="0" name=""/>
        <dsp:cNvSpPr/>
      </dsp:nvSpPr>
      <dsp:spPr>
        <a:xfrm>
          <a:off x="3136587" y="1453896"/>
          <a:ext cx="866381" cy="43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latin typeface="Segoe UI" panose="020B0502040204020203" pitchFamily="34" charset="0"/>
              <a:cs typeface="Segoe UI" panose="020B0502040204020203" pitchFamily="34" charset="0"/>
            </a:rPr>
            <a:t>Session 2</a:t>
          </a:r>
          <a:endParaRPr lang="fr-FR" sz="1800" b="1" kern="1200" dirty="0">
            <a:latin typeface="Segoe UI" panose="020B0502040204020203" pitchFamily="34" charset="0"/>
            <a:cs typeface="Segoe UI" panose="020B0502040204020203" pitchFamily="34" charset="0"/>
          </a:endParaRPr>
        </a:p>
      </dsp:txBody>
      <dsp:txXfrm>
        <a:off x="3136587" y="1453896"/>
        <a:ext cx="866381" cy="432997"/>
      </dsp:txXfrm>
    </dsp:sp>
    <dsp:sp modelId="{04F1DEAC-9888-4982-8378-38A97813BFE2}">
      <dsp:nvSpPr>
        <dsp:cNvPr id="0" name=""/>
        <dsp:cNvSpPr/>
      </dsp:nvSpPr>
      <dsp:spPr>
        <a:xfrm rot="16610940">
          <a:off x="3421572" y="1952800"/>
          <a:ext cx="2114454" cy="2114452"/>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20D2E-C9F1-48CF-81DA-55BD177ABA73}">
      <dsp:nvSpPr>
        <dsp:cNvPr id="0" name=""/>
        <dsp:cNvSpPr/>
      </dsp:nvSpPr>
      <dsp:spPr>
        <a:xfrm>
          <a:off x="4029382" y="2995341"/>
          <a:ext cx="866381" cy="43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latin typeface="Segoe UI" panose="020B0502040204020203" pitchFamily="34" charset="0"/>
              <a:cs typeface="Segoe UI" panose="020B0502040204020203" pitchFamily="34" charset="0"/>
            </a:rPr>
            <a:t>Session 3</a:t>
          </a:r>
          <a:endParaRPr lang="fr-FR" sz="1800" b="1" kern="1200" dirty="0">
            <a:latin typeface="Segoe UI" panose="020B0502040204020203" pitchFamily="34" charset="0"/>
            <a:cs typeface="Segoe UI" panose="020B0502040204020203" pitchFamily="34" charset="0"/>
          </a:endParaRPr>
        </a:p>
      </dsp:txBody>
      <dsp:txXfrm>
        <a:off x="4029382" y="2995341"/>
        <a:ext cx="866381" cy="432997"/>
      </dsp:txXfrm>
    </dsp:sp>
    <dsp:sp modelId="{7E72793E-939C-4285-A611-AF5CE1937100}">
      <dsp:nvSpPr>
        <dsp:cNvPr id="0" name=""/>
        <dsp:cNvSpPr/>
      </dsp:nvSpPr>
      <dsp:spPr>
        <a:xfrm rot="20342350">
          <a:off x="5106604" y="2397717"/>
          <a:ext cx="2114444" cy="2114444"/>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A23AD-127C-475B-B6C4-F2DD85AFA744}">
      <dsp:nvSpPr>
        <dsp:cNvPr id="0" name=""/>
        <dsp:cNvSpPr/>
      </dsp:nvSpPr>
      <dsp:spPr>
        <a:xfrm>
          <a:off x="5525425" y="3292090"/>
          <a:ext cx="1288326" cy="43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latin typeface="Segoe UI" panose="020B0502040204020203" pitchFamily="34" charset="0"/>
              <a:cs typeface="Segoe UI" panose="020B0502040204020203" pitchFamily="34" charset="0"/>
            </a:rPr>
            <a:t>Session de clôture</a:t>
          </a:r>
          <a:endParaRPr lang="fr-FR" sz="1800" b="1" kern="1200" dirty="0">
            <a:latin typeface="Segoe UI" panose="020B0502040204020203" pitchFamily="34" charset="0"/>
            <a:cs typeface="Segoe UI" panose="020B0502040204020203" pitchFamily="34" charset="0"/>
          </a:endParaRPr>
        </a:p>
      </dsp:txBody>
      <dsp:txXfrm>
        <a:off x="5525425" y="3292090"/>
        <a:ext cx="1288326" cy="4329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466-2147-4DCC-A0AC-3A55EEB50DD3}">
      <dsp:nvSpPr>
        <dsp:cNvPr id="0" name=""/>
        <dsp:cNvSpPr/>
      </dsp:nvSpPr>
      <dsp:spPr>
        <a:xfrm>
          <a:off x="1451441" y="2706932"/>
          <a:ext cx="1080000" cy="1080000"/>
        </a:xfrm>
        <a:prstGeom prst="ellipse">
          <a:avLst/>
        </a:prstGeom>
        <a:solidFill>
          <a:schemeClr val="accent4">
            <a:lumMod val="20000"/>
            <a:lumOff val="8000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r-FR" sz="4000" b="1" kern="1200" dirty="0" smtClean="0">
              <a:solidFill>
                <a:srgbClr val="C00000"/>
              </a:solidFill>
              <a:latin typeface="Segoe UI" panose="020B0502040204020203" pitchFamily="34" charset="0"/>
              <a:cs typeface="Segoe UI" panose="020B0502040204020203" pitchFamily="34" charset="0"/>
            </a:rPr>
            <a:t>3</a:t>
          </a:r>
          <a:r>
            <a:rPr lang="fr-FR" sz="4800" b="1" kern="1200" dirty="0" smtClean="0">
              <a:solidFill>
                <a:srgbClr val="C00000"/>
              </a:solidFill>
              <a:latin typeface="Segoe UI" panose="020B0502040204020203" pitchFamily="34" charset="0"/>
              <a:cs typeface="Segoe UI" panose="020B0502040204020203" pitchFamily="34" charset="0"/>
            </a:rPr>
            <a:t> </a:t>
          </a:r>
          <a:r>
            <a:rPr lang="fr-FR" sz="1100" b="1" kern="1200" dirty="0" smtClean="0">
              <a:solidFill>
                <a:srgbClr val="C00000"/>
              </a:solidFill>
              <a:latin typeface="Segoe UI" panose="020B0502040204020203" pitchFamily="34" charset="0"/>
              <a:cs typeface="Segoe UI" panose="020B0502040204020203" pitchFamily="34" charset="0"/>
            </a:rPr>
            <a:t>catégories</a:t>
          </a:r>
          <a:endParaRPr lang="fr-FR" sz="1700" b="1" kern="1200" dirty="0">
            <a:solidFill>
              <a:srgbClr val="C00000"/>
            </a:solidFill>
            <a:latin typeface="Segoe UI" panose="020B0502040204020203" pitchFamily="34" charset="0"/>
            <a:cs typeface="Segoe UI" panose="020B0502040204020203" pitchFamily="34" charset="0"/>
          </a:endParaRPr>
        </a:p>
      </dsp:txBody>
      <dsp:txXfrm>
        <a:off x="1609603" y="2865094"/>
        <a:ext cx="763676" cy="763676"/>
      </dsp:txXfrm>
    </dsp:sp>
    <dsp:sp modelId="{711CC761-6BBE-4DD9-AC3B-0BAABF025738}">
      <dsp:nvSpPr>
        <dsp:cNvPr id="0" name=""/>
        <dsp:cNvSpPr/>
      </dsp:nvSpPr>
      <dsp:spPr>
        <a:xfrm rot="16200000">
          <a:off x="1871657" y="2559723"/>
          <a:ext cx="239567" cy="54851"/>
        </a:xfrm>
        <a:custGeom>
          <a:avLst/>
          <a:gdLst/>
          <a:ahLst/>
          <a:cxnLst/>
          <a:rect l="0" t="0" r="0" b="0"/>
          <a:pathLst>
            <a:path>
              <a:moveTo>
                <a:pt x="0" y="27425"/>
              </a:moveTo>
              <a:lnTo>
                <a:pt x="239567" y="27425"/>
              </a:lnTo>
            </a:path>
          </a:pathLst>
        </a:custGeom>
        <a:noFill/>
        <a:ln w="381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985452" y="2581159"/>
        <a:ext cx="11978" cy="11978"/>
      </dsp:txXfrm>
    </dsp:sp>
    <dsp:sp modelId="{C64DC9C3-4935-487B-A7F4-95E464043990}">
      <dsp:nvSpPr>
        <dsp:cNvPr id="0" name=""/>
        <dsp:cNvSpPr/>
      </dsp:nvSpPr>
      <dsp:spPr>
        <a:xfrm>
          <a:off x="821439" y="127360"/>
          <a:ext cx="2340004" cy="2340004"/>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chemeClr val="accent2"/>
              </a:solidFill>
              <a:latin typeface="Segoe UI" panose="020B0502040204020203" pitchFamily="34" charset="0"/>
              <a:cs typeface="Segoe UI" panose="020B0502040204020203" pitchFamily="34" charset="0"/>
            </a:rPr>
            <a:t>Etats en faillite</a:t>
          </a:r>
          <a:endParaRPr lang="fr-FR" sz="2300" b="1" kern="1200" dirty="0">
            <a:solidFill>
              <a:schemeClr val="accent2"/>
            </a:solidFill>
            <a:latin typeface="Segoe UI" panose="020B0502040204020203" pitchFamily="34" charset="0"/>
            <a:cs typeface="Segoe UI" panose="020B0502040204020203" pitchFamily="34" charset="0"/>
          </a:endParaRPr>
        </a:p>
      </dsp:txBody>
      <dsp:txXfrm>
        <a:off x="1164125" y="470046"/>
        <a:ext cx="1654632" cy="1654632"/>
      </dsp:txXfrm>
    </dsp:sp>
    <dsp:sp modelId="{E4A70F09-692A-4479-8A8E-27FE52D238BC}">
      <dsp:nvSpPr>
        <dsp:cNvPr id="0" name=""/>
        <dsp:cNvSpPr/>
      </dsp:nvSpPr>
      <dsp:spPr>
        <a:xfrm rot="1800000">
          <a:off x="2425545" y="3614717"/>
          <a:ext cx="500838" cy="54851"/>
        </a:xfrm>
        <a:custGeom>
          <a:avLst/>
          <a:gdLst/>
          <a:ahLst/>
          <a:cxnLst/>
          <a:rect l="0" t="0" r="0" b="0"/>
          <a:pathLst>
            <a:path>
              <a:moveTo>
                <a:pt x="0" y="27425"/>
              </a:moveTo>
              <a:lnTo>
                <a:pt x="500838" y="27425"/>
              </a:lnTo>
            </a:path>
          </a:pathLst>
        </a:custGeom>
        <a:noFill/>
        <a:ln w="381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63443" y="3629621"/>
        <a:ext cx="25041" cy="25041"/>
      </dsp:txXfrm>
    </dsp:sp>
    <dsp:sp modelId="{8FBEBEFF-9481-4055-9472-629F7CEA7CC6}">
      <dsp:nvSpPr>
        <dsp:cNvPr id="0" name=""/>
        <dsp:cNvSpPr/>
      </dsp:nvSpPr>
      <dsp:spPr>
        <a:xfrm>
          <a:off x="2820488" y="3497352"/>
          <a:ext cx="1080000" cy="1080000"/>
        </a:xfrm>
        <a:prstGeom prst="ellipse">
          <a:avLst/>
        </a:prstGeom>
        <a:solidFill>
          <a:schemeClr val="lt1">
            <a:hueOff val="0"/>
            <a:satOff val="0"/>
            <a:lumOff val="0"/>
            <a:alphaOff val="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0" kern="1200"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1800" b="0" kern="1200" dirty="0">
            <a:solidFill>
              <a:schemeClr val="accent2"/>
            </a:solidFill>
            <a:latin typeface="Segoe UI" panose="020B0502040204020203" pitchFamily="34" charset="0"/>
            <a:cs typeface="Segoe UI" panose="020B0502040204020203" pitchFamily="34" charset="0"/>
          </a:endParaRPr>
        </a:p>
      </dsp:txBody>
      <dsp:txXfrm>
        <a:off x="2978650" y="3655514"/>
        <a:ext cx="763676" cy="763676"/>
      </dsp:txXfrm>
    </dsp:sp>
    <dsp:sp modelId="{6FCE51C4-F9A7-4CAF-A588-21F6BAC340E8}">
      <dsp:nvSpPr>
        <dsp:cNvPr id="0" name=""/>
        <dsp:cNvSpPr/>
      </dsp:nvSpPr>
      <dsp:spPr>
        <a:xfrm rot="9000000">
          <a:off x="1056498" y="3614717"/>
          <a:ext cx="500838" cy="54851"/>
        </a:xfrm>
        <a:custGeom>
          <a:avLst/>
          <a:gdLst/>
          <a:ahLst/>
          <a:cxnLst/>
          <a:rect l="0" t="0" r="0" b="0"/>
          <a:pathLst>
            <a:path>
              <a:moveTo>
                <a:pt x="0" y="27425"/>
              </a:moveTo>
              <a:lnTo>
                <a:pt x="500838" y="27425"/>
              </a:lnTo>
            </a:path>
          </a:pathLst>
        </a:custGeom>
        <a:noFill/>
        <a:ln w="38100" cap="flat" cmpd="sng" algn="ctr">
          <a:solidFill>
            <a:srgbClr val="00B050"/>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1294397" y="3629621"/>
        <a:ext cx="25041" cy="25041"/>
      </dsp:txXfrm>
    </dsp:sp>
    <dsp:sp modelId="{6EA8E385-6ED7-4B68-8FFA-0D0DF11FB25E}">
      <dsp:nvSpPr>
        <dsp:cNvPr id="0" name=""/>
        <dsp:cNvSpPr/>
      </dsp:nvSpPr>
      <dsp:spPr>
        <a:xfrm>
          <a:off x="82394" y="3497352"/>
          <a:ext cx="1080000" cy="1080000"/>
        </a:xfrm>
        <a:prstGeom prst="ellipse">
          <a:avLst/>
        </a:prstGeom>
        <a:solidFill>
          <a:schemeClr val="l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0" kern="1200" dirty="0" smtClean="0">
              <a:solidFill>
                <a:srgbClr val="00B050"/>
              </a:solidFill>
              <a:latin typeface="Segoe UI" panose="020B0502040204020203" pitchFamily="34" charset="0"/>
              <a:cs typeface="Segoe UI" panose="020B0502040204020203" pitchFamily="34" charset="0"/>
            </a:rPr>
            <a:t>Etats en crise</a:t>
          </a:r>
          <a:endParaRPr lang="fr-FR" sz="1800" b="0" kern="1200" dirty="0">
            <a:solidFill>
              <a:srgbClr val="00B050"/>
            </a:solidFill>
            <a:latin typeface="Segoe UI" panose="020B0502040204020203" pitchFamily="34" charset="0"/>
            <a:cs typeface="Segoe UI" panose="020B0502040204020203" pitchFamily="34" charset="0"/>
          </a:endParaRPr>
        </a:p>
      </dsp:txBody>
      <dsp:txXfrm>
        <a:off x="240556" y="3655514"/>
        <a:ext cx="763676" cy="7636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F6F9-EF7F-4D85-BCDC-13212F5D82A4}">
      <dsp:nvSpPr>
        <dsp:cNvPr id="0" name=""/>
        <dsp:cNvSpPr/>
      </dsp:nvSpPr>
      <dsp:spPr>
        <a:xfrm rot="5400000">
          <a:off x="3283261" y="-227974"/>
          <a:ext cx="1280505" cy="1742480"/>
        </a:xfrm>
        <a:prstGeom prst="hexagon">
          <a:avLst>
            <a:gd name="adj" fmla="val 25000"/>
            <a:gd name="vf" fmla="val 115470"/>
          </a:avLst>
        </a:prstGeom>
        <a:solidFill>
          <a:schemeClr val="accent2">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latin typeface="Segoe UI" panose="020B0502040204020203" pitchFamily="34" charset="0"/>
              <a:cs typeface="Segoe UI" panose="020B0502040204020203" pitchFamily="34" charset="0"/>
            </a:rPr>
            <a:t>Politique</a:t>
          </a:r>
          <a:endParaRPr lang="fr-FR" sz="1900" b="1" kern="1200" dirty="0">
            <a:latin typeface="Segoe UI" panose="020B0502040204020203" pitchFamily="34" charset="0"/>
            <a:cs typeface="Segoe UI" panose="020B0502040204020203" pitchFamily="34" charset="0"/>
          </a:endParaRPr>
        </a:p>
      </dsp:txBody>
      <dsp:txXfrm rot="-5400000">
        <a:off x="3342687" y="216432"/>
        <a:ext cx="1161654" cy="853670"/>
      </dsp:txXfrm>
    </dsp:sp>
    <dsp:sp modelId="{42308073-AB1D-4F23-99E4-8CCF8ECBADA9}">
      <dsp:nvSpPr>
        <dsp:cNvPr id="0" name=""/>
        <dsp:cNvSpPr/>
      </dsp:nvSpPr>
      <dsp:spPr>
        <a:xfrm>
          <a:off x="4462731" y="292669"/>
          <a:ext cx="1304217" cy="701192"/>
        </a:xfrm>
        <a:prstGeom prst="rect">
          <a:avLst/>
        </a:prstGeom>
        <a:noFill/>
        <a:ln>
          <a:noFill/>
        </a:ln>
        <a:effectLst/>
      </dsp:spPr>
      <dsp:style>
        <a:lnRef idx="0">
          <a:scrgbClr r="0" g="0" b="0"/>
        </a:lnRef>
        <a:fillRef idx="0">
          <a:scrgbClr r="0" g="0" b="0"/>
        </a:fillRef>
        <a:effectRef idx="0">
          <a:scrgbClr r="0" g="0" b="0"/>
        </a:effectRef>
        <a:fontRef idx="minor"/>
      </dsp:style>
    </dsp:sp>
    <dsp:sp modelId="{E9B6FE64-5CD4-4D94-B57E-0820E4E8AF74}">
      <dsp:nvSpPr>
        <dsp:cNvPr id="0" name=""/>
        <dsp:cNvSpPr/>
      </dsp:nvSpPr>
      <dsp:spPr>
        <a:xfrm rot="5400000">
          <a:off x="2185194" y="95055"/>
          <a:ext cx="1280505" cy="1096420"/>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446838" y="201090"/>
        <a:ext cx="757216" cy="884351"/>
      </dsp:txXfrm>
    </dsp:sp>
    <dsp:sp modelId="{F3DFCB95-0D82-41B1-B1F9-39D623B280BA}">
      <dsp:nvSpPr>
        <dsp:cNvPr id="0" name=""/>
        <dsp:cNvSpPr/>
      </dsp:nvSpPr>
      <dsp:spPr>
        <a:xfrm rot="5400000">
          <a:off x="2732124" y="875830"/>
          <a:ext cx="1280505" cy="1742480"/>
        </a:xfrm>
        <a:prstGeom prst="hexagon">
          <a:avLst>
            <a:gd name="adj" fmla="val 25000"/>
            <a:gd name="vf" fmla="val 115470"/>
          </a:avLst>
        </a:prstGeom>
        <a:solidFill>
          <a:schemeClr val="accent4">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latin typeface="Segoe UI" panose="020B0502040204020203" pitchFamily="34" charset="0"/>
              <a:cs typeface="Segoe UI" panose="020B0502040204020203" pitchFamily="34" charset="0"/>
            </a:rPr>
            <a:t>Economique</a:t>
          </a:r>
          <a:endParaRPr lang="fr-FR" sz="1400" b="1" kern="1200" dirty="0">
            <a:latin typeface="Segoe UI" panose="020B0502040204020203" pitchFamily="34" charset="0"/>
            <a:cs typeface="Segoe UI" panose="020B0502040204020203" pitchFamily="34" charset="0"/>
          </a:endParaRPr>
        </a:p>
      </dsp:txBody>
      <dsp:txXfrm rot="-5400000">
        <a:off x="2791550" y="1320236"/>
        <a:ext cx="1161654" cy="853670"/>
      </dsp:txXfrm>
    </dsp:sp>
    <dsp:sp modelId="{00A3D50F-CC64-454E-B6D0-90B07FBF9A1B}">
      <dsp:nvSpPr>
        <dsp:cNvPr id="0" name=""/>
        <dsp:cNvSpPr/>
      </dsp:nvSpPr>
      <dsp:spPr>
        <a:xfrm>
          <a:off x="1559795" y="1396474"/>
          <a:ext cx="1262146" cy="701192"/>
        </a:xfrm>
        <a:prstGeom prst="rect">
          <a:avLst/>
        </a:prstGeom>
        <a:noFill/>
        <a:ln>
          <a:noFill/>
        </a:ln>
        <a:effectLst/>
      </dsp:spPr>
      <dsp:style>
        <a:lnRef idx="0">
          <a:scrgbClr r="0" g="0" b="0"/>
        </a:lnRef>
        <a:fillRef idx="0">
          <a:scrgbClr r="0" g="0" b="0"/>
        </a:fillRef>
        <a:effectRef idx="0">
          <a:scrgbClr r="0" g="0" b="0"/>
        </a:effectRef>
        <a:fontRef idx="minor"/>
      </dsp:style>
    </dsp:sp>
    <dsp:sp modelId="{5036A4D7-0A74-4272-AAFC-C894C4D45AA7}">
      <dsp:nvSpPr>
        <dsp:cNvPr id="0" name=""/>
        <dsp:cNvSpPr/>
      </dsp:nvSpPr>
      <dsp:spPr>
        <a:xfrm rot="5400000">
          <a:off x="4021844" y="1084376"/>
          <a:ext cx="1280505" cy="1325387"/>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4220302" y="1320235"/>
        <a:ext cx="883591" cy="853670"/>
      </dsp:txXfrm>
    </dsp:sp>
    <dsp:sp modelId="{0265B3F6-1304-41B6-B1E2-302BBB903392}">
      <dsp:nvSpPr>
        <dsp:cNvPr id="0" name=""/>
        <dsp:cNvSpPr/>
      </dsp:nvSpPr>
      <dsp:spPr>
        <a:xfrm rot="5400000">
          <a:off x="3283261" y="1979635"/>
          <a:ext cx="1280505" cy="1742480"/>
        </a:xfrm>
        <a:prstGeom prst="hexagon">
          <a:avLst>
            <a:gd name="adj" fmla="val 25000"/>
            <a:gd name="vf" fmla="val 115470"/>
          </a:avLst>
        </a:prstGeom>
        <a:solidFill>
          <a:schemeClr val="tx2">
            <a:lumMod val="60000"/>
            <a:lumOff val="4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Sociétal</a:t>
          </a:r>
          <a:endParaRPr lang="fr-FR" sz="1900" b="1" kern="1200" dirty="0">
            <a:latin typeface="Segoe UI" panose="020B0502040204020203" pitchFamily="34" charset="0"/>
            <a:cs typeface="Segoe UI" panose="020B0502040204020203" pitchFamily="34" charset="0"/>
          </a:endParaRPr>
        </a:p>
      </dsp:txBody>
      <dsp:txXfrm rot="-5400000">
        <a:off x="3342687" y="2424041"/>
        <a:ext cx="1161654" cy="853670"/>
      </dsp:txXfrm>
    </dsp:sp>
    <dsp:sp modelId="{66D6682C-7A44-48D8-BBB5-F79D1FAD4BD5}">
      <dsp:nvSpPr>
        <dsp:cNvPr id="0" name=""/>
        <dsp:cNvSpPr/>
      </dsp:nvSpPr>
      <dsp:spPr>
        <a:xfrm>
          <a:off x="4462731" y="2500279"/>
          <a:ext cx="1304217" cy="701192"/>
        </a:xfrm>
        <a:prstGeom prst="rect">
          <a:avLst/>
        </a:prstGeom>
        <a:noFill/>
        <a:ln>
          <a:noFill/>
        </a:ln>
        <a:effectLst/>
      </dsp:spPr>
      <dsp:style>
        <a:lnRef idx="0">
          <a:scrgbClr r="0" g="0" b="0"/>
        </a:lnRef>
        <a:fillRef idx="0">
          <a:scrgbClr r="0" g="0" b="0"/>
        </a:fillRef>
        <a:effectRef idx="0">
          <a:scrgbClr r="0" g="0" b="0"/>
        </a:effectRef>
        <a:fontRef idx="minor"/>
      </dsp:style>
    </dsp:sp>
    <dsp:sp modelId="{2A80F671-ADF4-4F25-8FE7-748C250F7AB9}">
      <dsp:nvSpPr>
        <dsp:cNvPr id="0" name=""/>
        <dsp:cNvSpPr/>
      </dsp:nvSpPr>
      <dsp:spPr>
        <a:xfrm rot="5400000">
          <a:off x="2185194" y="2302665"/>
          <a:ext cx="1280505" cy="1096420"/>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446838" y="2408700"/>
        <a:ext cx="757216" cy="884351"/>
      </dsp:txXfrm>
    </dsp:sp>
    <dsp:sp modelId="{08D86389-8E7B-4A95-9E64-47213722DB1D}">
      <dsp:nvSpPr>
        <dsp:cNvPr id="0" name=""/>
        <dsp:cNvSpPr/>
      </dsp:nvSpPr>
      <dsp:spPr>
        <a:xfrm rot="5400000">
          <a:off x="2732124" y="3086453"/>
          <a:ext cx="1280505" cy="1742480"/>
        </a:xfrm>
        <a:prstGeom prst="hexagon">
          <a:avLst>
            <a:gd name="adj" fmla="val 25000"/>
            <a:gd name="vf" fmla="val 115470"/>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Environnemental</a:t>
          </a:r>
          <a:endParaRPr lang="fr-FR" sz="1600" b="1" kern="1200" dirty="0">
            <a:latin typeface="Segoe UI" panose="020B0502040204020203" pitchFamily="34" charset="0"/>
            <a:cs typeface="Segoe UI" panose="020B0502040204020203" pitchFamily="34" charset="0"/>
          </a:endParaRPr>
        </a:p>
      </dsp:txBody>
      <dsp:txXfrm rot="-5400000">
        <a:off x="2791550" y="3530859"/>
        <a:ext cx="1161654" cy="853670"/>
      </dsp:txXfrm>
    </dsp:sp>
    <dsp:sp modelId="{CF6C3380-3F19-430F-8ED3-531AF84EE940}">
      <dsp:nvSpPr>
        <dsp:cNvPr id="0" name=""/>
        <dsp:cNvSpPr/>
      </dsp:nvSpPr>
      <dsp:spPr>
        <a:xfrm>
          <a:off x="1559795" y="3604084"/>
          <a:ext cx="1262146" cy="701192"/>
        </a:xfrm>
        <a:prstGeom prst="rect">
          <a:avLst/>
        </a:prstGeom>
        <a:noFill/>
        <a:ln>
          <a:noFill/>
        </a:ln>
        <a:effectLst/>
      </dsp:spPr>
      <dsp:style>
        <a:lnRef idx="0">
          <a:scrgbClr r="0" g="0" b="0"/>
        </a:lnRef>
        <a:fillRef idx="0">
          <a:scrgbClr r="0" g="0" b="0"/>
        </a:fillRef>
        <a:effectRef idx="0">
          <a:scrgbClr r="0" g="0" b="0"/>
        </a:effectRef>
        <a:fontRef idx="minor"/>
      </dsp:style>
    </dsp:sp>
    <dsp:sp modelId="{374C0A00-BCAA-46C6-93F5-7D5740F739CC}">
      <dsp:nvSpPr>
        <dsp:cNvPr id="0" name=""/>
        <dsp:cNvSpPr/>
      </dsp:nvSpPr>
      <dsp:spPr>
        <a:xfrm rot="5400000">
          <a:off x="4021844" y="3291987"/>
          <a:ext cx="1280505" cy="1325387"/>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4220302" y="3527846"/>
        <a:ext cx="883591" cy="8536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F6F9-EF7F-4D85-BCDC-13212F5D82A4}">
      <dsp:nvSpPr>
        <dsp:cNvPr id="0" name=""/>
        <dsp:cNvSpPr/>
      </dsp:nvSpPr>
      <dsp:spPr>
        <a:xfrm rot="5400000">
          <a:off x="992908" y="-198824"/>
          <a:ext cx="1760033" cy="2399970"/>
        </a:xfrm>
        <a:prstGeom prst="hexagon">
          <a:avLst>
            <a:gd name="adj" fmla="val 25000"/>
            <a:gd name="vf" fmla="val 115470"/>
          </a:avLst>
        </a:prstGeom>
        <a:solidFill>
          <a:schemeClr val="accent2">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latin typeface="Segoe UI" panose="020B0502040204020203" pitchFamily="34" charset="0"/>
              <a:cs typeface="Segoe UI" panose="020B0502040204020203" pitchFamily="34" charset="0"/>
            </a:rPr>
            <a:t>Politique</a:t>
          </a:r>
          <a:endParaRPr lang="fr-FR" sz="1900" b="1" kern="1200" dirty="0">
            <a:latin typeface="Segoe UI" panose="020B0502040204020203" pitchFamily="34" charset="0"/>
            <a:cs typeface="Segoe UI" panose="020B0502040204020203" pitchFamily="34" charset="0"/>
          </a:endParaRPr>
        </a:p>
      </dsp:txBody>
      <dsp:txXfrm rot="-5400000">
        <a:off x="1072935" y="414483"/>
        <a:ext cx="1599980" cy="1173355"/>
      </dsp:txXfrm>
    </dsp:sp>
    <dsp:sp modelId="{42308073-AB1D-4F23-99E4-8CCF8ECBADA9}">
      <dsp:nvSpPr>
        <dsp:cNvPr id="0" name=""/>
        <dsp:cNvSpPr/>
      </dsp:nvSpPr>
      <dsp:spPr>
        <a:xfrm>
          <a:off x="2299810" y="723602"/>
          <a:ext cx="1032516" cy="555116"/>
        </a:xfrm>
        <a:prstGeom prst="rect">
          <a:avLst/>
        </a:prstGeom>
        <a:noFill/>
        <a:ln>
          <a:noFill/>
        </a:ln>
        <a:effectLst/>
      </dsp:spPr>
      <dsp:style>
        <a:lnRef idx="0">
          <a:scrgbClr r="0" g="0" b="0"/>
        </a:lnRef>
        <a:fillRef idx="0">
          <a:scrgbClr r="0" g="0" b="0"/>
        </a:fillRef>
        <a:effectRef idx="0">
          <a:scrgbClr r="0" g="0" b="0"/>
        </a:effectRef>
        <a:fontRef idx="minor"/>
      </dsp:style>
    </dsp:sp>
    <dsp:sp modelId="{E9B6FE64-5CD4-4D94-B57E-0820E4E8AF74}">
      <dsp:nvSpPr>
        <dsp:cNvPr id="0" name=""/>
        <dsp:cNvSpPr/>
      </dsp:nvSpPr>
      <dsp:spPr>
        <a:xfrm rot="5400000">
          <a:off x="496740" y="567156"/>
          <a:ext cx="1013744" cy="868008"/>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703877" y="651101"/>
        <a:ext cx="599470" cy="700118"/>
      </dsp:txXfrm>
    </dsp:sp>
    <dsp:sp modelId="{F3DFCB95-0D82-41B1-B1F9-39D623B280BA}">
      <dsp:nvSpPr>
        <dsp:cNvPr id="0" name=""/>
        <dsp:cNvSpPr/>
      </dsp:nvSpPr>
      <dsp:spPr>
        <a:xfrm rot="5400000">
          <a:off x="929731" y="1558421"/>
          <a:ext cx="1013744" cy="1379478"/>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Economique</a:t>
          </a:r>
          <a:endParaRPr lang="fr-FR" sz="1600" b="1" kern="1200" dirty="0">
            <a:latin typeface="Segoe UI" panose="020B0502040204020203" pitchFamily="34" charset="0"/>
            <a:cs typeface="Segoe UI" panose="020B0502040204020203" pitchFamily="34" charset="0"/>
          </a:endParaRPr>
        </a:p>
      </dsp:txBody>
      <dsp:txXfrm rot="-5400000">
        <a:off x="976777" y="1910245"/>
        <a:ext cx="919652" cy="675830"/>
      </dsp:txXfrm>
    </dsp:sp>
    <dsp:sp modelId="{00A3D50F-CC64-454E-B6D0-90B07FBF9A1B}">
      <dsp:nvSpPr>
        <dsp:cNvPr id="0" name=""/>
        <dsp:cNvSpPr/>
      </dsp:nvSpPr>
      <dsp:spPr>
        <a:xfrm>
          <a:off x="1627" y="1970602"/>
          <a:ext cx="999209" cy="555116"/>
        </a:xfrm>
        <a:prstGeom prst="rect">
          <a:avLst/>
        </a:prstGeom>
        <a:noFill/>
        <a:ln>
          <a:noFill/>
        </a:ln>
        <a:effectLst/>
      </dsp:spPr>
      <dsp:style>
        <a:lnRef idx="0">
          <a:scrgbClr r="0" g="0" b="0"/>
        </a:lnRef>
        <a:fillRef idx="0">
          <a:scrgbClr r="0" g="0" b="0"/>
        </a:fillRef>
        <a:effectRef idx="0">
          <a:scrgbClr r="0" g="0" b="0"/>
        </a:effectRef>
        <a:fontRef idx="minor"/>
      </dsp:style>
    </dsp:sp>
    <dsp:sp modelId="{5036A4D7-0A74-4272-AAFC-C894C4D45AA7}">
      <dsp:nvSpPr>
        <dsp:cNvPr id="0" name=""/>
        <dsp:cNvSpPr/>
      </dsp:nvSpPr>
      <dsp:spPr>
        <a:xfrm rot="5400000">
          <a:off x="1950771" y="1723522"/>
          <a:ext cx="1013744" cy="1049276"/>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107884" y="1910245"/>
        <a:ext cx="699518" cy="675830"/>
      </dsp:txXfrm>
    </dsp:sp>
    <dsp:sp modelId="{0265B3F6-1304-41B6-B1E2-302BBB903392}">
      <dsp:nvSpPr>
        <dsp:cNvPr id="0" name=""/>
        <dsp:cNvSpPr/>
      </dsp:nvSpPr>
      <dsp:spPr>
        <a:xfrm rot="5400000">
          <a:off x="1366053" y="2432277"/>
          <a:ext cx="1013744" cy="1379478"/>
        </a:xfrm>
        <a:prstGeom prst="hexagon">
          <a:avLst>
            <a:gd name="adj" fmla="val 25000"/>
            <a:gd name="vf" fmla="val 11547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latin typeface="Segoe UI" panose="020B0502040204020203" pitchFamily="34" charset="0"/>
              <a:cs typeface="Segoe UI" panose="020B0502040204020203" pitchFamily="34" charset="0"/>
            </a:rPr>
            <a:t>Sociétal</a:t>
          </a:r>
          <a:endParaRPr lang="fr-FR" sz="1400" b="1" kern="1200" dirty="0">
            <a:latin typeface="Segoe UI" panose="020B0502040204020203" pitchFamily="34" charset="0"/>
            <a:cs typeface="Segoe UI" panose="020B0502040204020203" pitchFamily="34" charset="0"/>
          </a:endParaRPr>
        </a:p>
      </dsp:txBody>
      <dsp:txXfrm rot="-5400000">
        <a:off x="1413099" y="2784101"/>
        <a:ext cx="919652" cy="675830"/>
      </dsp:txXfrm>
    </dsp:sp>
    <dsp:sp modelId="{66D6682C-7A44-48D8-BBB5-F79D1FAD4BD5}">
      <dsp:nvSpPr>
        <dsp:cNvPr id="0" name=""/>
        <dsp:cNvSpPr/>
      </dsp:nvSpPr>
      <dsp:spPr>
        <a:xfrm>
          <a:off x="2299810" y="2844457"/>
          <a:ext cx="1032516" cy="555116"/>
        </a:xfrm>
        <a:prstGeom prst="rect">
          <a:avLst/>
        </a:prstGeom>
        <a:noFill/>
        <a:ln>
          <a:noFill/>
        </a:ln>
        <a:effectLst/>
      </dsp:spPr>
      <dsp:style>
        <a:lnRef idx="0">
          <a:scrgbClr r="0" g="0" b="0"/>
        </a:lnRef>
        <a:fillRef idx="0">
          <a:scrgbClr r="0" g="0" b="0"/>
        </a:fillRef>
        <a:effectRef idx="0">
          <a:scrgbClr r="0" g="0" b="0"/>
        </a:effectRef>
        <a:fontRef idx="minor"/>
      </dsp:style>
    </dsp:sp>
    <dsp:sp modelId="{2A80F671-ADF4-4F25-8FE7-748C250F7AB9}">
      <dsp:nvSpPr>
        <dsp:cNvPr id="0" name=""/>
        <dsp:cNvSpPr/>
      </dsp:nvSpPr>
      <dsp:spPr>
        <a:xfrm rot="5400000">
          <a:off x="496740" y="2688011"/>
          <a:ext cx="1013744" cy="868008"/>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703877" y="2771956"/>
        <a:ext cx="599470" cy="700118"/>
      </dsp:txXfrm>
    </dsp:sp>
    <dsp:sp modelId="{08D86389-8E7B-4A95-9E64-47213722DB1D}">
      <dsp:nvSpPr>
        <dsp:cNvPr id="0" name=""/>
        <dsp:cNvSpPr/>
      </dsp:nvSpPr>
      <dsp:spPr>
        <a:xfrm rot="5400000">
          <a:off x="929731" y="3433272"/>
          <a:ext cx="1013744" cy="1379478"/>
        </a:xfrm>
        <a:prstGeom prst="hexagon">
          <a:avLst>
            <a:gd name="adj" fmla="val 2500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Environnemental</a:t>
          </a:r>
          <a:endParaRPr lang="fr-FR" sz="1600" b="1" kern="1200" dirty="0">
            <a:latin typeface="Segoe UI" panose="020B0502040204020203" pitchFamily="34" charset="0"/>
            <a:cs typeface="Segoe UI" panose="020B0502040204020203" pitchFamily="34" charset="0"/>
          </a:endParaRPr>
        </a:p>
      </dsp:txBody>
      <dsp:txXfrm rot="-5400000">
        <a:off x="976777" y="3785096"/>
        <a:ext cx="919652" cy="675830"/>
      </dsp:txXfrm>
    </dsp:sp>
    <dsp:sp modelId="{CF6C3380-3F19-430F-8ED3-531AF84EE940}">
      <dsp:nvSpPr>
        <dsp:cNvPr id="0" name=""/>
        <dsp:cNvSpPr/>
      </dsp:nvSpPr>
      <dsp:spPr>
        <a:xfrm>
          <a:off x="1627" y="3845453"/>
          <a:ext cx="999209" cy="555116"/>
        </a:xfrm>
        <a:prstGeom prst="rect">
          <a:avLst/>
        </a:prstGeom>
        <a:noFill/>
        <a:ln>
          <a:noFill/>
        </a:ln>
        <a:effectLst/>
      </dsp:spPr>
      <dsp:style>
        <a:lnRef idx="0">
          <a:scrgbClr r="0" g="0" b="0"/>
        </a:lnRef>
        <a:fillRef idx="0">
          <a:scrgbClr r="0" g="0" b="0"/>
        </a:fillRef>
        <a:effectRef idx="0">
          <a:scrgbClr r="0" g="0" b="0"/>
        </a:effectRef>
        <a:fontRef idx="minor"/>
      </dsp:style>
    </dsp:sp>
    <dsp:sp modelId="{374C0A00-BCAA-46C6-93F5-7D5740F739CC}">
      <dsp:nvSpPr>
        <dsp:cNvPr id="0" name=""/>
        <dsp:cNvSpPr/>
      </dsp:nvSpPr>
      <dsp:spPr>
        <a:xfrm rot="5400000">
          <a:off x="1823631" y="3483121"/>
          <a:ext cx="1268024" cy="1279780"/>
        </a:xfrm>
        <a:prstGeom prst="hexagon">
          <a:avLst>
            <a:gd name="adj" fmla="val 2500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031050" y="3700336"/>
        <a:ext cx="853186" cy="8453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F6F9-EF7F-4D85-BCDC-13212F5D82A4}">
      <dsp:nvSpPr>
        <dsp:cNvPr id="0" name=""/>
        <dsp:cNvSpPr/>
      </dsp:nvSpPr>
      <dsp:spPr>
        <a:xfrm rot="5400000">
          <a:off x="1390224" y="-140048"/>
          <a:ext cx="1031681" cy="1403886"/>
        </a:xfrm>
        <a:prstGeom prst="hexagon">
          <a:avLst>
            <a:gd name="adj" fmla="val 25000"/>
            <a:gd name="vf" fmla="val 1154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latin typeface="Segoe UI" panose="020B0502040204020203" pitchFamily="34" charset="0"/>
              <a:cs typeface="Segoe UI" panose="020B0502040204020203" pitchFamily="34" charset="0"/>
            </a:rPr>
            <a:t>Politique</a:t>
          </a:r>
          <a:endParaRPr lang="fr-FR" sz="1400" b="1" kern="1200" dirty="0">
            <a:latin typeface="Segoe UI" panose="020B0502040204020203" pitchFamily="34" charset="0"/>
            <a:cs typeface="Segoe UI" panose="020B0502040204020203" pitchFamily="34" charset="0"/>
          </a:endParaRPr>
        </a:p>
      </dsp:txBody>
      <dsp:txXfrm rot="-5400000">
        <a:off x="1438103" y="218001"/>
        <a:ext cx="935924" cy="687787"/>
      </dsp:txXfrm>
    </dsp:sp>
    <dsp:sp modelId="{42308073-AB1D-4F23-99E4-8CCF8ECBADA9}">
      <dsp:nvSpPr>
        <dsp:cNvPr id="0" name=""/>
        <dsp:cNvSpPr/>
      </dsp:nvSpPr>
      <dsp:spPr>
        <a:xfrm>
          <a:off x="2340503" y="279425"/>
          <a:ext cx="1050786" cy="564938"/>
        </a:xfrm>
        <a:prstGeom prst="rect">
          <a:avLst/>
        </a:prstGeom>
        <a:noFill/>
        <a:ln>
          <a:noFill/>
        </a:ln>
        <a:effectLst/>
      </dsp:spPr>
      <dsp:style>
        <a:lnRef idx="0">
          <a:scrgbClr r="0" g="0" b="0"/>
        </a:lnRef>
        <a:fillRef idx="0">
          <a:scrgbClr r="0" g="0" b="0"/>
        </a:fillRef>
        <a:effectRef idx="0">
          <a:scrgbClr r="0" g="0" b="0"/>
        </a:effectRef>
        <a:fontRef idx="minor"/>
      </dsp:style>
    </dsp:sp>
    <dsp:sp modelId="{E9B6FE64-5CD4-4D94-B57E-0820E4E8AF74}">
      <dsp:nvSpPr>
        <dsp:cNvPr id="0" name=""/>
        <dsp:cNvSpPr/>
      </dsp:nvSpPr>
      <dsp:spPr>
        <a:xfrm rot="5400000">
          <a:off x="505530" y="120211"/>
          <a:ext cx="1031681" cy="883367"/>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716332" y="205641"/>
        <a:ext cx="610077" cy="712507"/>
      </dsp:txXfrm>
    </dsp:sp>
    <dsp:sp modelId="{F3DFCB95-0D82-41B1-B1F9-39D623B280BA}">
      <dsp:nvSpPr>
        <dsp:cNvPr id="0" name=""/>
        <dsp:cNvSpPr/>
      </dsp:nvSpPr>
      <dsp:spPr>
        <a:xfrm rot="5400000">
          <a:off x="543079" y="509386"/>
          <a:ext cx="1837887" cy="2689855"/>
        </a:xfrm>
        <a:prstGeom prst="hexagon">
          <a:avLst>
            <a:gd name="adj" fmla="val 25000"/>
            <a:gd name="vf" fmla="val 115470"/>
          </a:avLst>
        </a:prstGeom>
        <a:solidFill>
          <a:schemeClr val="accent4">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dirty="0" smtClean="0">
              <a:latin typeface="Segoe UI" panose="020B0502040204020203" pitchFamily="34" charset="0"/>
              <a:cs typeface="Segoe UI" panose="020B0502040204020203" pitchFamily="34" charset="0"/>
            </a:rPr>
            <a:t>Economique</a:t>
          </a:r>
          <a:endParaRPr lang="fr-FR" sz="2200" b="1" kern="1200" dirty="0">
            <a:latin typeface="Segoe UI" panose="020B0502040204020203" pitchFamily="34" charset="0"/>
            <a:cs typeface="Segoe UI" panose="020B0502040204020203" pitchFamily="34" charset="0"/>
          </a:endParaRPr>
        </a:p>
      </dsp:txBody>
      <dsp:txXfrm rot="-5400000">
        <a:off x="565405" y="1241685"/>
        <a:ext cx="1793237" cy="1225258"/>
      </dsp:txXfrm>
    </dsp:sp>
    <dsp:sp modelId="{00A3D50F-CC64-454E-B6D0-90B07FBF9A1B}">
      <dsp:nvSpPr>
        <dsp:cNvPr id="0" name=""/>
        <dsp:cNvSpPr/>
      </dsp:nvSpPr>
      <dsp:spPr>
        <a:xfrm>
          <a:off x="1656" y="1571845"/>
          <a:ext cx="1016889" cy="564938"/>
        </a:xfrm>
        <a:prstGeom prst="rect">
          <a:avLst/>
        </a:prstGeom>
        <a:noFill/>
        <a:ln>
          <a:noFill/>
        </a:ln>
        <a:effectLst/>
      </dsp:spPr>
      <dsp:style>
        <a:lnRef idx="0">
          <a:scrgbClr r="0" g="0" b="0"/>
        </a:lnRef>
        <a:fillRef idx="0">
          <a:scrgbClr r="0" g="0" b="0"/>
        </a:fillRef>
        <a:effectRef idx="0">
          <a:scrgbClr r="0" g="0" b="0"/>
        </a:effectRef>
        <a:fontRef idx="minor"/>
      </dsp:style>
    </dsp:sp>
    <dsp:sp modelId="{5036A4D7-0A74-4272-AAFC-C894C4D45AA7}">
      <dsp:nvSpPr>
        <dsp:cNvPr id="0" name=""/>
        <dsp:cNvSpPr/>
      </dsp:nvSpPr>
      <dsp:spPr>
        <a:xfrm rot="5400000">
          <a:off x="1985288" y="1320393"/>
          <a:ext cx="1031681" cy="1067842"/>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145182" y="1510420"/>
        <a:ext cx="711894" cy="687787"/>
      </dsp:txXfrm>
    </dsp:sp>
    <dsp:sp modelId="{0265B3F6-1304-41B6-B1E2-302BBB903392}">
      <dsp:nvSpPr>
        <dsp:cNvPr id="0" name=""/>
        <dsp:cNvSpPr/>
      </dsp:nvSpPr>
      <dsp:spPr>
        <a:xfrm rot="5400000">
          <a:off x="1390224" y="2444790"/>
          <a:ext cx="1031681" cy="1403886"/>
        </a:xfrm>
        <a:prstGeom prst="hexagon">
          <a:avLst>
            <a:gd name="adj" fmla="val 25000"/>
            <a:gd name="vf" fmla="val 11547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latin typeface="Segoe UI" panose="020B0502040204020203" pitchFamily="34" charset="0"/>
              <a:cs typeface="Segoe UI" panose="020B0502040204020203" pitchFamily="34" charset="0"/>
            </a:rPr>
            <a:t>Sociétal</a:t>
          </a:r>
          <a:endParaRPr lang="fr-FR" sz="1400" b="1" kern="1200" dirty="0">
            <a:latin typeface="Segoe UI" panose="020B0502040204020203" pitchFamily="34" charset="0"/>
            <a:cs typeface="Segoe UI" panose="020B0502040204020203" pitchFamily="34" charset="0"/>
          </a:endParaRPr>
        </a:p>
      </dsp:txBody>
      <dsp:txXfrm rot="-5400000">
        <a:off x="1438103" y="2802839"/>
        <a:ext cx="935924" cy="687787"/>
      </dsp:txXfrm>
    </dsp:sp>
    <dsp:sp modelId="{66D6682C-7A44-48D8-BBB5-F79D1FAD4BD5}">
      <dsp:nvSpPr>
        <dsp:cNvPr id="0" name=""/>
        <dsp:cNvSpPr/>
      </dsp:nvSpPr>
      <dsp:spPr>
        <a:xfrm>
          <a:off x="2340503" y="2864264"/>
          <a:ext cx="1050786" cy="564938"/>
        </a:xfrm>
        <a:prstGeom prst="rect">
          <a:avLst/>
        </a:prstGeom>
        <a:noFill/>
        <a:ln>
          <a:noFill/>
        </a:ln>
        <a:effectLst/>
      </dsp:spPr>
      <dsp:style>
        <a:lnRef idx="0">
          <a:scrgbClr r="0" g="0" b="0"/>
        </a:lnRef>
        <a:fillRef idx="0">
          <a:scrgbClr r="0" g="0" b="0"/>
        </a:fillRef>
        <a:effectRef idx="0">
          <a:scrgbClr r="0" g="0" b="0"/>
        </a:effectRef>
        <a:fontRef idx="minor"/>
      </dsp:style>
    </dsp:sp>
    <dsp:sp modelId="{2A80F671-ADF4-4F25-8FE7-748C250F7AB9}">
      <dsp:nvSpPr>
        <dsp:cNvPr id="0" name=""/>
        <dsp:cNvSpPr/>
      </dsp:nvSpPr>
      <dsp:spPr>
        <a:xfrm rot="5400000">
          <a:off x="505530" y="2705050"/>
          <a:ext cx="1031681" cy="883367"/>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716332" y="2790480"/>
        <a:ext cx="610077" cy="712507"/>
      </dsp:txXfrm>
    </dsp:sp>
    <dsp:sp modelId="{08D86389-8E7B-4A95-9E64-47213722DB1D}">
      <dsp:nvSpPr>
        <dsp:cNvPr id="0" name=""/>
        <dsp:cNvSpPr/>
      </dsp:nvSpPr>
      <dsp:spPr>
        <a:xfrm rot="5400000">
          <a:off x="946182" y="3334108"/>
          <a:ext cx="1031681" cy="1403886"/>
        </a:xfrm>
        <a:prstGeom prst="hexagon">
          <a:avLst>
            <a:gd name="adj" fmla="val 2500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Environnemental</a:t>
          </a:r>
          <a:endParaRPr lang="fr-FR" sz="1600" b="1" kern="1200" dirty="0">
            <a:latin typeface="Segoe UI" panose="020B0502040204020203" pitchFamily="34" charset="0"/>
            <a:cs typeface="Segoe UI" panose="020B0502040204020203" pitchFamily="34" charset="0"/>
          </a:endParaRPr>
        </a:p>
      </dsp:txBody>
      <dsp:txXfrm rot="-5400000">
        <a:off x="994061" y="3692157"/>
        <a:ext cx="935924" cy="687787"/>
      </dsp:txXfrm>
    </dsp:sp>
    <dsp:sp modelId="{CF6C3380-3F19-430F-8ED3-531AF84EE940}">
      <dsp:nvSpPr>
        <dsp:cNvPr id="0" name=""/>
        <dsp:cNvSpPr/>
      </dsp:nvSpPr>
      <dsp:spPr>
        <a:xfrm>
          <a:off x="1656" y="3753582"/>
          <a:ext cx="1016889" cy="564938"/>
        </a:xfrm>
        <a:prstGeom prst="rect">
          <a:avLst/>
        </a:prstGeom>
        <a:noFill/>
        <a:ln>
          <a:noFill/>
        </a:ln>
        <a:effectLst/>
      </dsp:spPr>
      <dsp:style>
        <a:lnRef idx="0">
          <a:scrgbClr r="0" g="0" b="0"/>
        </a:lnRef>
        <a:fillRef idx="0">
          <a:scrgbClr r="0" g="0" b="0"/>
        </a:fillRef>
        <a:effectRef idx="0">
          <a:scrgbClr r="0" g="0" b="0"/>
        </a:effectRef>
        <a:fontRef idx="minor"/>
      </dsp:style>
    </dsp:sp>
    <dsp:sp modelId="{374C0A00-BCAA-46C6-93F5-7D5740F739CC}">
      <dsp:nvSpPr>
        <dsp:cNvPr id="0" name=""/>
        <dsp:cNvSpPr/>
      </dsp:nvSpPr>
      <dsp:spPr>
        <a:xfrm rot="5400000">
          <a:off x="1985288" y="3502130"/>
          <a:ext cx="1031681" cy="1067842"/>
        </a:xfrm>
        <a:prstGeom prst="hexagon">
          <a:avLst>
            <a:gd name="adj" fmla="val 2500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145182" y="3692157"/>
        <a:ext cx="711894" cy="6877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F6F9-EF7F-4D85-BCDC-13212F5D82A4}">
      <dsp:nvSpPr>
        <dsp:cNvPr id="0" name=""/>
        <dsp:cNvSpPr/>
      </dsp:nvSpPr>
      <dsp:spPr>
        <a:xfrm rot="5400000">
          <a:off x="1611386" y="-208205"/>
          <a:ext cx="1156105" cy="1573199"/>
        </a:xfrm>
        <a:prstGeom prst="hexagon">
          <a:avLst>
            <a:gd name="adj" fmla="val 25000"/>
            <a:gd name="vf" fmla="val 1154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Politique</a:t>
          </a:r>
          <a:endParaRPr lang="fr-FR" sz="1600" b="1" kern="1200" dirty="0">
            <a:latin typeface="Segoe UI" panose="020B0502040204020203" pitchFamily="34" charset="0"/>
            <a:cs typeface="Segoe UI" panose="020B0502040204020203" pitchFamily="34" charset="0"/>
          </a:endParaRPr>
        </a:p>
      </dsp:txBody>
      <dsp:txXfrm rot="-5400000">
        <a:off x="1665039" y="193026"/>
        <a:ext cx="1048799" cy="770737"/>
      </dsp:txXfrm>
    </dsp:sp>
    <dsp:sp modelId="{42308073-AB1D-4F23-99E4-8CCF8ECBADA9}">
      <dsp:nvSpPr>
        <dsp:cNvPr id="0" name=""/>
        <dsp:cNvSpPr/>
      </dsp:nvSpPr>
      <dsp:spPr>
        <a:xfrm>
          <a:off x="2676272" y="261858"/>
          <a:ext cx="1177513" cy="633071"/>
        </a:xfrm>
        <a:prstGeom prst="rect">
          <a:avLst/>
        </a:prstGeom>
        <a:noFill/>
        <a:ln>
          <a:noFill/>
        </a:ln>
        <a:effectLst/>
      </dsp:spPr>
      <dsp:style>
        <a:lnRef idx="0">
          <a:scrgbClr r="0" g="0" b="0"/>
        </a:lnRef>
        <a:fillRef idx="0">
          <a:scrgbClr r="0" g="0" b="0"/>
        </a:fillRef>
        <a:effectRef idx="0">
          <a:scrgbClr r="0" g="0" b="0"/>
        </a:effectRef>
        <a:fontRef idx="minor"/>
      </dsp:style>
    </dsp:sp>
    <dsp:sp modelId="{E9B6FE64-5CD4-4D94-B57E-0820E4E8AF74}">
      <dsp:nvSpPr>
        <dsp:cNvPr id="0" name=""/>
        <dsp:cNvSpPr/>
      </dsp:nvSpPr>
      <dsp:spPr>
        <a:xfrm rot="5400000">
          <a:off x="619996" y="83442"/>
          <a:ext cx="1156105" cy="98990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856222" y="179175"/>
        <a:ext cx="683653" cy="798437"/>
      </dsp:txXfrm>
    </dsp:sp>
    <dsp:sp modelId="{F3DFCB95-0D82-41B1-B1F9-39D623B280BA}">
      <dsp:nvSpPr>
        <dsp:cNvPr id="0" name=""/>
        <dsp:cNvSpPr/>
      </dsp:nvSpPr>
      <dsp:spPr>
        <a:xfrm rot="5400000">
          <a:off x="1113792" y="788365"/>
          <a:ext cx="1156105" cy="1573199"/>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Economique</a:t>
          </a:r>
          <a:endParaRPr lang="fr-FR" sz="1600" b="1" kern="1200" dirty="0">
            <a:latin typeface="Segoe UI" panose="020B0502040204020203" pitchFamily="34" charset="0"/>
            <a:cs typeface="Segoe UI" panose="020B0502040204020203" pitchFamily="34" charset="0"/>
          </a:endParaRPr>
        </a:p>
      </dsp:txBody>
      <dsp:txXfrm rot="-5400000">
        <a:off x="1167445" y="1189596"/>
        <a:ext cx="1048799" cy="770737"/>
      </dsp:txXfrm>
    </dsp:sp>
    <dsp:sp modelId="{00A3D50F-CC64-454E-B6D0-90B07FBF9A1B}">
      <dsp:nvSpPr>
        <dsp:cNvPr id="0" name=""/>
        <dsp:cNvSpPr/>
      </dsp:nvSpPr>
      <dsp:spPr>
        <a:xfrm>
          <a:off x="55354" y="1258429"/>
          <a:ext cx="1139529" cy="633071"/>
        </a:xfrm>
        <a:prstGeom prst="rect">
          <a:avLst/>
        </a:prstGeom>
        <a:noFill/>
        <a:ln>
          <a:noFill/>
        </a:ln>
        <a:effectLst/>
      </dsp:spPr>
      <dsp:style>
        <a:lnRef idx="0">
          <a:scrgbClr r="0" g="0" b="0"/>
        </a:lnRef>
        <a:fillRef idx="0">
          <a:scrgbClr r="0" g="0" b="0"/>
        </a:fillRef>
        <a:effectRef idx="0">
          <a:scrgbClr r="0" g="0" b="0"/>
        </a:effectRef>
        <a:fontRef idx="minor"/>
      </dsp:style>
    </dsp:sp>
    <dsp:sp modelId="{5036A4D7-0A74-4272-AAFC-C894C4D45AA7}">
      <dsp:nvSpPr>
        <dsp:cNvPr id="0" name=""/>
        <dsp:cNvSpPr/>
      </dsp:nvSpPr>
      <dsp:spPr>
        <a:xfrm rot="5400000">
          <a:off x="2278217" y="976652"/>
          <a:ext cx="1156105" cy="1196626"/>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457395" y="1189596"/>
        <a:ext cx="797750" cy="770737"/>
      </dsp:txXfrm>
    </dsp:sp>
    <dsp:sp modelId="{0265B3F6-1304-41B6-B1E2-302BBB903392}">
      <dsp:nvSpPr>
        <dsp:cNvPr id="0" name=""/>
        <dsp:cNvSpPr/>
      </dsp:nvSpPr>
      <dsp:spPr>
        <a:xfrm rot="5400000">
          <a:off x="1385665" y="1483087"/>
          <a:ext cx="1607549" cy="2628342"/>
        </a:xfrm>
        <a:prstGeom prst="hexagon">
          <a:avLst>
            <a:gd name="adj" fmla="val 25000"/>
            <a:gd name="vf" fmla="val 115470"/>
          </a:avLst>
        </a:prstGeom>
        <a:solidFill>
          <a:schemeClr val="tx2">
            <a:lumMod val="60000"/>
            <a:lumOff val="4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Sociétal</a:t>
          </a:r>
          <a:endParaRPr lang="fr-FR" sz="1900" b="1" kern="1200" dirty="0">
            <a:latin typeface="Segoe UI" panose="020B0502040204020203" pitchFamily="34" charset="0"/>
            <a:cs typeface="Segoe UI" panose="020B0502040204020203" pitchFamily="34" charset="0"/>
          </a:endParaRPr>
        </a:p>
      </dsp:txBody>
      <dsp:txXfrm rot="-5400000">
        <a:off x="1313326" y="2261408"/>
        <a:ext cx="1752228" cy="1071699"/>
      </dsp:txXfrm>
    </dsp:sp>
    <dsp:sp modelId="{66D6682C-7A44-48D8-BBB5-F79D1FAD4BD5}">
      <dsp:nvSpPr>
        <dsp:cNvPr id="0" name=""/>
        <dsp:cNvSpPr/>
      </dsp:nvSpPr>
      <dsp:spPr>
        <a:xfrm>
          <a:off x="2676272" y="2480722"/>
          <a:ext cx="1177513" cy="633071"/>
        </a:xfrm>
        <a:prstGeom prst="rect">
          <a:avLst/>
        </a:prstGeom>
        <a:noFill/>
        <a:ln>
          <a:noFill/>
        </a:ln>
        <a:effectLst/>
      </dsp:spPr>
      <dsp:style>
        <a:lnRef idx="0">
          <a:scrgbClr r="0" g="0" b="0"/>
        </a:lnRef>
        <a:fillRef idx="0">
          <a:scrgbClr r="0" g="0" b="0"/>
        </a:fillRef>
        <a:effectRef idx="0">
          <a:scrgbClr r="0" g="0" b="0"/>
        </a:effectRef>
        <a:fontRef idx="minor"/>
      </dsp:style>
    </dsp:sp>
    <dsp:sp modelId="{2A80F671-ADF4-4F25-8FE7-748C250F7AB9}">
      <dsp:nvSpPr>
        <dsp:cNvPr id="0" name=""/>
        <dsp:cNvSpPr/>
      </dsp:nvSpPr>
      <dsp:spPr>
        <a:xfrm rot="5400000">
          <a:off x="619996" y="2302306"/>
          <a:ext cx="1156105" cy="98990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856222" y="2398039"/>
        <a:ext cx="683653" cy="798437"/>
      </dsp:txXfrm>
    </dsp:sp>
    <dsp:sp modelId="{08D86389-8E7B-4A95-9E64-47213722DB1D}">
      <dsp:nvSpPr>
        <dsp:cNvPr id="0" name=""/>
        <dsp:cNvSpPr/>
      </dsp:nvSpPr>
      <dsp:spPr>
        <a:xfrm rot="5400000">
          <a:off x="1113792" y="3232952"/>
          <a:ext cx="1156105" cy="1573199"/>
        </a:xfrm>
        <a:prstGeom prst="hexagon">
          <a:avLst>
            <a:gd name="adj" fmla="val 2500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Environnemental</a:t>
          </a:r>
          <a:endParaRPr lang="fr-FR" sz="1600" b="1" kern="1200" dirty="0">
            <a:latin typeface="Segoe UI" panose="020B0502040204020203" pitchFamily="34" charset="0"/>
            <a:cs typeface="Segoe UI" panose="020B0502040204020203" pitchFamily="34" charset="0"/>
          </a:endParaRPr>
        </a:p>
      </dsp:txBody>
      <dsp:txXfrm rot="-5400000">
        <a:off x="1167445" y="3634183"/>
        <a:ext cx="1048799" cy="770737"/>
      </dsp:txXfrm>
    </dsp:sp>
    <dsp:sp modelId="{CF6C3380-3F19-430F-8ED3-531AF84EE940}">
      <dsp:nvSpPr>
        <dsp:cNvPr id="0" name=""/>
        <dsp:cNvSpPr/>
      </dsp:nvSpPr>
      <dsp:spPr>
        <a:xfrm>
          <a:off x="55354" y="3703015"/>
          <a:ext cx="1139529" cy="633071"/>
        </a:xfrm>
        <a:prstGeom prst="rect">
          <a:avLst/>
        </a:prstGeom>
        <a:noFill/>
        <a:ln>
          <a:noFill/>
        </a:ln>
        <a:effectLst/>
      </dsp:spPr>
      <dsp:style>
        <a:lnRef idx="0">
          <a:scrgbClr r="0" g="0" b="0"/>
        </a:lnRef>
        <a:fillRef idx="0">
          <a:scrgbClr r="0" g="0" b="0"/>
        </a:fillRef>
        <a:effectRef idx="0">
          <a:scrgbClr r="0" g="0" b="0"/>
        </a:effectRef>
        <a:fontRef idx="minor"/>
      </dsp:style>
    </dsp:sp>
    <dsp:sp modelId="{374C0A00-BCAA-46C6-93F5-7D5740F739CC}">
      <dsp:nvSpPr>
        <dsp:cNvPr id="0" name=""/>
        <dsp:cNvSpPr/>
      </dsp:nvSpPr>
      <dsp:spPr>
        <a:xfrm rot="5400000">
          <a:off x="2278217" y="3421238"/>
          <a:ext cx="1156105" cy="1196626"/>
        </a:xfrm>
        <a:prstGeom prst="hexagon">
          <a:avLst>
            <a:gd name="adj" fmla="val 2500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457395" y="3634182"/>
        <a:ext cx="797750" cy="7707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F6F9-EF7F-4D85-BCDC-13212F5D82A4}">
      <dsp:nvSpPr>
        <dsp:cNvPr id="0" name=""/>
        <dsp:cNvSpPr/>
      </dsp:nvSpPr>
      <dsp:spPr>
        <a:xfrm rot="5400000">
          <a:off x="1742070" y="-372894"/>
          <a:ext cx="913096" cy="1660179"/>
        </a:xfrm>
        <a:prstGeom prst="hexagon">
          <a:avLst>
            <a:gd name="adj" fmla="val 25000"/>
            <a:gd name="vf" fmla="val 1154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Politique</a:t>
          </a:r>
          <a:endParaRPr lang="fr-FR" sz="1600" b="1" kern="1200" dirty="0">
            <a:latin typeface="Segoe UI" panose="020B0502040204020203" pitchFamily="34" charset="0"/>
            <a:cs typeface="Segoe UI" panose="020B0502040204020203" pitchFamily="34" charset="0"/>
          </a:endParaRPr>
        </a:p>
      </dsp:txBody>
      <dsp:txXfrm rot="-5400000">
        <a:off x="1645225" y="152830"/>
        <a:ext cx="1106786" cy="608730"/>
      </dsp:txXfrm>
    </dsp:sp>
    <dsp:sp modelId="{42308073-AB1D-4F23-99E4-8CCF8ECBADA9}">
      <dsp:nvSpPr>
        <dsp:cNvPr id="0" name=""/>
        <dsp:cNvSpPr/>
      </dsp:nvSpPr>
      <dsp:spPr>
        <a:xfrm>
          <a:off x="2583120" y="207193"/>
          <a:ext cx="930005" cy="500002"/>
        </a:xfrm>
        <a:prstGeom prst="rect">
          <a:avLst/>
        </a:prstGeom>
        <a:noFill/>
        <a:ln>
          <a:noFill/>
        </a:ln>
        <a:effectLst/>
      </dsp:spPr>
      <dsp:style>
        <a:lnRef idx="0">
          <a:scrgbClr r="0" g="0" b="0"/>
        </a:lnRef>
        <a:fillRef idx="0">
          <a:scrgbClr r="0" g="0" b="0"/>
        </a:fillRef>
        <a:effectRef idx="0">
          <a:scrgbClr r="0" g="0" b="0"/>
        </a:effectRef>
        <a:fontRef idx="minor"/>
      </dsp:style>
    </dsp:sp>
    <dsp:sp modelId="{E9B6FE64-5CD4-4D94-B57E-0820E4E8AF74}">
      <dsp:nvSpPr>
        <dsp:cNvPr id="0" name=""/>
        <dsp:cNvSpPr/>
      </dsp:nvSpPr>
      <dsp:spPr>
        <a:xfrm rot="5400000">
          <a:off x="959065" y="66280"/>
          <a:ext cx="913096" cy="781829"/>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1145636" y="141891"/>
        <a:ext cx="539953" cy="630608"/>
      </dsp:txXfrm>
    </dsp:sp>
    <dsp:sp modelId="{F3DFCB95-0D82-41B1-B1F9-39D623B280BA}">
      <dsp:nvSpPr>
        <dsp:cNvPr id="0" name=""/>
        <dsp:cNvSpPr/>
      </dsp:nvSpPr>
      <dsp:spPr>
        <a:xfrm rot="5400000">
          <a:off x="1349067" y="623031"/>
          <a:ext cx="913096" cy="1242519"/>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Economique</a:t>
          </a:r>
          <a:endParaRPr lang="fr-FR" sz="1600" b="1" kern="1200" dirty="0">
            <a:latin typeface="Segoe UI" panose="020B0502040204020203" pitchFamily="34" charset="0"/>
            <a:cs typeface="Segoe UI" panose="020B0502040204020203" pitchFamily="34" charset="0"/>
          </a:endParaRPr>
        </a:p>
      </dsp:txBody>
      <dsp:txXfrm rot="-5400000">
        <a:off x="1391442" y="939926"/>
        <a:ext cx="828346" cy="608730"/>
      </dsp:txXfrm>
    </dsp:sp>
    <dsp:sp modelId="{00A3D50F-CC64-454E-B6D0-90B07FBF9A1B}">
      <dsp:nvSpPr>
        <dsp:cNvPr id="0" name=""/>
        <dsp:cNvSpPr/>
      </dsp:nvSpPr>
      <dsp:spPr>
        <a:xfrm>
          <a:off x="513109" y="994289"/>
          <a:ext cx="900005" cy="500002"/>
        </a:xfrm>
        <a:prstGeom prst="rect">
          <a:avLst/>
        </a:prstGeom>
        <a:noFill/>
        <a:ln>
          <a:noFill/>
        </a:ln>
        <a:effectLst/>
      </dsp:spPr>
      <dsp:style>
        <a:lnRef idx="0">
          <a:scrgbClr r="0" g="0" b="0"/>
        </a:lnRef>
        <a:fillRef idx="0">
          <a:scrgbClr r="0" g="0" b="0"/>
        </a:fillRef>
        <a:effectRef idx="0">
          <a:scrgbClr r="0" g="0" b="0"/>
        </a:effectRef>
        <a:fontRef idx="minor"/>
      </dsp:style>
    </dsp:sp>
    <dsp:sp modelId="{5036A4D7-0A74-4272-AAFC-C894C4D45AA7}">
      <dsp:nvSpPr>
        <dsp:cNvPr id="0" name=""/>
        <dsp:cNvSpPr/>
      </dsp:nvSpPr>
      <dsp:spPr>
        <a:xfrm rot="5400000">
          <a:off x="2268735" y="771740"/>
          <a:ext cx="913096" cy="945100"/>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410250" y="939925"/>
        <a:ext cx="630066" cy="608730"/>
      </dsp:txXfrm>
    </dsp:sp>
    <dsp:sp modelId="{0265B3F6-1304-41B6-B1E2-302BBB903392}">
      <dsp:nvSpPr>
        <dsp:cNvPr id="0" name=""/>
        <dsp:cNvSpPr/>
      </dsp:nvSpPr>
      <dsp:spPr>
        <a:xfrm rot="5400000">
          <a:off x="1742070" y="1410127"/>
          <a:ext cx="913096" cy="1242519"/>
        </a:xfrm>
        <a:prstGeom prst="hexagon">
          <a:avLst>
            <a:gd name="adj" fmla="val 25000"/>
            <a:gd name="vf" fmla="val 11547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latin typeface="Segoe UI" panose="020B0502040204020203" pitchFamily="34" charset="0"/>
              <a:cs typeface="Segoe UI" panose="020B0502040204020203" pitchFamily="34" charset="0"/>
            </a:rPr>
            <a:t>Sociétal</a:t>
          </a:r>
          <a:endParaRPr lang="fr-FR" sz="1400" b="1" kern="1200" dirty="0">
            <a:latin typeface="Segoe UI" panose="020B0502040204020203" pitchFamily="34" charset="0"/>
            <a:cs typeface="Segoe UI" panose="020B0502040204020203" pitchFamily="34" charset="0"/>
          </a:endParaRPr>
        </a:p>
      </dsp:txBody>
      <dsp:txXfrm rot="-5400000">
        <a:off x="1784445" y="1727022"/>
        <a:ext cx="828346" cy="608730"/>
      </dsp:txXfrm>
    </dsp:sp>
    <dsp:sp modelId="{66D6682C-7A44-48D8-BBB5-F79D1FAD4BD5}">
      <dsp:nvSpPr>
        <dsp:cNvPr id="0" name=""/>
        <dsp:cNvSpPr/>
      </dsp:nvSpPr>
      <dsp:spPr>
        <a:xfrm>
          <a:off x="2583120" y="1781385"/>
          <a:ext cx="930005" cy="500002"/>
        </a:xfrm>
        <a:prstGeom prst="rect">
          <a:avLst/>
        </a:prstGeom>
        <a:noFill/>
        <a:ln>
          <a:noFill/>
        </a:ln>
        <a:effectLst/>
      </dsp:spPr>
      <dsp:style>
        <a:lnRef idx="0">
          <a:scrgbClr r="0" g="0" b="0"/>
        </a:lnRef>
        <a:fillRef idx="0">
          <a:scrgbClr r="0" g="0" b="0"/>
        </a:fillRef>
        <a:effectRef idx="0">
          <a:scrgbClr r="0" g="0" b="0"/>
        </a:effectRef>
        <a:fontRef idx="minor"/>
      </dsp:style>
    </dsp:sp>
    <dsp:sp modelId="{2A80F671-ADF4-4F25-8FE7-748C250F7AB9}">
      <dsp:nvSpPr>
        <dsp:cNvPr id="0" name=""/>
        <dsp:cNvSpPr/>
      </dsp:nvSpPr>
      <dsp:spPr>
        <a:xfrm rot="5400000">
          <a:off x="959065" y="1640472"/>
          <a:ext cx="913096" cy="781829"/>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1145636" y="1716083"/>
        <a:ext cx="539953" cy="630608"/>
      </dsp:txXfrm>
    </dsp:sp>
    <dsp:sp modelId="{08D86389-8E7B-4A95-9E64-47213722DB1D}">
      <dsp:nvSpPr>
        <dsp:cNvPr id="0" name=""/>
        <dsp:cNvSpPr/>
      </dsp:nvSpPr>
      <dsp:spPr>
        <a:xfrm rot="5400000">
          <a:off x="1006955" y="1851269"/>
          <a:ext cx="1630959" cy="2652289"/>
        </a:xfrm>
        <a:prstGeom prst="hexagon">
          <a:avLst>
            <a:gd name="adj" fmla="val 25000"/>
            <a:gd name="vf" fmla="val 115470"/>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latin typeface="Segoe UI" panose="020B0502040204020203" pitchFamily="34" charset="0"/>
              <a:cs typeface="Segoe UI" panose="020B0502040204020203" pitchFamily="34" charset="0"/>
            </a:rPr>
            <a:t>Environnemental</a:t>
          </a:r>
          <a:endParaRPr lang="fr-FR" sz="1500" b="1" kern="1200" dirty="0">
            <a:latin typeface="Segoe UI" panose="020B0502040204020203" pitchFamily="34" charset="0"/>
            <a:cs typeface="Segoe UI" panose="020B0502040204020203" pitchFamily="34" charset="0"/>
          </a:endParaRPr>
        </a:p>
      </dsp:txBody>
      <dsp:txXfrm rot="-5400000">
        <a:off x="938339" y="2633761"/>
        <a:ext cx="1768193" cy="1087306"/>
      </dsp:txXfrm>
    </dsp:sp>
    <dsp:sp modelId="{CF6C3380-3F19-430F-8ED3-531AF84EE940}">
      <dsp:nvSpPr>
        <dsp:cNvPr id="0" name=""/>
        <dsp:cNvSpPr/>
      </dsp:nvSpPr>
      <dsp:spPr>
        <a:xfrm>
          <a:off x="529927" y="2927413"/>
          <a:ext cx="900005" cy="500002"/>
        </a:xfrm>
        <a:prstGeom prst="rect">
          <a:avLst/>
        </a:prstGeom>
        <a:noFill/>
        <a:ln>
          <a:noFill/>
        </a:ln>
        <a:effectLst/>
      </dsp:spPr>
      <dsp:style>
        <a:lnRef idx="0">
          <a:scrgbClr r="0" g="0" b="0"/>
        </a:lnRef>
        <a:fillRef idx="0">
          <a:scrgbClr r="0" g="0" b="0"/>
        </a:fillRef>
        <a:effectRef idx="0">
          <a:scrgbClr r="0" g="0" b="0"/>
        </a:effectRef>
        <a:fontRef idx="minor"/>
      </dsp:style>
    </dsp:sp>
    <dsp:sp modelId="{374C0A00-BCAA-46C6-93F5-7D5740F739CC}">
      <dsp:nvSpPr>
        <dsp:cNvPr id="0" name=""/>
        <dsp:cNvSpPr/>
      </dsp:nvSpPr>
      <dsp:spPr>
        <a:xfrm rot="5400000">
          <a:off x="2285554" y="2704864"/>
          <a:ext cx="913096" cy="945100"/>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427069" y="2873049"/>
        <a:ext cx="630066" cy="6087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F6F9-EF7F-4D85-BCDC-13212F5D82A4}">
      <dsp:nvSpPr>
        <dsp:cNvPr id="0" name=""/>
        <dsp:cNvSpPr/>
      </dsp:nvSpPr>
      <dsp:spPr>
        <a:xfrm rot="5400000">
          <a:off x="1528146" y="-219781"/>
          <a:ext cx="933666" cy="1374504"/>
        </a:xfrm>
        <a:prstGeom prst="hexagon">
          <a:avLst>
            <a:gd name="adj" fmla="val 25000"/>
            <a:gd name="vf" fmla="val 1154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latin typeface="Segoe UI" panose="020B0502040204020203" pitchFamily="34" charset="0"/>
              <a:cs typeface="Segoe UI" panose="020B0502040204020203" pitchFamily="34" charset="0"/>
            </a:rPr>
            <a:t>Politique</a:t>
          </a:r>
          <a:endParaRPr lang="fr-FR" sz="1900" b="1" kern="1200" dirty="0">
            <a:latin typeface="Segoe UI" panose="020B0502040204020203" pitchFamily="34" charset="0"/>
            <a:cs typeface="Segoe UI" panose="020B0502040204020203" pitchFamily="34" charset="0"/>
          </a:endParaRPr>
        </a:p>
      </dsp:txBody>
      <dsp:txXfrm rot="-5400000">
        <a:off x="1536811" y="156249"/>
        <a:ext cx="916336" cy="622444"/>
      </dsp:txXfrm>
    </dsp:sp>
    <dsp:sp modelId="{42308073-AB1D-4F23-99E4-8CCF8ECBADA9}">
      <dsp:nvSpPr>
        <dsp:cNvPr id="0" name=""/>
        <dsp:cNvSpPr/>
      </dsp:nvSpPr>
      <dsp:spPr>
        <a:xfrm>
          <a:off x="2388143" y="211837"/>
          <a:ext cx="950955" cy="511266"/>
        </a:xfrm>
        <a:prstGeom prst="rect">
          <a:avLst/>
        </a:prstGeom>
        <a:noFill/>
        <a:ln>
          <a:noFill/>
        </a:ln>
        <a:effectLst/>
      </dsp:spPr>
      <dsp:style>
        <a:lnRef idx="0">
          <a:scrgbClr r="0" g="0" b="0"/>
        </a:lnRef>
        <a:fillRef idx="0">
          <a:scrgbClr r="0" g="0" b="0"/>
        </a:fillRef>
        <a:effectRef idx="0">
          <a:scrgbClr r="0" g="0" b="0"/>
        </a:effectRef>
        <a:fontRef idx="minor"/>
      </dsp:style>
    </dsp:sp>
    <dsp:sp modelId="{E9B6FE64-5CD4-4D94-B57E-0820E4E8AF74}">
      <dsp:nvSpPr>
        <dsp:cNvPr id="0" name=""/>
        <dsp:cNvSpPr/>
      </dsp:nvSpPr>
      <dsp:spPr>
        <a:xfrm rot="5400000">
          <a:off x="727502" y="67749"/>
          <a:ext cx="933666" cy="799442"/>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918277" y="145063"/>
        <a:ext cx="552116" cy="644814"/>
      </dsp:txXfrm>
    </dsp:sp>
    <dsp:sp modelId="{F3DFCB95-0D82-41B1-B1F9-39D623B280BA}">
      <dsp:nvSpPr>
        <dsp:cNvPr id="0" name=""/>
        <dsp:cNvSpPr/>
      </dsp:nvSpPr>
      <dsp:spPr>
        <a:xfrm rot="5400000">
          <a:off x="1126290" y="637043"/>
          <a:ext cx="933666" cy="1270509"/>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Economique</a:t>
          </a:r>
          <a:endParaRPr lang="fr-FR" sz="1600" b="1" kern="1200" dirty="0">
            <a:latin typeface="Segoe UI" panose="020B0502040204020203" pitchFamily="34" charset="0"/>
            <a:cs typeface="Segoe UI" panose="020B0502040204020203" pitchFamily="34" charset="0"/>
          </a:endParaRPr>
        </a:p>
      </dsp:txBody>
      <dsp:txXfrm rot="-5400000">
        <a:off x="1169620" y="961076"/>
        <a:ext cx="847006" cy="622444"/>
      </dsp:txXfrm>
    </dsp:sp>
    <dsp:sp modelId="{00A3D50F-CC64-454E-B6D0-90B07FBF9A1B}">
      <dsp:nvSpPr>
        <dsp:cNvPr id="0" name=""/>
        <dsp:cNvSpPr/>
      </dsp:nvSpPr>
      <dsp:spPr>
        <a:xfrm>
          <a:off x="271500" y="1016665"/>
          <a:ext cx="920279" cy="511266"/>
        </a:xfrm>
        <a:prstGeom prst="rect">
          <a:avLst/>
        </a:prstGeom>
        <a:noFill/>
        <a:ln>
          <a:noFill/>
        </a:ln>
        <a:effectLst/>
      </dsp:spPr>
      <dsp:style>
        <a:lnRef idx="0">
          <a:scrgbClr r="0" g="0" b="0"/>
        </a:lnRef>
        <a:fillRef idx="0">
          <a:scrgbClr r="0" g="0" b="0"/>
        </a:fillRef>
        <a:effectRef idx="0">
          <a:scrgbClr r="0" g="0" b="0"/>
        </a:effectRef>
        <a:fontRef idx="minor"/>
      </dsp:style>
    </dsp:sp>
    <dsp:sp modelId="{5036A4D7-0A74-4272-AAFC-C894C4D45AA7}">
      <dsp:nvSpPr>
        <dsp:cNvPr id="0" name=""/>
        <dsp:cNvSpPr/>
      </dsp:nvSpPr>
      <dsp:spPr>
        <a:xfrm rot="5400000">
          <a:off x="2066675" y="789102"/>
          <a:ext cx="933666" cy="966391"/>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211378" y="961075"/>
        <a:ext cx="644261" cy="622444"/>
      </dsp:txXfrm>
    </dsp:sp>
    <dsp:sp modelId="{0265B3F6-1304-41B6-B1E2-302BBB903392}">
      <dsp:nvSpPr>
        <dsp:cNvPr id="0" name=""/>
        <dsp:cNvSpPr/>
      </dsp:nvSpPr>
      <dsp:spPr>
        <a:xfrm rot="5400000">
          <a:off x="1528146" y="1441870"/>
          <a:ext cx="933666" cy="1270509"/>
        </a:xfrm>
        <a:prstGeom prst="hexagon">
          <a:avLst>
            <a:gd name="adj" fmla="val 25000"/>
            <a:gd name="vf" fmla="val 11547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latin typeface="Segoe UI" panose="020B0502040204020203" pitchFamily="34" charset="0"/>
              <a:cs typeface="Segoe UI" panose="020B0502040204020203" pitchFamily="34" charset="0"/>
            </a:rPr>
            <a:t>Sociétal</a:t>
          </a:r>
          <a:endParaRPr lang="fr-FR" sz="1400" b="1" kern="1200" dirty="0">
            <a:latin typeface="Segoe UI" panose="020B0502040204020203" pitchFamily="34" charset="0"/>
            <a:cs typeface="Segoe UI" panose="020B0502040204020203" pitchFamily="34" charset="0"/>
          </a:endParaRPr>
        </a:p>
      </dsp:txBody>
      <dsp:txXfrm rot="-5400000">
        <a:off x="1571476" y="1765903"/>
        <a:ext cx="847006" cy="622444"/>
      </dsp:txXfrm>
    </dsp:sp>
    <dsp:sp modelId="{66D6682C-7A44-48D8-BBB5-F79D1FAD4BD5}">
      <dsp:nvSpPr>
        <dsp:cNvPr id="0" name=""/>
        <dsp:cNvSpPr/>
      </dsp:nvSpPr>
      <dsp:spPr>
        <a:xfrm>
          <a:off x="2388143" y="1821492"/>
          <a:ext cx="950955" cy="511266"/>
        </a:xfrm>
        <a:prstGeom prst="rect">
          <a:avLst/>
        </a:prstGeom>
        <a:noFill/>
        <a:ln>
          <a:noFill/>
        </a:ln>
        <a:effectLst/>
      </dsp:spPr>
      <dsp:style>
        <a:lnRef idx="0">
          <a:scrgbClr r="0" g="0" b="0"/>
        </a:lnRef>
        <a:fillRef idx="0">
          <a:scrgbClr r="0" g="0" b="0"/>
        </a:fillRef>
        <a:effectRef idx="0">
          <a:scrgbClr r="0" g="0" b="0"/>
        </a:effectRef>
        <a:fontRef idx="minor"/>
      </dsp:style>
    </dsp:sp>
    <dsp:sp modelId="{2A80F671-ADF4-4F25-8FE7-748C250F7AB9}">
      <dsp:nvSpPr>
        <dsp:cNvPr id="0" name=""/>
        <dsp:cNvSpPr/>
      </dsp:nvSpPr>
      <dsp:spPr>
        <a:xfrm rot="5400000">
          <a:off x="727502" y="1677404"/>
          <a:ext cx="933666" cy="799442"/>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918277" y="1754718"/>
        <a:ext cx="552116" cy="644814"/>
      </dsp:txXfrm>
    </dsp:sp>
    <dsp:sp modelId="{08D86389-8E7B-4A95-9E64-47213722DB1D}">
      <dsp:nvSpPr>
        <dsp:cNvPr id="0" name=""/>
        <dsp:cNvSpPr/>
      </dsp:nvSpPr>
      <dsp:spPr>
        <a:xfrm rot="5400000">
          <a:off x="1031651" y="2254256"/>
          <a:ext cx="1122945" cy="1444671"/>
        </a:xfrm>
        <a:prstGeom prst="hexagon">
          <a:avLst>
            <a:gd name="adj" fmla="val 25000"/>
            <a:gd name="vf" fmla="val 115470"/>
          </a:avLst>
        </a:prstGeom>
        <a:solidFill>
          <a:schemeClr val="accent6">
            <a:lumMod val="20000"/>
            <a:lumOff val="8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latin typeface="Segoe UI" panose="020B0502040204020203" pitchFamily="34" charset="0"/>
              <a:cs typeface="Segoe UI" panose="020B0502040204020203" pitchFamily="34" charset="0"/>
            </a:rPr>
            <a:t>Environnemental</a:t>
          </a:r>
          <a:endParaRPr lang="fr-FR" sz="1500" b="1" kern="1200" dirty="0">
            <a:latin typeface="Segoe UI" panose="020B0502040204020203" pitchFamily="34" charset="0"/>
            <a:cs typeface="Segoe UI" panose="020B0502040204020203" pitchFamily="34" charset="0"/>
          </a:endParaRPr>
        </a:p>
      </dsp:txBody>
      <dsp:txXfrm rot="-5400000">
        <a:off x="1111566" y="2602277"/>
        <a:ext cx="963114" cy="748630"/>
      </dsp:txXfrm>
    </dsp:sp>
    <dsp:sp modelId="{CF6C3380-3F19-430F-8ED3-531AF84EE940}">
      <dsp:nvSpPr>
        <dsp:cNvPr id="0" name=""/>
        <dsp:cNvSpPr/>
      </dsp:nvSpPr>
      <dsp:spPr>
        <a:xfrm>
          <a:off x="271500" y="2720958"/>
          <a:ext cx="920279" cy="511266"/>
        </a:xfrm>
        <a:prstGeom prst="rect">
          <a:avLst/>
        </a:prstGeom>
        <a:noFill/>
        <a:ln>
          <a:noFill/>
        </a:ln>
        <a:effectLst/>
      </dsp:spPr>
      <dsp:style>
        <a:lnRef idx="0">
          <a:scrgbClr r="0" g="0" b="0"/>
        </a:lnRef>
        <a:fillRef idx="0">
          <a:scrgbClr r="0" g="0" b="0"/>
        </a:fillRef>
        <a:effectRef idx="0">
          <a:scrgbClr r="0" g="0" b="0"/>
        </a:effectRef>
        <a:fontRef idx="minor"/>
      </dsp:style>
    </dsp:sp>
    <dsp:sp modelId="{374C0A00-BCAA-46C6-93F5-7D5740F739CC}">
      <dsp:nvSpPr>
        <dsp:cNvPr id="0" name=""/>
        <dsp:cNvSpPr/>
      </dsp:nvSpPr>
      <dsp:spPr>
        <a:xfrm rot="5400000">
          <a:off x="2066675" y="2493396"/>
          <a:ext cx="933666" cy="966391"/>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fr-FR" sz="8000" b="1" kern="1200">
            <a:latin typeface="Segoe UI" panose="020B0502040204020203" pitchFamily="34" charset="0"/>
            <a:cs typeface="Segoe UI" panose="020B0502040204020203" pitchFamily="34" charset="0"/>
          </a:endParaRPr>
        </a:p>
      </dsp:txBody>
      <dsp:txXfrm rot="-5400000">
        <a:off x="2211378" y="2665369"/>
        <a:ext cx="644261" cy="6224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E27A2-4330-4586-9BC0-BFE1D9327440}">
      <dsp:nvSpPr>
        <dsp:cNvPr id="0" name=""/>
        <dsp:cNvSpPr/>
      </dsp:nvSpPr>
      <dsp:spPr>
        <a:xfrm>
          <a:off x="44" y="0"/>
          <a:ext cx="1758525" cy="540540"/>
        </a:xfrm>
        <a:prstGeom prst="roundRect">
          <a:avLst/>
        </a:prstGeom>
        <a:solidFill>
          <a:schemeClr val="accent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Stabilisation</a:t>
          </a:r>
          <a:endParaRPr lang="fr-FR" sz="2000" kern="1200" dirty="0">
            <a:latin typeface="Segoe UI" panose="020B0502040204020203" pitchFamily="34" charset="0"/>
            <a:cs typeface="Segoe UI" panose="020B0502040204020203" pitchFamily="34" charset="0"/>
          </a:endParaRPr>
        </a:p>
      </dsp:txBody>
      <dsp:txXfrm>
        <a:off x="26431" y="26387"/>
        <a:ext cx="1705751" cy="487766"/>
      </dsp:txXfrm>
    </dsp:sp>
    <dsp:sp modelId="{79ADBF3A-E098-4DAD-A189-EA839AB6C79E}">
      <dsp:nvSpPr>
        <dsp:cNvPr id="0" name=""/>
        <dsp:cNvSpPr/>
      </dsp:nvSpPr>
      <dsp:spPr>
        <a:xfrm>
          <a:off x="0" y="569069"/>
          <a:ext cx="8881889" cy="102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000" tIns="19050" rIns="106680" bIns="19050" numCol="1" spcCol="1270" anchor="t" anchorCtr="0">
          <a:noAutofit/>
        </a:bodyPr>
        <a:lstStyle/>
        <a:p>
          <a:pPr marL="114300" lvl="1" indent="-114300" algn="just" defTabSz="666750" rtl="0">
            <a:lnSpc>
              <a:spcPct val="90000"/>
            </a:lnSpc>
            <a:spcBef>
              <a:spcPct val="0"/>
            </a:spcBef>
            <a:spcAft>
              <a:spcPct val="20000"/>
            </a:spcAft>
            <a:buChar char="••"/>
          </a:pPr>
          <a:r>
            <a:rPr lang="fr-FR" sz="1500" b="0" kern="1200" dirty="0" smtClean="0">
              <a:latin typeface="Segoe UI" panose="020B0502040204020203" pitchFamily="34" charset="0"/>
              <a:cs typeface="Segoe UI" panose="020B0502040204020203" pitchFamily="34" charset="0"/>
            </a:rPr>
            <a:t>Mise en œuvre des interventions qui procurent un dividende de paix rapide aux ex-combattants ciblés, aux jeunes à haut risque, aux rapatriés, aux personnes déplacées, aux femmes et filles, etc.</a:t>
          </a:r>
          <a:endParaRPr lang="fr-FR" sz="1500" b="0" kern="1200" dirty="0">
            <a:latin typeface="Segoe UI" panose="020B0502040204020203" pitchFamily="34" charset="0"/>
            <a:cs typeface="Segoe UI" panose="020B0502040204020203" pitchFamily="34" charset="0"/>
          </a:endParaRPr>
        </a:p>
        <a:p>
          <a:pPr marL="114300" lvl="1" indent="-114300" algn="just" defTabSz="666750" rtl="0">
            <a:lnSpc>
              <a:spcPct val="90000"/>
            </a:lnSpc>
            <a:spcBef>
              <a:spcPct val="0"/>
            </a:spcBef>
            <a:spcAft>
              <a:spcPct val="20000"/>
            </a:spcAft>
            <a:buChar char="••"/>
          </a:pPr>
          <a:r>
            <a:rPr lang="fr-FR" sz="1500" b="0" kern="1200" dirty="0" smtClean="0">
              <a:latin typeface="Segoe UI" panose="020B0502040204020203" pitchFamily="34" charset="0"/>
              <a:cs typeface="Segoe UI" panose="020B0502040204020203" pitchFamily="34" charset="0"/>
            </a:rPr>
            <a:t>Impulsion de la réconciliation des populations et des autorités autour de la délivrance des services essentiels</a:t>
          </a:r>
          <a:endParaRPr lang="fr-FR" sz="1500" b="0" kern="1200" dirty="0">
            <a:latin typeface="Segoe UI" panose="020B0502040204020203" pitchFamily="34" charset="0"/>
            <a:cs typeface="Segoe UI" panose="020B0502040204020203" pitchFamily="34" charset="0"/>
          </a:endParaRPr>
        </a:p>
      </dsp:txBody>
      <dsp:txXfrm>
        <a:off x="0" y="569069"/>
        <a:ext cx="8881889" cy="1021545"/>
      </dsp:txXfrm>
    </dsp:sp>
    <dsp:sp modelId="{7093800D-3896-4222-9A56-3F26E65E013B}">
      <dsp:nvSpPr>
        <dsp:cNvPr id="0" name=""/>
        <dsp:cNvSpPr/>
      </dsp:nvSpPr>
      <dsp:spPr>
        <a:xfrm>
          <a:off x="0" y="1586586"/>
          <a:ext cx="3130155" cy="540540"/>
        </a:xfrm>
        <a:prstGeom prst="roundRect">
          <a:avLst/>
        </a:prstGeom>
        <a:solidFill>
          <a:schemeClr val="accent6"/>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Paix et cohésion sociale</a:t>
          </a:r>
          <a:endParaRPr lang="fr-FR" sz="2000" kern="1200" dirty="0">
            <a:latin typeface="Segoe UI" panose="020B0502040204020203" pitchFamily="34" charset="0"/>
            <a:cs typeface="Segoe UI" panose="020B0502040204020203" pitchFamily="34" charset="0"/>
          </a:endParaRPr>
        </a:p>
      </dsp:txBody>
      <dsp:txXfrm>
        <a:off x="26387" y="1612973"/>
        <a:ext cx="3077381" cy="487766"/>
      </dsp:txXfrm>
    </dsp:sp>
    <dsp:sp modelId="{90C38777-7207-45A8-8763-92335F311A50}">
      <dsp:nvSpPr>
        <dsp:cNvPr id="0" name=""/>
        <dsp:cNvSpPr/>
      </dsp:nvSpPr>
      <dsp:spPr>
        <a:xfrm>
          <a:off x="0" y="2131154"/>
          <a:ext cx="8881889"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000" tIns="19050" rIns="106680" bIns="19050" numCol="1" spcCol="1270" anchor="t" anchorCtr="0">
          <a:noAutofit/>
        </a:bodyPr>
        <a:lstStyle/>
        <a:p>
          <a:pPr marL="114300" lvl="1" indent="-114300" algn="just" defTabSz="666750" rtl="0">
            <a:lnSpc>
              <a:spcPct val="90000"/>
            </a:lnSpc>
            <a:spcBef>
              <a:spcPct val="0"/>
            </a:spcBef>
            <a:spcAft>
              <a:spcPct val="20000"/>
            </a:spcAft>
            <a:buChar char="••"/>
          </a:pPr>
          <a:r>
            <a:rPr lang="fr-FR" sz="1500" b="0" kern="1200" dirty="0" smtClean="0">
              <a:latin typeface="Segoe UI" panose="020B0502040204020203" pitchFamily="34" charset="0"/>
              <a:cs typeface="Segoe UI" panose="020B0502040204020203" pitchFamily="34" charset="0"/>
            </a:rPr>
            <a:t>Mise en place des mécanismes locaux pour une réintégration apaisée des personnes affectées par le conflit dans leurs communautés respectives (sensibilisation, renforcement du dialogue social, prévention et gestion de conflits par des mécanismes participatifs de réconciliation)</a:t>
          </a:r>
          <a:endParaRPr lang="fr-FR" sz="1500" b="0" kern="1200" dirty="0">
            <a:latin typeface="Segoe UI" panose="020B0502040204020203" pitchFamily="34" charset="0"/>
            <a:cs typeface="Segoe UI" panose="020B0502040204020203" pitchFamily="34" charset="0"/>
          </a:endParaRPr>
        </a:p>
      </dsp:txBody>
      <dsp:txXfrm>
        <a:off x="0" y="2131154"/>
        <a:ext cx="8881889" cy="738990"/>
      </dsp:txXfrm>
    </dsp:sp>
    <dsp:sp modelId="{12E2754C-B235-4AFE-B950-3995AFFD0DDF}">
      <dsp:nvSpPr>
        <dsp:cNvPr id="0" name=""/>
        <dsp:cNvSpPr/>
      </dsp:nvSpPr>
      <dsp:spPr>
        <a:xfrm>
          <a:off x="0" y="2870144"/>
          <a:ext cx="4339335" cy="540540"/>
        </a:xfrm>
        <a:prstGeom prst="roundRect">
          <a:avLst/>
        </a:prstGeom>
        <a:solidFill>
          <a:srgbClr val="62626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Restauration de l’autorité de l’Etat</a:t>
          </a:r>
          <a:endParaRPr lang="fr-FR" sz="2000" kern="1200" dirty="0">
            <a:latin typeface="Segoe UI" panose="020B0502040204020203" pitchFamily="34" charset="0"/>
            <a:cs typeface="Segoe UI" panose="020B0502040204020203" pitchFamily="34" charset="0"/>
          </a:endParaRPr>
        </a:p>
      </dsp:txBody>
      <dsp:txXfrm>
        <a:off x="26387" y="2896531"/>
        <a:ext cx="4286561" cy="487766"/>
      </dsp:txXfrm>
    </dsp:sp>
    <dsp:sp modelId="{7F739361-07A1-4D54-92E8-6B33064406EA}">
      <dsp:nvSpPr>
        <dsp:cNvPr id="0" name=""/>
        <dsp:cNvSpPr/>
      </dsp:nvSpPr>
      <dsp:spPr>
        <a:xfrm>
          <a:off x="0" y="3410684"/>
          <a:ext cx="8881889"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000" tIns="19050" rIns="106680" bIns="19050" numCol="1" spcCol="1270" anchor="t" anchorCtr="0">
          <a:noAutofit/>
        </a:bodyPr>
        <a:lstStyle/>
        <a:p>
          <a:pPr marL="114300" lvl="1" indent="-114300" algn="just" defTabSz="666750" rtl="0">
            <a:lnSpc>
              <a:spcPct val="90000"/>
            </a:lnSpc>
            <a:spcBef>
              <a:spcPct val="0"/>
            </a:spcBef>
            <a:spcAft>
              <a:spcPct val="20000"/>
            </a:spcAft>
            <a:buChar char="••"/>
          </a:pPr>
          <a:r>
            <a:rPr lang="fr-FR" sz="1500" b="0" kern="1200" dirty="0" smtClean="0">
              <a:latin typeface="Segoe UI" panose="020B0502040204020203" pitchFamily="34" charset="0"/>
              <a:cs typeface="Segoe UI" panose="020B0502040204020203" pitchFamily="34" charset="0"/>
            </a:rPr>
            <a:t>Investissement dans les infrastructures socio-économiques locales - Restauration de</a:t>
          </a:r>
          <a:br>
            <a:rPr lang="fr-FR" sz="1500" b="0" kern="1200" dirty="0" smtClean="0">
              <a:latin typeface="Segoe UI" panose="020B0502040204020203" pitchFamily="34" charset="0"/>
              <a:cs typeface="Segoe UI" panose="020B0502040204020203" pitchFamily="34" charset="0"/>
            </a:rPr>
          </a:br>
          <a:r>
            <a:rPr lang="fr-FR" sz="1500" b="0" kern="1200" dirty="0" smtClean="0">
              <a:latin typeface="Segoe UI" panose="020B0502040204020203" pitchFamily="34" charset="0"/>
              <a:cs typeface="Segoe UI" panose="020B0502040204020203" pitchFamily="34" charset="0"/>
            </a:rPr>
            <a:t>la base de ressources naturelles et Développement des capacités des gouvernements locaux</a:t>
          </a:r>
          <a:endParaRPr lang="fr-FR" sz="1500" b="0" kern="1200" dirty="0">
            <a:latin typeface="Segoe UI" panose="020B0502040204020203" pitchFamily="34" charset="0"/>
            <a:cs typeface="Segoe UI" panose="020B0502040204020203" pitchFamily="34" charset="0"/>
          </a:endParaRPr>
        </a:p>
      </dsp:txBody>
      <dsp:txXfrm>
        <a:off x="0" y="3410684"/>
        <a:ext cx="8881889" cy="499904"/>
      </dsp:txXfrm>
    </dsp:sp>
    <dsp:sp modelId="{A02F9ABB-3932-4E59-A123-6D2919961020}">
      <dsp:nvSpPr>
        <dsp:cNvPr id="0" name=""/>
        <dsp:cNvSpPr/>
      </dsp:nvSpPr>
      <dsp:spPr>
        <a:xfrm>
          <a:off x="44" y="3935547"/>
          <a:ext cx="544468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Relèvement communautaire</a:t>
          </a:r>
          <a:endParaRPr lang="fr-FR" sz="2000" b="1" kern="1200" dirty="0">
            <a:latin typeface="Segoe UI" panose="020B0502040204020203" pitchFamily="34" charset="0"/>
            <a:cs typeface="Segoe UI" panose="020B0502040204020203" pitchFamily="34" charset="0"/>
          </a:endParaRPr>
        </a:p>
      </dsp:txBody>
      <dsp:txXfrm>
        <a:off x="26431" y="3961934"/>
        <a:ext cx="5391912" cy="487766"/>
      </dsp:txXfrm>
    </dsp:sp>
    <dsp:sp modelId="{8687798D-C8D9-4F15-93BE-9E84693CFC9D}">
      <dsp:nvSpPr>
        <dsp:cNvPr id="0" name=""/>
        <dsp:cNvSpPr/>
      </dsp:nvSpPr>
      <dsp:spPr>
        <a:xfrm>
          <a:off x="0" y="4451129"/>
          <a:ext cx="8881889" cy="532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000" tIns="20320" rIns="113792" bIns="20320" numCol="1" spcCol="1270" anchor="t" anchorCtr="0">
          <a:noAutofit/>
        </a:bodyPr>
        <a:lstStyle/>
        <a:p>
          <a:pPr marL="171450" lvl="1" indent="-171450" algn="just" defTabSz="711200" rtl="0">
            <a:lnSpc>
              <a:spcPct val="90000"/>
            </a:lnSpc>
            <a:spcBef>
              <a:spcPct val="0"/>
            </a:spcBef>
            <a:spcAft>
              <a:spcPct val="20000"/>
            </a:spcAft>
            <a:buChar char="••"/>
          </a:pPr>
          <a:r>
            <a:rPr lang="fr-FR" sz="1600" b="0" kern="1200" dirty="0" smtClean="0">
              <a:latin typeface="Segoe UI" panose="020B0502040204020203" pitchFamily="34" charset="0"/>
              <a:cs typeface="Segoe UI" panose="020B0502040204020203" pitchFamily="34" charset="0"/>
            </a:rPr>
            <a:t>Accent mis sur la </a:t>
          </a:r>
          <a:r>
            <a:rPr lang="fr-FR" sz="1500" b="0" kern="1200" dirty="0" smtClean="0">
              <a:latin typeface="Segoe UI" panose="020B0502040204020203" pitchFamily="34" charset="0"/>
              <a:cs typeface="Segoe UI" panose="020B0502040204020203" pitchFamily="34" charset="0"/>
            </a:rPr>
            <a:t>promotion</a:t>
          </a:r>
          <a:r>
            <a:rPr lang="fr-FR" sz="1600" b="0" kern="1200" dirty="0" smtClean="0">
              <a:latin typeface="Segoe UI" panose="020B0502040204020203" pitchFamily="34" charset="0"/>
              <a:cs typeface="Segoe UI" panose="020B0502040204020203" pitchFamily="34" charset="0"/>
            </a:rPr>
            <a:t> des possibilités d’emploi au niveau local et la reconstruction des communautés</a:t>
          </a:r>
          <a:endParaRPr lang="fr-FR" sz="1600" b="1" kern="1200" dirty="0">
            <a:latin typeface="Segoe UI" panose="020B0502040204020203" pitchFamily="34" charset="0"/>
            <a:cs typeface="Segoe UI" panose="020B0502040204020203" pitchFamily="34" charset="0"/>
          </a:endParaRPr>
        </a:p>
      </dsp:txBody>
      <dsp:txXfrm>
        <a:off x="0" y="4451129"/>
        <a:ext cx="8881889" cy="5325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E27A2-4330-4586-9BC0-BFE1D9327440}">
      <dsp:nvSpPr>
        <dsp:cNvPr id="0" name=""/>
        <dsp:cNvSpPr/>
      </dsp:nvSpPr>
      <dsp:spPr>
        <a:xfrm>
          <a:off x="0" y="9808"/>
          <a:ext cx="2383827" cy="617760"/>
        </a:xfrm>
        <a:prstGeom prst="roundRect">
          <a:avLst/>
        </a:prstGeom>
        <a:solidFill>
          <a:schemeClr val="accent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Sécurité</a:t>
          </a:r>
          <a:endParaRPr lang="fr-FR" sz="2100" b="1" kern="1200" dirty="0">
            <a:latin typeface="Segoe UI" panose="020B0502040204020203" pitchFamily="34" charset="0"/>
            <a:cs typeface="Segoe UI" panose="020B0502040204020203" pitchFamily="34" charset="0"/>
          </a:endParaRPr>
        </a:p>
      </dsp:txBody>
      <dsp:txXfrm>
        <a:off x="30157" y="39965"/>
        <a:ext cx="2323513" cy="557446"/>
      </dsp:txXfrm>
    </dsp:sp>
    <dsp:sp modelId="{79ADBF3A-E098-4DAD-A189-EA839AB6C79E}">
      <dsp:nvSpPr>
        <dsp:cNvPr id="0" name=""/>
        <dsp:cNvSpPr/>
      </dsp:nvSpPr>
      <dsp:spPr>
        <a:xfrm>
          <a:off x="0" y="642832"/>
          <a:ext cx="9576682"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60" tIns="20320" rIns="113792" bIns="20320" numCol="1" spcCol="1270" anchor="t" anchorCtr="0">
          <a:noAutofit/>
        </a:bodyPr>
        <a:lstStyle/>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Accessibilité des zones d’intervention </a:t>
          </a:r>
          <a:endParaRPr lang="fr-FR" sz="1600" b="0" kern="1200" dirty="0">
            <a:latin typeface="Segoe UI" panose="020B0502040204020203" pitchFamily="34" charset="0"/>
            <a:cs typeface="Segoe UI" panose="020B0502040204020203" pitchFamily="34" charset="0"/>
          </a:endParaRPr>
        </a:p>
      </dsp:txBody>
      <dsp:txXfrm>
        <a:off x="0" y="642832"/>
        <a:ext cx="9576682" cy="546480"/>
      </dsp:txXfrm>
    </dsp:sp>
    <dsp:sp modelId="{7093800D-3896-4222-9A56-3F26E65E013B}">
      <dsp:nvSpPr>
        <dsp:cNvPr id="0" name=""/>
        <dsp:cNvSpPr/>
      </dsp:nvSpPr>
      <dsp:spPr>
        <a:xfrm>
          <a:off x="0" y="1186054"/>
          <a:ext cx="3375014" cy="617760"/>
        </a:xfrm>
        <a:prstGeom prst="roundRect">
          <a:avLst/>
        </a:prstGeom>
        <a:solidFill>
          <a:schemeClr val="accent6"/>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Ressources</a:t>
          </a:r>
          <a:endParaRPr lang="fr-FR" sz="2100" kern="1200" dirty="0">
            <a:latin typeface="Segoe UI" panose="020B0502040204020203" pitchFamily="34" charset="0"/>
            <a:cs typeface="Segoe UI" panose="020B0502040204020203" pitchFamily="34" charset="0"/>
          </a:endParaRPr>
        </a:p>
      </dsp:txBody>
      <dsp:txXfrm>
        <a:off x="30157" y="1216211"/>
        <a:ext cx="3314700" cy="557446"/>
      </dsp:txXfrm>
    </dsp:sp>
    <dsp:sp modelId="{90C38777-7207-45A8-8763-92335F311A50}">
      <dsp:nvSpPr>
        <dsp:cNvPr id="0" name=""/>
        <dsp:cNvSpPr/>
      </dsp:nvSpPr>
      <dsp:spPr>
        <a:xfrm>
          <a:off x="0" y="1807072"/>
          <a:ext cx="9576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60" tIns="20320" rIns="113792" bIns="20320" numCol="1" spcCol="1270" anchor="t" anchorCtr="0">
          <a:noAutofit/>
        </a:bodyPr>
        <a:lstStyle/>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Régularité du suivi et de la disponibilité de l’expertise technique</a:t>
          </a:r>
          <a:endParaRPr lang="fr-FR" sz="1600" b="0" kern="1200" dirty="0">
            <a:latin typeface="Segoe UI" panose="020B0502040204020203" pitchFamily="34" charset="0"/>
            <a:cs typeface="Segoe UI" panose="020B0502040204020203" pitchFamily="34" charset="0"/>
          </a:endParaRPr>
        </a:p>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Forte demande sociale </a:t>
          </a:r>
          <a:endParaRPr lang="fr-FR" sz="1600" b="0" kern="1200" dirty="0">
            <a:latin typeface="Segoe UI" panose="020B0502040204020203" pitchFamily="34" charset="0"/>
            <a:cs typeface="Segoe UI" panose="020B0502040204020203" pitchFamily="34" charset="0"/>
          </a:endParaRPr>
        </a:p>
      </dsp:txBody>
      <dsp:txXfrm>
        <a:off x="0" y="1807072"/>
        <a:ext cx="9576682" cy="597712"/>
      </dsp:txXfrm>
    </dsp:sp>
    <dsp:sp modelId="{12E2754C-B235-4AFE-B950-3995AFFD0DDF}">
      <dsp:nvSpPr>
        <dsp:cNvPr id="0" name=""/>
        <dsp:cNvSpPr/>
      </dsp:nvSpPr>
      <dsp:spPr>
        <a:xfrm>
          <a:off x="0" y="2404784"/>
          <a:ext cx="4678783" cy="617760"/>
        </a:xfrm>
        <a:prstGeom prst="roundRect">
          <a:avLst/>
        </a:prstGeom>
        <a:solidFill>
          <a:schemeClr val="tx2">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Capacités d’appropriation</a:t>
          </a:r>
          <a:endParaRPr lang="fr-FR" sz="2000" kern="1200" dirty="0">
            <a:latin typeface="Segoe UI" panose="020B0502040204020203" pitchFamily="34" charset="0"/>
            <a:cs typeface="Segoe UI" panose="020B0502040204020203" pitchFamily="34" charset="0"/>
          </a:endParaRPr>
        </a:p>
      </dsp:txBody>
      <dsp:txXfrm>
        <a:off x="30157" y="2434941"/>
        <a:ext cx="4618469" cy="557446"/>
      </dsp:txXfrm>
    </dsp:sp>
    <dsp:sp modelId="{7F739361-07A1-4D54-92E8-6B33064406EA}">
      <dsp:nvSpPr>
        <dsp:cNvPr id="0" name=""/>
        <dsp:cNvSpPr/>
      </dsp:nvSpPr>
      <dsp:spPr>
        <a:xfrm>
          <a:off x="0" y="3022544"/>
          <a:ext cx="9576682"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60" tIns="20320" rIns="113792" bIns="20320" numCol="1" spcCol="1270" anchor="t" anchorCtr="0">
          <a:noAutofit/>
        </a:bodyPr>
        <a:lstStyle/>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Alignement sur les priorités des Etats et des bailleurs</a:t>
          </a:r>
          <a:endParaRPr lang="fr-FR" sz="1600" b="0" kern="1200" dirty="0">
            <a:latin typeface="Segoe UI" panose="020B0502040204020203" pitchFamily="34" charset="0"/>
            <a:cs typeface="Segoe UI" panose="020B0502040204020203" pitchFamily="34" charset="0"/>
          </a:endParaRPr>
        </a:p>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Implication des bénéficiaires et de l’expertise locale</a:t>
          </a:r>
          <a:endParaRPr lang="fr-FR" sz="1600" b="0" kern="1200" dirty="0">
            <a:latin typeface="Segoe UI" panose="020B0502040204020203" pitchFamily="34" charset="0"/>
            <a:cs typeface="Segoe UI" panose="020B0502040204020203" pitchFamily="34" charset="0"/>
          </a:endParaRPr>
        </a:p>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Leadership des autorités et parties prenantes</a:t>
          </a:r>
          <a:endParaRPr lang="fr-FR" sz="1600" b="0" kern="1200" dirty="0">
            <a:latin typeface="Segoe UI" panose="020B0502040204020203" pitchFamily="34" charset="0"/>
            <a:cs typeface="Segoe UI" panose="020B0502040204020203" pitchFamily="34" charset="0"/>
          </a:endParaRPr>
        </a:p>
      </dsp:txBody>
      <dsp:txXfrm>
        <a:off x="0" y="3022544"/>
        <a:ext cx="9576682" cy="888030"/>
      </dsp:txXfrm>
    </dsp:sp>
    <dsp:sp modelId="{A02F9ABB-3932-4E59-A123-6D2919961020}">
      <dsp:nvSpPr>
        <dsp:cNvPr id="0" name=""/>
        <dsp:cNvSpPr/>
      </dsp:nvSpPr>
      <dsp:spPr>
        <a:xfrm>
          <a:off x="47" y="3938589"/>
          <a:ext cx="5870601" cy="61776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fr-FR" sz="2000" b="1" kern="1200" dirty="0" smtClean="0">
              <a:latin typeface="Segoe UI" panose="020B0502040204020203" pitchFamily="34" charset="0"/>
              <a:cs typeface="Segoe UI" panose="020B0502040204020203" pitchFamily="34" charset="0"/>
            </a:rPr>
            <a:t>Durabilité et impact des interventions</a:t>
          </a:r>
          <a:endParaRPr lang="fr-FR" sz="2000" b="1" kern="1200" dirty="0">
            <a:latin typeface="Segoe UI" panose="020B0502040204020203" pitchFamily="34" charset="0"/>
            <a:cs typeface="Segoe UI" panose="020B0502040204020203" pitchFamily="34" charset="0"/>
          </a:endParaRPr>
        </a:p>
      </dsp:txBody>
      <dsp:txXfrm>
        <a:off x="30204" y="3968746"/>
        <a:ext cx="5810287" cy="557446"/>
      </dsp:txXfrm>
    </dsp:sp>
    <dsp:sp modelId="{8687798D-C8D9-4F15-93BE-9E84693CFC9D}">
      <dsp:nvSpPr>
        <dsp:cNvPr id="0" name=""/>
        <dsp:cNvSpPr/>
      </dsp:nvSpPr>
      <dsp:spPr>
        <a:xfrm>
          <a:off x="0" y="4528334"/>
          <a:ext cx="9576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60" tIns="20320" rIns="113792" bIns="20320" numCol="1" spcCol="1270" anchor="t" anchorCtr="0">
          <a:noAutofit/>
        </a:bodyPr>
        <a:lstStyle/>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Poursuite des interventions pour sortir de la fragilité vers les développement (Vision long terme)</a:t>
          </a:r>
          <a:endParaRPr lang="fr-FR" sz="1600" b="1" kern="1200" dirty="0">
            <a:latin typeface="Segoe UI" panose="020B0502040204020203" pitchFamily="34" charset="0"/>
            <a:cs typeface="Segoe UI" panose="020B0502040204020203" pitchFamily="34" charset="0"/>
          </a:endParaRPr>
        </a:p>
        <a:p>
          <a:pPr marL="171450" lvl="1" indent="-171450" algn="just" defTabSz="711200" rtl="0">
            <a:lnSpc>
              <a:spcPct val="90000"/>
            </a:lnSpc>
            <a:spcBef>
              <a:spcPct val="0"/>
            </a:spcBef>
            <a:spcAft>
              <a:spcPct val="20000"/>
            </a:spcAft>
            <a:buChar char="••"/>
          </a:pPr>
          <a:r>
            <a:rPr lang="fr-FR" sz="1600" kern="1200" dirty="0" smtClean="0">
              <a:latin typeface="Segoe UI" panose="020B0502040204020203" pitchFamily="34" charset="0"/>
              <a:cs typeface="Segoe UI" panose="020B0502040204020203" pitchFamily="34" charset="0"/>
            </a:rPr>
            <a:t>Capacité à provoquer des changements sur le court terme et à les évaluer </a:t>
          </a:r>
          <a:endParaRPr lang="fr-FR" sz="1600" b="1" kern="1200" dirty="0">
            <a:latin typeface="Segoe UI" panose="020B0502040204020203" pitchFamily="34" charset="0"/>
            <a:cs typeface="Segoe UI" panose="020B0502040204020203" pitchFamily="34" charset="0"/>
          </a:endParaRPr>
        </a:p>
      </dsp:txBody>
      <dsp:txXfrm>
        <a:off x="0" y="4528334"/>
        <a:ext cx="9576682" cy="5977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80E5E-E020-4105-9305-DE8B2C22780D}">
      <dsp:nvSpPr>
        <dsp:cNvPr id="0" name=""/>
        <dsp:cNvSpPr/>
      </dsp:nvSpPr>
      <dsp:spPr>
        <a:xfrm>
          <a:off x="0" y="4083451"/>
          <a:ext cx="9073008" cy="893359"/>
        </a:xfrm>
        <a:prstGeom prst="rect">
          <a:avLst/>
        </a:prstGeom>
        <a:solidFill>
          <a:srgbClr val="0070C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fr-FR" sz="1600" kern="1200" dirty="0" smtClean="0">
              <a:latin typeface="Segoe UI" panose="020B0502040204020203" pitchFamily="34" charset="0"/>
              <a:cs typeface="Segoe UI" panose="020B0502040204020203" pitchFamily="34" charset="0"/>
            </a:rPr>
            <a:t>Phase 3 - </a:t>
          </a:r>
          <a:r>
            <a:rPr lang="fr-FR" sz="1600" b="1" i="1" u="sng" kern="1200" dirty="0" smtClean="0">
              <a:latin typeface="Segoe UI" panose="020B0502040204020203" pitchFamily="34" charset="0"/>
              <a:cs typeface="Segoe UI" panose="020B0502040204020203" pitchFamily="34" charset="0"/>
            </a:rPr>
            <a:t>Vers la Durabilité</a:t>
          </a:r>
          <a:r>
            <a:rPr lang="fr-FR" sz="1600" kern="1200" dirty="0" smtClean="0">
              <a:latin typeface="Segoe UI" panose="020B0502040204020203" pitchFamily="34" charset="0"/>
              <a:cs typeface="Segoe UI" panose="020B0502040204020203" pitchFamily="34" charset="0"/>
            </a:rPr>
            <a:t> - Renforcement des capacités des groupes solidaires et appui à la création d’un environnement favorisant le développement des micro-projets et leur intégration dans des circuits économiques déjà existants (accompagnement à la création des PME, facilitation de l’accès aux services financiers, etc.)</a:t>
          </a:r>
          <a:endParaRPr lang="fr-FR" sz="1600" kern="1200" dirty="0">
            <a:latin typeface="Segoe UI" panose="020B0502040204020203" pitchFamily="34" charset="0"/>
            <a:cs typeface="Segoe UI" panose="020B0502040204020203" pitchFamily="34" charset="0"/>
          </a:endParaRPr>
        </a:p>
      </dsp:txBody>
      <dsp:txXfrm>
        <a:off x="0" y="4083451"/>
        <a:ext cx="9073008" cy="893359"/>
      </dsp:txXfrm>
    </dsp:sp>
    <dsp:sp modelId="{8E39DF2D-8B29-465D-9A9B-EF4480E5A0D1}">
      <dsp:nvSpPr>
        <dsp:cNvPr id="0" name=""/>
        <dsp:cNvSpPr/>
      </dsp:nvSpPr>
      <dsp:spPr>
        <a:xfrm rot="10800000">
          <a:off x="0" y="2722865"/>
          <a:ext cx="9073008" cy="1373986"/>
        </a:xfrm>
        <a:prstGeom prst="upArrowCallout">
          <a:avLst/>
        </a:prstGeom>
        <a:solidFill>
          <a:schemeClr val="accent1">
            <a:lumMod val="5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fr-FR" sz="1600" kern="1200" dirty="0" smtClean="0">
              <a:latin typeface="Segoe UI" panose="020B0502040204020203" pitchFamily="34" charset="0"/>
              <a:cs typeface="Segoe UI" panose="020B0502040204020203" pitchFamily="34" charset="0"/>
            </a:rPr>
            <a:t>Phase 2 - </a:t>
          </a:r>
          <a:r>
            <a:rPr lang="fr-FR" sz="1600" b="1" i="1" u="sng" kern="1200" dirty="0" smtClean="0">
              <a:latin typeface="Segoe UI" panose="020B0502040204020203" pitchFamily="34" charset="0"/>
              <a:cs typeface="Segoe UI" panose="020B0502040204020203" pitchFamily="34" charset="0"/>
            </a:rPr>
            <a:t>Appropriation</a:t>
          </a:r>
          <a:r>
            <a:rPr lang="fr-FR" sz="1600" kern="1200" dirty="0" smtClean="0">
              <a:latin typeface="Segoe UI" panose="020B0502040204020203" pitchFamily="34" charset="0"/>
              <a:cs typeface="Segoe UI" panose="020B0502040204020203" pitchFamily="34" charset="0"/>
            </a:rPr>
            <a:t>- Démarrage des AGR des volontaires grâce à l’épargne de la phase 1 et un appui financier complémentaire</a:t>
          </a:r>
          <a:endParaRPr lang="fr-FR" sz="1600" kern="1200" dirty="0">
            <a:latin typeface="Segoe UI" panose="020B0502040204020203" pitchFamily="34" charset="0"/>
            <a:cs typeface="Segoe UI" panose="020B0502040204020203" pitchFamily="34" charset="0"/>
          </a:endParaRPr>
        </a:p>
      </dsp:txBody>
      <dsp:txXfrm rot="10800000">
        <a:off x="0" y="2722865"/>
        <a:ext cx="9073008" cy="892775"/>
      </dsp:txXfrm>
    </dsp:sp>
    <dsp:sp modelId="{9B2C31E6-BADA-40CF-9D6D-A84F00D03E25}">
      <dsp:nvSpPr>
        <dsp:cNvPr id="0" name=""/>
        <dsp:cNvSpPr/>
      </dsp:nvSpPr>
      <dsp:spPr>
        <a:xfrm rot="10800000">
          <a:off x="0" y="1362279"/>
          <a:ext cx="9073008" cy="1373986"/>
        </a:xfrm>
        <a:prstGeom prst="upArrowCallout">
          <a:avLst/>
        </a:prstGeom>
        <a:solidFill>
          <a:srgbClr val="92D05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fr-FR" sz="1600" kern="1200" dirty="0" smtClean="0">
              <a:latin typeface="Segoe UI" panose="020B0502040204020203" pitchFamily="34" charset="0"/>
              <a:cs typeface="Segoe UI" panose="020B0502040204020203" pitchFamily="34" charset="0"/>
            </a:rPr>
            <a:t>Phase 1 - </a:t>
          </a:r>
          <a:r>
            <a:rPr lang="fr-FR" sz="1600" b="1" i="1" u="sng" kern="1200" dirty="0" smtClean="0">
              <a:latin typeface="Segoe UI" panose="020B0502040204020203" pitchFamily="34" charset="0"/>
              <a:cs typeface="Segoe UI" panose="020B0502040204020203" pitchFamily="34" charset="0"/>
            </a:rPr>
            <a:t>Inclusion</a:t>
          </a:r>
          <a:r>
            <a:rPr lang="fr-FR" sz="1600" kern="1200" dirty="0" smtClean="0">
              <a:latin typeface="Segoe UI" panose="020B0502040204020203" pitchFamily="34" charset="0"/>
              <a:cs typeface="Segoe UI" panose="020B0502040204020203" pitchFamily="34" charset="0"/>
            </a:rPr>
            <a:t> : Réalisation des micro-projets d’intérêt communautaire à travers des travaux HIMO par les volontaires identifiés pendant la phase 0 (travail pendant 2 à 4 mois durant lesquels une partie du salaire est épargnée)</a:t>
          </a:r>
          <a:endParaRPr lang="fr-FR" sz="1600" kern="1200" dirty="0">
            <a:latin typeface="Segoe UI" panose="020B0502040204020203" pitchFamily="34" charset="0"/>
            <a:cs typeface="Segoe UI" panose="020B0502040204020203" pitchFamily="34" charset="0"/>
          </a:endParaRPr>
        </a:p>
      </dsp:txBody>
      <dsp:txXfrm rot="10800000">
        <a:off x="0" y="1362279"/>
        <a:ext cx="9073008" cy="892775"/>
      </dsp:txXfrm>
    </dsp:sp>
    <dsp:sp modelId="{8DEE06F3-F478-4540-A6C4-509C6C060E94}">
      <dsp:nvSpPr>
        <dsp:cNvPr id="0" name=""/>
        <dsp:cNvSpPr/>
      </dsp:nvSpPr>
      <dsp:spPr>
        <a:xfrm rot="10800000">
          <a:off x="0" y="1692"/>
          <a:ext cx="9073008" cy="1373986"/>
        </a:xfrm>
        <a:prstGeom prst="upArrowCallout">
          <a:avLst/>
        </a:prstGeom>
        <a:solidFill>
          <a:schemeClr val="accent6"/>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rtl="0">
            <a:lnSpc>
              <a:spcPct val="90000"/>
            </a:lnSpc>
            <a:spcBef>
              <a:spcPct val="0"/>
            </a:spcBef>
            <a:spcAft>
              <a:spcPct val="35000"/>
            </a:spcAft>
          </a:pPr>
          <a:r>
            <a:rPr lang="fr-FR" sz="1500" kern="1200" dirty="0" smtClean="0">
              <a:latin typeface="Segoe UI" panose="020B0502040204020203" pitchFamily="34" charset="0"/>
              <a:cs typeface="Segoe UI" panose="020B0502040204020203" pitchFamily="34" charset="0"/>
            </a:rPr>
            <a:t>Phase 0 - </a:t>
          </a:r>
          <a:r>
            <a:rPr lang="fr-FR" sz="1500" b="1" i="1" u="sng" kern="1200" dirty="0" smtClean="0">
              <a:latin typeface="Segoe UI" panose="020B0502040204020203" pitchFamily="34" charset="0"/>
              <a:cs typeface="Segoe UI" panose="020B0502040204020203" pitchFamily="34" charset="0"/>
            </a:rPr>
            <a:t>Promotion de la paix</a:t>
          </a:r>
          <a:r>
            <a:rPr lang="fr-FR" sz="1500" b="1" kern="1200" dirty="0" smtClean="0">
              <a:latin typeface="Segoe UI" panose="020B0502040204020203" pitchFamily="34" charset="0"/>
              <a:cs typeface="Segoe UI" panose="020B0502040204020203" pitchFamily="34" charset="0"/>
            </a:rPr>
            <a:t> </a:t>
          </a:r>
          <a:r>
            <a:rPr lang="fr-FR" sz="1500" kern="1200" dirty="0" smtClean="0">
              <a:latin typeface="Segoe UI" panose="020B0502040204020203" pitchFamily="34" charset="0"/>
              <a:cs typeface="Segoe UI" panose="020B0502040204020203" pitchFamily="34" charset="0"/>
            </a:rPr>
            <a:t>: mise en place des mécanismes locaux pour une réintégration apaisée des personnes affectées par le conflit dans leurs communautés respectives, (sensibilisation, renforcement du dialogue social, prévention et gestion de conflits par des mécanismes participatifs de réconciliation)</a:t>
          </a:r>
          <a:endParaRPr lang="fr-FR" sz="1500" kern="1200" dirty="0">
            <a:latin typeface="Segoe UI" panose="020B0502040204020203" pitchFamily="34" charset="0"/>
            <a:cs typeface="Segoe UI" panose="020B0502040204020203" pitchFamily="34" charset="0"/>
          </a:endParaRPr>
        </a:p>
      </dsp:txBody>
      <dsp:txXfrm rot="10800000">
        <a:off x="0" y="1692"/>
        <a:ext cx="9073008" cy="892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32801-C038-4040-9EB7-A3E27C65F65A}">
      <dsp:nvSpPr>
        <dsp:cNvPr id="0" name=""/>
        <dsp:cNvSpPr/>
      </dsp:nvSpPr>
      <dsp:spPr>
        <a:xfrm>
          <a:off x="7442231" y="1260328"/>
          <a:ext cx="1986250" cy="3778970"/>
        </a:xfrm>
        <a:prstGeom prst="rect">
          <a:avLst/>
        </a:prstGeom>
        <a:noFill/>
        <a:ln w="38100" cap="flat" cmpd="sng" algn="ctr">
          <a:solidFill>
            <a:srgbClr val="00B050"/>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0" rIns="108585" bIns="24130" numCol="1" spcCol="1270" anchor="ctr" anchorCtr="0">
          <a:noAutofit/>
        </a:bodyPr>
        <a:lstStyle/>
        <a:p>
          <a:pPr lvl="0" algn="r" defTabSz="844550" rtl="0">
            <a:lnSpc>
              <a:spcPct val="100000"/>
            </a:lnSpc>
            <a:spcBef>
              <a:spcPct val="0"/>
            </a:spcBef>
            <a:spcAft>
              <a:spcPct val="35000"/>
            </a:spcAft>
          </a:pPr>
          <a:r>
            <a:rPr lang="fr-FR" sz="1900" b="1" kern="1200" dirty="0" smtClean="0">
              <a:solidFill>
                <a:srgbClr val="00B050"/>
              </a:solidFill>
              <a:latin typeface="Segoe UI" panose="020B0502040204020203" pitchFamily="34" charset="0"/>
              <a:cs typeface="Segoe UI" panose="020B0502040204020203" pitchFamily="34" charset="0"/>
            </a:rPr>
            <a:t>Principaux axes de réflexion</a:t>
          </a:r>
          <a:endParaRPr lang="fr-FR" sz="1900" kern="1200" dirty="0">
            <a:solidFill>
              <a:srgbClr val="00B050"/>
            </a:solidFill>
            <a:latin typeface="Segoe UI" panose="020B0502040204020203" pitchFamily="34" charset="0"/>
            <a:cs typeface="Segoe UI" panose="020B0502040204020203" pitchFamily="34" charset="0"/>
          </a:endParaRPr>
        </a:p>
      </dsp:txBody>
      <dsp:txXfrm rot="16200000">
        <a:off x="7420687" y="2702652"/>
        <a:ext cx="3401073" cy="516425"/>
      </dsp:txXfrm>
    </dsp:sp>
    <dsp:sp modelId="{EAB74C11-4A1A-4FF9-980D-69ECCCBD308C}">
      <dsp:nvSpPr>
        <dsp:cNvPr id="0" name=""/>
        <dsp:cNvSpPr/>
      </dsp:nvSpPr>
      <dsp:spPr>
        <a:xfrm>
          <a:off x="3540787" y="600684"/>
          <a:ext cx="3599999" cy="4414425"/>
        </a:xfrm>
        <a:prstGeom prst="rect">
          <a:avLst/>
        </a:prstGeom>
        <a:noFill/>
        <a:ln w="38100" cap="flat" cmpd="sng" algn="ctr">
          <a:solidFill>
            <a:schemeClr val="accent2">
              <a:lumMod val="75000"/>
            </a:schemeClr>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137160" bIns="30480" numCol="1" spcCol="1270" anchor="ctr" anchorCtr="0">
          <a:noAutofit/>
        </a:bodyPr>
        <a:lstStyle/>
        <a:p>
          <a:pPr lvl="0" algn="r" defTabSz="1066800" rtl="0">
            <a:lnSpc>
              <a:spcPct val="100000"/>
            </a:lnSpc>
            <a:spcBef>
              <a:spcPct val="0"/>
            </a:spcBef>
            <a:spcAft>
              <a:spcPct val="35000"/>
            </a:spcAft>
          </a:pPr>
          <a:r>
            <a:rPr lang="fr-FR" sz="2400" b="1" kern="1200" dirty="0" smtClean="0">
              <a:solidFill>
                <a:schemeClr val="accent2">
                  <a:lumMod val="75000"/>
                </a:schemeClr>
              </a:solidFill>
              <a:latin typeface="Segoe UI" panose="020B0502040204020203" pitchFamily="34" charset="0"/>
              <a:cs typeface="Segoe UI" panose="020B0502040204020203" pitchFamily="34" charset="0"/>
            </a:rPr>
            <a:t>Objectifs spécifiques</a:t>
          </a:r>
          <a:endParaRPr lang="fr-FR" sz="2400" kern="1200" dirty="0">
            <a:solidFill>
              <a:schemeClr val="accent2">
                <a:lumMod val="75000"/>
              </a:schemeClr>
            </a:solidFill>
            <a:latin typeface="Segoe UI" panose="020B0502040204020203" pitchFamily="34" charset="0"/>
            <a:cs typeface="Segoe UI" panose="020B0502040204020203" pitchFamily="34" charset="0"/>
          </a:endParaRPr>
        </a:p>
      </dsp:txBody>
      <dsp:txXfrm rot="16200000">
        <a:off x="4597403" y="2119176"/>
        <a:ext cx="3972983" cy="935999"/>
      </dsp:txXfrm>
    </dsp:sp>
    <dsp:sp modelId="{69018FA0-6121-4083-AD6A-673B9861BC51}">
      <dsp:nvSpPr>
        <dsp:cNvPr id="0" name=""/>
        <dsp:cNvSpPr/>
      </dsp:nvSpPr>
      <dsp:spPr>
        <a:xfrm>
          <a:off x="163313" y="0"/>
          <a:ext cx="3239991" cy="5015110"/>
        </a:xfrm>
        <a:prstGeom prst="rect">
          <a:avLst/>
        </a:prstGeom>
        <a:noFill/>
        <a:ln w="38100" cap="flat" cmpd="sng" algn="ctr">
          <a:solidFill>
            <a:schemeClr val="accent1">
              <a:lumMod val="50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0" rIns="160020" bIns="35560" numCol="1" spcCol="1270" anchor="ctr" anchorCtr="0">
          <a:noAutofit/>
        </a:bodyPr>
        <a:lstStyle/>
        <a:p>
          <a:pPr lvl="0" algn="r" defTabSz="1244600" rtl="0">
            <a:lnSpc>
              <a:spcPct val="100000"/>
            </a:lnSpc>
            <a:spcBef>
              <a:spcPct val="0"/>
            </a:spcBef>
            <a:spcAft>
              <a:spcPct val="35000"/>
            </a:spcAft>
          </a:pPr>
          <a:r>
            <a:rPr lang="fr-FR" sz="2800" b="1" kern="1200" dirty="0" smtClean="0">
              <a:solidFill>
                <a:schemeClr val="accent1">
                  <a:lumMod val="50000"/>
                </a:schemeClr>
              </a:solidFill>
              <a:latin typeface="Segoe UI" panose="020B0502040204020203" pitchFamily="34" charset="0"/>
              <a:cs typeface="Segoe UI" panose="020B0502040204020203" pitchFamily="34" charset="0"/>
            </a:rPr>
            <a:t>Raison d’être</a:t>
          </a:r>
          <a:endParaRPr lang="fr-FR" sz="2800" kern="1200" dirty="0">
            <a:solidFill>
              <a:schemeClr val="accent1">
                <a:lumMod val="50000"/>
              </a:schemeClr>
            </a:solidFill>
            <a:latin typeface="Segoe UI" panose="020B0502040204020203" pitchFamily="34" charset="0"/>
            <a:cs typeface="Segoe UI" panose="020B0502040204020203" pitchFamily="34" charset="0"/>
          </a:endParaRPr>
        </a:p>
      </dsp:txBody>
      <dsp:txXfrm rot="16200000">
        <a:off x="645303" y="1835600"/>
        <a:ext cx="4513599" cy="842397"/>
      </dsp:txXfrm>
    </dsp:sp>
    <dsp:sp modelId="{8EF7E645-7E73-4142-B1F6-27D7EAF8BE89}">
      <dsp:nvSpPr>
        <dsp:cNvPr id="0" name=""/>
        <dsp:cNvSpPr/>
      </dsp:nvSpPr>
      <dsp:spPr>
        <a:xfrm>
          <a:off x="213107" y="0"/>
          <a:ext cx="2536270" cy="50392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just" defTabSz="755650" rtl="0">
            <a:lnSpc>
              <a:spcPct val="90000"/>
            </a:lnSpc>
            <a:spcBef>
              <a:spcPct val="0"/>
            </a:spcBef>
            <a:spcAft>
              <a:spcPct val="35000"/>
            </a:spcAft>
          </a:pPr>
          <a:r>
            <a:rPr lang="fr-FR" sz="1700" b="1" kern="1200" dirty="0" smtClean="0">
              <a:solidFill>
                <a:schemeClr val="tx1"/>
              </a:solidFill>
              <a:latin typeface="Segoe UI" panose="020B0502040204020203" pitchFamily="34" charset="0"/>
              <a:cs typeface="Segoe UI" panose="020B0502040204020203" pitchFamily="34" charset="0"/>
            </a:rPr>
            <a:t>(i) </a:t>
          </a:r>
          <a:r>
            <a:rPr lang="fr-FR" sz="1700" kern="1200" dirty="0" smtClean="0">
              <a:solidFill>
                <a:schemeClr val="tx1"/>
              </a:solidFill>
              <a:latin typeface="Segoe UI" panose="020B0502040204020203" pitchFamily="34" charset="0"/>
              <a:cs typeface="Segoe UI" panose="020B0502040204020203" pitchFamily="34" charset="0"/>
            </a:rPr>
            <a:t>Fournir une plate-forme de discussion sur les défis et les opportunités pour la construction de cadres d'évaluation nationaux qui faciliteront un développement inclusif</a:t>
          </a:r>
        </a:p>
        <a:p>
          <a:pPr lvl="0" algn="just" defTabSz="755650" rtl="0">
            <a:lnSpc>
              <a:spcPct val="90000"/>
            </a:lnSpc>
            <a:spcBef>
              <a:spcPct val="0"/>
            </a:spcBef>
            <a:spcAft>
              <a:spcPct val="35000"/>
            </a:spcAft>
          </a:pPr>
          <a:endParaRPr lang="fr-FR" sz="1000" kern="1200" dirty="0" smtClean="0">
            <a:solidFill>
              <a:schemeClr val="tx1"/>
            </a:solidFill>
            <a:latin typeface="Segoe UI" panose="020B0502040204020203" pitchFamily="34" charset="0"/>
            <a:cs typeface="Segoe UI" panose="020B0502040204020203" pitchFamily="34" charset="0"/>
          </a:endParaRPr>
        </a:p>
        <a:p>
          <a:pPr lvl="0" algn="just" defTabSz="755650" rtl="0">
            <a:lnSpc>
              <a:spcPct val="90000"/>
            </a:lnSpc>
            <a:spcBef>
              <a:spcPct val="0"/>
            </a:spcBef>
            <a:spcAft>
              <a:spcPct val="35000"/>
            </a:spcAft>
          </a:pPr>
          <a:endParaRPr lang="fr-FR" sz="1000" kern="1200" dirty="0" smtClean="0">
            <a:solidFill>
              <a:schemeClr val="tx1"/>
            </a:solidFill>
            <a:latin typeface="Segoe UI" panose="020B0502040204020203" pitchFamily="34" charset="0"/>
            <a:cs typeface="Segoe UI" panose="020B0502040204020203" pitchFamily="34" charset="0"/>
          </a:endParaRPr>
        </a:p>
        <a:p>
          <a:pPr lvl="0" algn="just" defTabSz="755650" rtl="0">
            <a:lnSpc>
              <a:spcPct val="90000"/>
            </a:lnSpc>
            <a:spcBef>
              <a:spcPct val="0"/>
            </a:spcBef>
            <a:spcAft>
              <a:spcPct val="35000"/>
            </a:spcAft>
          </a:pPr>
          <a:endParaRPr lang="fr-FR" sz="1000" kern="1200" dirty="0">
            <a:solidFill>
              <a:schemeClr val="tx1"/>
            </a:solidFill>
            <a:latin typeface="Segoe UI" panose="020B0502040204020203" pitchFamily="34" charset="0"/>
            <a:cs typeface="Segoe UI" panose="020B0502040204020203" pitchFamily="34" charset="0"/>
          </a:endParaRPr>
        </a:p>
        <a:p>
          <a:pPr lvl="0" algn="just" defTabSz="755650" rtl="0">
            <a:lnSpc>
              <a:spcPct val="90000"/>
            </a:lnSpc>
            <a:spcBef>
              <a:spcPct val="0"/>
            </a:spcBef>
            <a:spcAft>
              <a:spcPct val="35000"/>
            </a:spcAft>
          </a:pPr>
          <a:r>
            <a:rPr lang="fr-FR" sz="1700" b="1" kern="1200" dirty="0" smtClean="0">
              <a:solidFill>
                <a:schemeClr val="tx1"/>
              </a:solidFill>
              <a:latin typeface="Segoe UI" panose="020B0502040204020203" pitchFamily="34" charset="0"/>
              <a:cs typeface="Segoe UI" panose="020B0502040204020203" pitchFamily="34" charset="0"/>
            </a:rPr>
            <a:t>(ii) </a:t>
          </a:r>
          <a:r>
            <a:rPr lang="fr-FR" sz="1700" kern="1200" dirty="0" smtClean="0">
              <a:solidFill>
                <a:schemeClr val="tx1"/>
              </a:solidFill>
              <a:latin typeface="Segoe UI" panose="020B0502040204020203" pitchFamily="34" charset="0"/>
              <a:cs typeface="Segoe UI" panose="020B0502040204020203" pitchFamily="34" charset="0"/>
            </a:rPr>
            <a:t>Offrir aux participants une plate-forme pour exprimer leurs problèmes d'évaluation et partager leurs expériences à l'ère des ODD</a:t>
          </a:r>
          <a:endParaRPr lang="fr-FR" sz="1700" kern="1200" dirty="0">
            <a:solidFill>
              <a:schemeClr val="tx1"/>
            </a:solidFill>
            <a:latin typeface="Segoe UI" panose="020B0502040204020203" pitchFamily="34" charset="0"/>
            <a:cs typeface="Segoe UI" panose="020B0502040204020203" pitchFamily="34" charset="0"/>
          </a:endParaRPr>
        </a:p>
      </dsp:txBody>
      <dsp:txXfrm>
        <a:off x="213107" y="0"/>
        <a:ext cx="2536270" cy="5039299"/>
      </dsp:txXfrm>
    </dsp:sp>
    <dsp:sp modelId="{CBB7D942-C485-4C68-99F6-E81CD191C15D}">
      <dsp:nvSpPr>
        <dsp:cNvPr id="0" name=""/>
        <dsp:cNvSpPr/>
      </dsp:nvSpPr>
      <dsp:spPr>
        <a:xfrm>
          <a:off x="3564739" y="600684"/>
          <a:ext cx="2857790" cy="443861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fr-FR" sz="1600" b="1" kern="1200" dirty="0" smtClean="0">
              <a:solidFill>
                <a:schemeClr val="tx1"/>
              </a:solidFill>
              <a:latin typeface="Segoe UI" panose="020B0502040204020203" pitchFamily="34" charset="0"/>
              <a:cs typeface="Segoe UI" panose="020B0502040204020203" pitchFamily="34" charset="0"/>
            </a:rPr>
            <a:t>(i)</a:t>
          </a:r>
          <a:r>
            <a:rPr lang="fr-FR" sz="1600" kern="1200" dirty="0" smtClean="0">
              <a:solidFill>
                <a:schemeClr val="tx1"/>
              </a:solidFill>
              <a:latin typeface="Segoe UI" panose="020B0502040204020203" pitchFamily="34" charset="0"/>
              <a:cs typeface="Segoe UI" panose="020B0502040204020203" pitchFamily="34" charset="0"/>
            </a:rPr>
            <a:t> Partager les leçons, les innovations, les expériences et les perspectives de développement et de renforcement des systèmes nationaux d'évaluation</a:t>
          </a:r>
        </a:p>
        <a:p>
          <a:pPr lvl="0" algn="just" defTabSz="711200" rtl="0">
            <a:lnSpc>
              <a:spcPct val="90000"/>
            </a:lnSpc>
            <a:spcBef>
              <a:spcPct val="0"/>
            </a:spcBef>
            <a:spcAft>
              <a:spcPct val="35000"/>
            </a:spcAft>
          </a:pPr>
          <a:endParaRPr lang="fr-FR" sz="1050" kern="1200" dirty="0">
            <a:solidFill>
              <a:schemeClr val="tx1"/>
            </a:solidFill>
            <a:latin typeface="Segoe UI" panose="020B0502040204020203" pitchFamily="34" charset="0"/>
            <a:cs typeface="Segoe UI" panose="020B0502040204020203" pitchFamily="34" charset="0"/>
          </a:endParaRPr>
        </a:p>
        <a:p>
          <a:pPr lvl="0" algn="just" defTabSz="711200" rtl="0">
            <a:lnSpc>
              <a:spcPct val="90000"/>
            </a:lnSpc>
            <a:spcBef>
              <a:spcPct val="0"/>
            </a:spcBef>
            <a:spcAft>
              <a:spcPct val="35000"/>
            </a:spcAft>
          </a:pPr>
          <a:r>
            <a:rPr lang="fr-FR" sz="1600" b="1" kern="1200" dirty="0" smtClean="0">
              <a:solidFill>
                <a:schemeClr val="tx1"/>
              </a:solidFill>
              <a:latin typeface="Segoe UI" panose="020B0502040204020203" pitchFamily="34" charset="0"/>
              <a:cs typeface="Segoe UI" panose="020B0502040204020203" pitchFamily="34" charset="0"/>
            </a:rPr>
            <a:t>(ii)</a:t>
          </a:r>
          <a:r>
            <a:rPr lang="fr-FR" sz="1600" kern="1200" dirty="0" smtClean="0">
              <a:solidFill>
                <a:schemeClr val="tx1"/>
              </a:solidFill>
              <a:latin typeface="Segoe UI" panose="020B0502040204020203" pitchFamily="34" charset="0"/>
              <a:cs typeface="Segoe UI" panose="020B0502040204020203" pitchFamily="34" charset="0"/>
            </a:rPr>
            <a:t> Améliorer les connaissances et les compétences d'évaluation dans le contexte des ODD</a:t>
          </a:r>
        </a:p>
        <a:p>
          <a:pPr lvl="0" algn="just" defTabSz="711200" rtl="0">
            <a:lnSpc>
              <a:spcPct val="90000"/>
            </a:lnSpc>
            <a:spcBef>
              <a:spcPct val="0"/>
            </a:spcBef>
            <a:spcAft>
              <a:spcPct val="35000"/>
            </a:spcAft>
          </a:pPr>
          <a:endParaRPr lang="fr-FR" sz="1200" kern="1200" dirty="0">
            <a:solidFill>
              <a:schemeClr val="tx1"/>
            </a:solidFill>
            <a:latin typeface="Segoe UI" panose="020B0502040204020203" pitchFamily="34" charset="0"/>
            <a:cs typeface="Segoe UI" panose="020B0502040204020203" pitchFamily="34" charset="0"/>
          </a:endParaRPr>
        </a:p>
        <a:p>
          <a:pPr lvl="0" algn="l" defTabSz="711200" rtl="0">
            <a:lnSpc>
              <a:spcPct val="90000"/>
            </a:lnSpc>
            <a:spcBef>
              <a:spcPct val="0"/>
            </a:spcBef>
            <a:spcAft>
              <a:spcPct val="35000"/>
            </a:spcAft>
          </a:pPr>
          <a:r>
            <a:rPr lang="fr-FR" sz="1600" b="1" kern="1200" dirty="0" smtClean="0">
              <a:solidFill>
                <a:schemeClr val="tx1"/>
              </a:solidFill>
              <a:latin typeface="Segoe UI" panose="020B0502040204020203" pitchFamily="34" charset="0"/>
              <a:cs typeface="Segoe UI" panose="020B0502040204020203" pitchFamily="34" charset="0"/>
            </a:rPr>
            <a:t>(iii)</a:t>
          </a:r>
          <a:r>
            <a:rPr lang="fr-FR" sz="1600" kern="1200" dirty="0" smtClean="0">
              <a:solidFill>
                <a:schemeClr val="tx1"/>
              </a:solidFill>
              <a:latin typeface="Segoe UI" panose="020B0502040204020203" pitchFamily="34" charset="0"/>
              <a:cs typeface="Segoe UI" panose="020B0502040204020203" pitchFamily="34" charset="0"/>
            </a:rPr>
            <a:t> Favoriser les partenariats existants et potentiels en vue de renforcer les systèmes d'évaluation nationaux</a:t>
          </a:r>
          <a:endParaRPr lang="fr-FR" sz="1600" kern="1200" dirty="0">
            <a:solidFill>
              <a:schemeClr val="tx1"/>
            </a:solidFill>
            <a:latin typeface="Segoe UI" panose="020B0502040204020203" pitchFamily="34" charset="0"/>
            <a:cs typeface="Segoe UI" panose="020B0502040204020203" pitchFamily="34" charset="0"/>
          </a:endParaRPr>
        </a:p>
      </dsp:txBody>
      <dsp:txXfrm>
        <a:off x="3564739" y="600684"/>
        <a:ext cx="2857790" cy="4438614"/>
      </dsp:txXfrm>
    </dsp:sp>
    <dsp:sp modelId="{E482CCC0-DA66-4A76-ADD9-83D0CCF7D1EE}">
      <dsp:nvSpPr>
        <dsp:cNvPr id="0" name=""/>
        <dsp:cNvSpPr/>
      </dsp:nvSpPr>
      <dsp:spPr>
        <a:xfrm>
          <a:off x="7420414" y="1299715"/>
          <a:ext cx="1656789" cy="36780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fr-FR" sz="1600" b="1" kern="1200" dirty="0" smtClean="0">
              <a:solidFill>
                <a:schemeClr val="tx1"/>
              </a:solidFill>
              <a:latin typeface="Segoe UI" panose="020B0502040204020203" pitchFamily="34" charset="0"/>
              <a:cs typeface="Segoe UI" panose="020B0502040204020203" pitchFamily="34" charset="0"/>
            </a:rPr>
            <a:t>(i)</a:t>
          </a:r>
          <a:r>
            <a:rPr lang="fr-FR" sz="1600" kern="1200" dirty="0" smtClean="0">
              <a:solidFill>
                <a:schemeClr val="tx1"/>
              </a:solidFill>
              <a:latin typeface="Segoe UI" panose="020B0502040204020203" pitchFamily="34" charset="0"/>
              <a:cs typeface="Segoe UI" panose="020B0502040204020203" pitchFamily="34" charset="0"/>
            </a:rPr>
            <a:t> Renforcement des systèmes d’évaluation nationaux</a:t>
          </a:r>
        </a:p>
        <a:p>
          <a:pPr lvl="0" algn="just" defTabSz="711200" rtl="0">
            <a:lnSpc>
              <a:spcPct val="90000"/>
            </a:lnSpc>
            <a:spcBef>
              <a:spcPct val="0"/>
            </a:spcBef>
            <a:spcAft>
              <a:spcPct val="35000"/>
            </a:spcAft>
          </a:pPr>
          <a:endParaRPr lang="fr-FR" sz="1600" kern="1200" dirty="0">
            <a:solidFill>
              <a:schemeClr val="tx1"/>
            </a:solidFill>
            <a:latin typeface="Segoe UI" panose="020B0502040204020203" pitchFamily="34" charset="0"/>
            <a:cs typeface="Segoe UI" panose="020B0502040204020203" pitchFamily="34" charset="0"/>
          </a:endParaRPr>
        </a:p>
        <a:p>
          <a:pPr lvl="0" algn="just" defTabSz="711200" rtl="0">
            <a:lnSpc>
              <a:spcPct val="90000"/>
            </a:lnSpc>
            <a:spcBef>
              <a:spcPct val="0"/>
            </a:spcBef>
            <a:spcAft>
              <a:spcPct val="35000"/>
            </a:spcAft>
          </a:pPr>
          <a:r>
            <a:rPr lang="fr-FR" sz="1600" b="1" kern="1200" dirty="0" smtClean="0">
              <a:solidFill>
                <a:schemeClr val="tx1"/>
              </a:solidFill>
              <a:latin typeface="Segoe UI" panose="020B0502040204020203" pitchFamily="34" charset="0"/>
              <a:cs typeface="Segoe UI" panose="020B0502040204020203" pitchFamily="34" charset="0"/>
            </a:rPr>
            <a:t>(ii) </a:t>
          </a:r>
          <a:r>
            <a:rPr lang="fr-FR" sz="1600" kern="1200" dirty="0" smtClean="0">
              <a:solidFill>
                <a:schemeClr val="tx1"/>
              </a:solidFill>
              <a:latin typeface="Segoe UI" panose="020B0502040204020203" pitchFamily="34" charset="0"/>
              <a:cs typeface="Segoe UI" panose="020B0502040204020203" pitchFamily="34" charset="0"/>
            </a:rPr>
            <a:t>Pratiques d'évaluation et ODD</a:t>
          </a:r>
        </a:p>
        <a:p>
          <a:pPr lvl="0" algn="just" defTabSz="711200" rtl="0">
            <a:lnSpc>
              <a:spcPct val="90000"/>
            </a:lnSpc>
            <a:spcBef>
              <a:spcPct val="0"/>
            </a:spcBef>
            <a:spcAft>
              <a:spcPct val="35000"/>
            </a:spcAft>
          </a:pPr>
          <a:endParaRPr lang="fr-FR" sz="1600" kern="1200" dirty="0">
            <a:solidFill>
              <a:schemeClr val="tx1"/>
            </a:solidFill>
            <a:latin typeface="Segoe UI" panose="020B0502040204020203" pitchFamily="34" charset="0"/>
            <a:cs typeface="Segoe UI" panose="020B0502040204020203" pitchFamily="34" charset="0"/>
          </a:endParaRPr>
        </a:p>
        <a:p>
          <a:pPr lvl="0" algn="just" defTabSz="711200" rtl="0">
            <a:lnSpc>
              <a:spcPct val="90000"/>
            </a:lnSpc>
            <a:spcBef>
              <a:spcPct val="0"/>
            </a:spcBef>
            <a:spcAft>
              <a:spcPct val="35000"/>
            </a:spcAft>
          </a:pPr>
          <a:r>
            <a:rPr lang="fr-FR" sz="1600" b="1" kern="1200" dirty="0" smtClean="0">
              <a:solidFill>
                <a:schemeClr val="tx1"/>
              </a:solidFill>
              <a:latin typeface="Segoe UI" panose="020B0502040204020203" pitchFamily="34" charset="0"/>
              <a:cs typeface="Segoe UI" panose="020B0502040204020203" pitchFamily="34" charset="0"/>
            </a:rPr>
            <a:t>(iii) </a:t>
          </a:r>
          <a:r>
            <a:rPr lang="fr-FR" sz="1600" kern="1200" dirty="0" smtClean="0">
              <a:solidFill>
                <a:schemeClr val="tx1"/>
              </a:solidFill>
              <a:latin typeface="Segoe UI" panose="020B0502040204020203" pitchFamily="34" charset="0"/>
              <a:cs typeface="Segoe UI" panose="020B0502040204020203" pitchFamily="34" charset="0"/>
            </a:rPr>
            <a:t>Nouvelles tendances en matière d’évaluation</a:t>
          </a:r>
          <a:endParaRPr lang="fr-FR" sz="1600" kern="1200" dirty="0">
            <a:solidFill>
              <a:schemeClr val="tx1"/>
            </a:solidFill>
            <a:latin typeface="Segoe UI" panose="020B0502040204020203" pitchFamily="34" charset="0"/>
            <a:cs typeface="Segoe UI" panose="020B0502040204020203" pitchFamily="34" charset="0"/>
          </a:endParaRPr>
        </a:p>
      </dsp:txBody>
      <dsp:txXfrm>
        <a:off x="7420414" y="1299715"/>
        <a:ext cx="1656789" cy="3678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C9A52-E4F9-4F67-8CA6-73985A8EB439}">
      <dsp:nvSpPr>
        <dsp:cNvPr id="0" name=""/>
        <dsp:cNvSpPr/>
      </dsp:nvSpPr>
      <dsp:spPr>
        <a:xfrm>
          <a:off x="-5278646" y="-808488"/>
          <a:ext cx="6286095" cy="6286095"/>
        </a:xfrm>
        <a:prstGeom prst="blockArc">
          <a:avLst>
            <a:gd name="adj1" fmla="val 18900000"/>
            <a:gd name="adj2" fmla="val 2700000"/>
            <a:gd name="adj3" fmla="val 34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1059DB-223D-41AC-AE46-390E943106B9}">
      <dsp:nvSpPr>
        <dsp:cNvPr id="0" name=""/>
        <dsp:cNvSpPr/>
      </dsp:nvSpPr>
      <dsp:spPr>
        <a:xfrm>
          <a:off x="648073" y="618032"/>
          <a:ext cx="8838324" cy="631582"/>
        </a:xfrm>
        <a:prstGeom prst="roundRect">
          <a:avLst/>
        </a:prstGeom>
        <a:noFill/>
        <a:ln w="38100" cap="flat" cmpd="sng" algn="ctr">
          <a:solidFill>
            <a:schemeClr val="accent5">
              <a:lumMod val="75000"/>
            </a:schemeClr>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41223" tIns="60960" rIns="60960" bIns="60960" numCol="1" spcCol="1270" anchor="ctr" anchorCtr="0">
          <a:noAutofit/>
        </a:bodyPr>
        <a:lstStyle/>
        <a:p>
          <a:pPr lvl="0" algn="l" defTabSz="1066800">
            <a:lnSpc>
              <a:spcPct val="90000"/>
            </a:lnSpc>
            <a:spcBef>
              <a:spcPct val="0"/>
            </a:spcBef>
            <a:spcAft>
              <a:spcPct val="35000"/>
            </a:spcAft>
          </a:pPr>
          <a:r>
            <a:rPr lang="fr-FR" sz="2400" b="0" kern="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Caractérisation des Etats fragiles</a:t>
          </a:r>
          <a:endParaRPr lang="fr-FR" sz="2400" b="0" kern="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sp:txBody>
      <dsp:txXfrm>
        <a:off x="678904" y="648863"/>
        <a:ext cx="8776662" cy="569920"/>
      </dsp:txXfrm>
    </dsp:sp>
    <dsp:sp modelId="{8592F53B-91CB-4F21-BA43-EB59ED90BFD9}">
      <dsp:nvSpPr>
        <dsp:cNvPr id="0" name=""/>
        <dsp:cNvSpPr/>
      </dsp:nvSpPr>
      <dsp:spPr>
        <a:xfrm>
          <a:off x="64433" y="350183"/>
          <a:ext cx="1167279" cy="1167279"/>
        </a:xfrm>
        <a:prstGeom prst="ellipse">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71A183C9-CB13-4FE1-B5CE-1DBB6E7D5A1D}">
      <dsp:nvSpPr>
        <dsp:cNvPr id="0" name=""/>
        <dsp:cNvSpPr/>
      </dsp:nvSpPr>
      <dsp:spPr>
        <a:xfrm>
          <a:off x="987518" y="1919059"/>
          <a:ext cx="8498879" cy="831000"/>
        </a:xfrm>
        <a:prstGeom prst="roundRect">
          <a:avLst/>
        </a:prstGeom>
        <a:noFill/>
        <a:ln w="38100" cap="flat" cmpd="sng" algn="ctr">
          <a:solidFill>
            <a:schemeClr val="accent2"/>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41223" tIns="60960" rIns="60960" bIns="60960" numCol="1" spcCol="1270" anchor="ctr" anchorCtr="0">
          <a:noAutofit/>
        </a:bodyPr>
        <a:lstStyle/>
        <a:p>
          <a:pPr lvl="0" algn="just" defTabSz="1066800">
            <a:lnSpc>
              <a:spcPct val="90000"/>
            </a:lnSpc>
            <a:spcBef>
              <a:spcPct val="0"/>
            </a:spcBef>
            <a:spcAft>
              <a:spcPct val="35000"/>
            </a:spcAft>
          </a:pPr>
          <a:r>
            <a:rPr lang="fr-FR" sz="2400" b="0" kern="12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Enjeux et défis de la conception et de l’évaluation des interventions des bailleurs dans les Etats fragiles  </a:t>
          </a:r>
          <a:endParaRPr lang="fr-FR" sz="2400" b="0" kern="120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dsp:txBody>
      <dsp:txXfrm>
        <a:off x="1028084" y="1959625"/>
        <a:ext cx="8417747" cy="749868"/>
      </dsp:txXfrm>
    </dsp:sp>
    <dsp:sp modelId="{E7D0850C-E85B-4B1A-BE39-4D77483059B7}">
      <dsp:nvSpPr>
        <dsp:cNvPr id="0" name=""/>
        <dsp:cNvSpPr/>
      </dsp:nvSpPr>
      <dsp:spPr>
        <a:xfrm>
          <a:off x="403878" y="1750919"/>
          <a:ext cx="1167279" cy="1167279"/>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F04D49D4-778D-4E6B-A557-08C79509D88D}">
      <dsp:nvSpPr>
        <dsp:cNvPr id="0" name=""/>
        <dsp:cNvSpPr/>
      </dsp:nvSpPr>
      <dsp:spPr>
        <a:xfrm>
          <a:off x="648073" y="3346852"/>
          <a:ext cx="8838324" cy="776885"/>
        </a:xfrm>
        <a:prstGeom prst="roundRect">
          <a:avLst/>
        </a:prstGeom>
        <a:noFill/>
        <a:ln w="38100" cap="flat" cmpd="sng" algn="ctr">
          <a:solidFill>
            <a:srgbClr val="00B05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41223" tIns="60960" rIns="60960" bIns="60960" numCol="1" spcCol="1270" anchor="ctr" anchorCtr="0">
          <a:noAutofit/>
        </a:bodyPr>
        <a:lstStyle/>
        <a:p>
          <a:pPr lvl="0" algn="l" defTabSz="1066800">
            <a:lnSpc>
              <a:spcPct val="90000"/>
            </a:lnSpc>
            <a:spcBef>
              <a:spcPct val="0"/>
            </a:spcBef>
            <a:spcAft>
              <a:spcPct val="35000"/>
            </a:spcAft>
          </a:pPr>
          <a:r>
            <a:rPr lang="fr-FR" sz="2400" b="0" i="0" kern="1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Perspectives de mitigation  des contraintes et défis des interventions et évaluations dans les Etats fragiles</a:t>
          </a:r>
          <a:r>
            <a:rPr lang="fr-FR" sz="2400" b="0" kern="1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 </a:t>
          </a:r>
          <a:endParaRPr lang="fr-FR" sz="2400" b="0" i="0" kern="12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dsp:txBody>
      <dsp:txXfrm>
        <a:off x="685997" y="3384776"/>
        <a:ext cx="8762476" cy="701037"/>
      </dsp:txXfrm>
    </dsp:sp>
    <dsp:sp modelId="{CC5BABE5-55AA-486F-BA62-1A8E57C8A4AA}">
      <dsp:nvSpPr>
        <dsp:cNvPr id="0" name=""/>
        <dsp:cNvSpPr/>
      </dsp:nvSpPr>
      <dsp:spPr>
        <a:xfrm>
          <a:off x="64433" y="3151655"/>
          <a:ext cx="1167279" cy="1167279"/>
        </a:xfrm>
        <a:prstGeom prst="ellipse">
          <a:avLst/>
        </a:prstGeom>
        <a:solidFill>
          <a:schemeClr val="lt1">
            <a:hueOff val="0"/>
            <a:satOff val="0"/>
            <a:lumOff val="0"/>
            <a:alphaOff val="0"/>
          </a:schemeClr>
        </a:solidFill>
        <a:ln w="38100" cap="flat" cmpd="sng" algn="ctr">
          <a:solidFill>
            <a:srgbClr val="00B05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7A9AC-3186-4CE2-8982-D37851895A2C}">
      <dsp:nvSpPr>
        <dsp:cNvPr id="0" name=""/>
        <dsp:cNvSpPr/>
      </dsp:nvSpPr>
      <dsp:spPr>
        <a:xfrm>
          <a:off x="1124544" y="1018506"/>
          <a:ext cx="2618699" cy="2618699"/>
        </a:xfrm>
        <a:prstGeom prst="ellipse">
          <a:avLst/>
        </a:prstGeom>
        <a:solidFill>
          <a:schemeClr val="accent2">
            <a:lumMod val="20000"/>
            <a:lumOff val="80000"/>
            <a:alpha val="5000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kern="1200" dirty="0" smtClean="0">
              <a:latin typeface="Segoe UI" panose="020B0502040204020203" pitchFamily="34" charset="0"/>
              <a:cs typeface="Segoe UI" panose="020B0502040204020203" pitchFamily="34" charset="0"/>
            </a:rPr>
            <a:t>En fonction des organisations</a:t>
          </a:r>
          <a:endParaRPr lang="fr-FR" sz="2200" b="1" kern="1200" dirty="0">
            <a:latin typeface="Segoe UI" panose="020B0502040204020203" pitchFamily="34" charset="0"/>
            <a:cs typeface="Segoe UI" panose="020B0502040204020203" pitchFamily="34" charset="0"/>
          </a:endParaRPr>
        </a:p>
      </dsp:txBody>
      <dsp:txXfrm>
        <a:off x="1508044" y="1402006"/>
        <a:ext cx="1851699" cy="1851699"/>
      </dsp:txXfrm>
    </dsp:sp>
    <dsp:sp modelId="{7AEA39C7-A4FE-4FB3-8C82-312FEF14D402}">
      <dsp:nvSpPr>
        <dsp:cNvPr id="0" name=""/>
        <dsp:cNvSpPr/>
      </dsp:nvSpPr>
      <dsp:spPr>
        <a:xfrm>
          <a:off x="3047579" y="480310"/>
          <a:ext cx="1309349" cy="1309349"/>
        </a:xfrm>
        <a:prstGeom prst="ellipse">
          <a:avLst/>
        </a:prstGeom>
        <a:solidFill>
          <a:schemeClr val="bg1"/>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1">
                  <a:lumMod val="50000"/>
                </a:schemeClr>
              </a:solidFill>
              <a:latin typeface="Segoe UI" panose="020B0502040204020203" pitchFamily="34" charset="0"/>
              <a:cs typeface="Segoe UI" panose="020B0502040204020203" pitchFamily="34" charset="0"/>
            </a:rPr>
            <a:t>OCDE</a:t>
          </a:r>
          <a:endParaRPr lang="fr-FR" sz="1800" b="1" kern="1200" dirty="0">
            <a:solidFill>
              <a:schemeClr val="accent1">
                <a:lumMod val="50000"/>
              </a:schemeClr>
            </a:solidFill>
            <a:latin typeface="Segoe UI" panose="020B0502040204020203" pitchFamily="34" charset="0"/>
            <a:cs typeface="Segoe UI" panose="020B0502040204020203" pitchFamily="34" charset="0"/>
          </a:endParaRPr>
        </a:p>
      </dsp:txBody>
      <dsp:txXfrm>
        <a:off x="3239329" y="672060"/>
        <a:ext cx="925849" cy="925849"/>
      </dsp:txXfrm>
    </dsp:sp>
    <dsp:sp modelId="{BF33BC6B-14AC-40E9-AC48-8F4826774DB1}">
      <dsp:nvSpPr>
        <dsp:cNvPr id="0" name=""/>
        <dsp:cNvSpPr/>
      </dsp:nvSpPr>
      <dsp:spPr>
        <a:xfrm>
          <a:off x="3049212" y="2897253"/>
          <a:ext cx="1309349" cy="1309349"/>
        </a:xfrm>
        <a:prstGeom prst="ellipse">
          <a:avLst/>
        </a:prstGeom>
        <a:solidFill>
          <a:schemeClr val="bg1"/>
        </a:solidFill>
        <a:ln w="381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FFC000"/>
              </a:solidFill>
              <a:latin typeface="Segoe UI" panose="020B0502040204020203" pitchFamily="34" charset="0"/>
              <a:cs typeface="Segoe UI" panose="020B0502040204020203" pitchFamily="34" charset="0"/>
            </a:rPr>
            <a:t>DFID</a:t>
          </a:r>
          <a:endParaRPr lang="fr-FR" sz="1800" b="1" kern="1200" dirty="0">
            <a:solidFill>
              <a:srgbClr val="FFC000"/>
            </a:solidFill>
            <a:latin typeface="Segoe UI" panose="020B0502040204020203" pitchFamily="34" charset="0"/>
            <a:cs typeface="Segoe UI" panose="020B0502040204020203" pitchFamily="34" charset="0"/>
          </a:endParaRPr>
        </a:p>
      </dsp:txBody>
      <dsp:txXfrm>
        <a:off x="3240962" y="3089003"/>
        <a:ext cx="925849" cy="925849"/>
      </dsp:txXfrm>
    </dsp:sp>
    <dsp:sp modelId="{71024C37-A42E-43EF-8791-968D4A0FE0C7}">
      <dsp:nvSpPr>
        <dsp:cNvPr id="0" name=""/>
        <dsp:cNvSpPr/>
      </dsp:nvSpPr>
      <dsp:spPr>
        <a:xfrm>
          <a:off x="0" y="1834046"/>
          <a:ext cx="1439996" cy="1439996"/>
        </a:xfrm>
        <a:prstGeom prst="ellipse">
          <a:avLst/>
        </a:prstGeom>
        <a:solidFill>
          <a:schemeClr val="bg1"/>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solidFill>
                <a:srgbClr val="00B050"/>
              </a:solidFill>
              <a:latin typeface="Segoe UI" panose="020B0502040204020203" pitchFamily="34" charset="0"/>
              <a:cs typeface="Segoe UI" panose="020B0502040204020203" pitchFamily="34" charset="0"/>
            </a:rPr>
            <a:t>Banque Mondiale</a:t>
          </a:r>
          <a:endParaRPr lang="fr-FR" sz="1700" b="1" kern="1200" dirty="0">
            <a:solidFill>
              <a:srgbClr val="00B050"/>
            </a:solidFill>
            <a:latin typeface="Segoe UI" panose="020B0502040204020203" pitchFamily="34" charset="0"/>
            <a:cs typeface="Segoe UI" panose="020B0502040204020203" pitchFamily="34" charset="0"/>
          </a:endParaRPr>
        </a:p>
      </dsp:txBody>
      <dsp:txXfrm>
        <a:off x="210883" y="2044929"/>
        <a:ext cx="1018230" cy="1018230"/>
      </dsp:txXfrm>
    </dsp:sp>
    <dsp:sp modelId="{2A2575B5-0991-4162-8083-B714DC196AD1}">
      <dsp:nvSpPr>
        <dsp:cNvPr id="0" name=""/>
        <dsp:cNvSpPr/>
      </dsp:nvSpPr>
      <dsp:spPr>
        <a:xfrm>
          <a:off x="967271" y="132722"/>
          <a:ext cx="1309349" cy="1309349"/>
        </a:xfrm>
        <a:prstGeom prst="ellipse">
          <a:avLst/>
        </a:prstGeom>
        <a:solidFill>
          <a:schemeClr val="bg1"/>
        </a:solid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00B0F0"/>
              </a:solidFill>
              <a:latin typeface="Segoe UI" panose="020B0502040204020203" pitchFamily="34" charset="0"/>
              <a:cs typeface="Segoe UI" panose="020B0502040204020203" pitchFamily="34" charset="0"/>
            </a:rPr>
            <a:t>ACDI</a:t>
          </a:r>
          <a:endParaRPr lang="fr-FR" sz="1800" b="1" kern="1200" dirty="0">
            <a:solidFill>
              <a:srgbClr val="00B0F0"/>
            </a:solidFill>
            <a:latin typeface="Segoe UI" panose="020B0502040204020203" pitchFamily="34" charset="0"/>
            <a:cs typeface="Segoe UI" panose="020B0502040204020203" pitchFamily="34" charset="0"/>
          </a:endParaRPr>
        </a:p>
      </dsp:txBody>
      <dsp:txXfrm>
        <a:off x="1159021" y="324472"/>
        <a:ext cx="925849" cy="925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7A9AC-3186-4CE2-8982-D37851895A2C}">
      <dsp:nvSpPr>
        <dsp:cNvPr id="0" name=""/>
        <dsp:cNvSpPr/>
      </dsp:nvSpPr>
      <dsp:spPr>
        <a:xfrm>
          <a:off x="1124544" y="1018506"/>
          <a:ext cx="2618699" cy="2618699"/>
        </a:xfrm>
        <a:prstGeom prst="ellipse">
          <a:avLst/>
        </a:prstGeom>
        <a:solidFill>
          <a:schemeClr val="accent2">
            <a:lumMod val="20000"/>
            <a:lumOff val="80000"/>
            <a:alpha val="5000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kern="1200" dirty="0" smtClean="0">
              <a:latin typeface="Segoe UI" panose="020B0502040204020203" pitchFamily="34" charset="0"/>
              <a:cs typeface="Segoe UI" panose="020B0502040204020203" pitchFamily="34" charset="0"/>
            </a:rPr>
            <a:t>En fonction des organisations</a:t>
          </a:r>
          <a:endParaRPr lang="fr-FR" sz="2200" b="1" kern="1200" dirty="0">
            <a:latin typeface="Segoe UI" panose="020B0502040204020203" pitchFamily="34" charset="0"/>
            <a:cs typeface="Segoe UI" panose="020B0502040204020203" pitchFamily="34" charset="0"/>
          </a:endParaRPr>
        </a:p>
      </dsp:txBody>
      <dsp:txXfrm>
        <a:off x="1508044" y="1402006"/>
        <a:ext cx="1851699" cy="1851699"/>
      </dsp:txXfrm>
    </dsp:sp>
    <dsp:sp modelId="{7AEA39C7-A4FE-4FB3-8C82-312FEF14D402}">
      <dsp:nvSpPr>
        <dsp:cNvPr id="0" name=""/>
        <dsp:cNvSpPr/>
      </dsp:nvSpPr>
      <dsp:spPr>
        <a:xfrm>
          <a:off x="3047579" y="480310"/>
          <a:ext cx="1309349" cy="1309349"/>
        </a:xfrm>
        <a:prstGeom prst="ellipse">
          <a:avLst/>
        </a:prstGeom>
        <a:solidFill>
          <a:schemeClr val="bg1"/>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1">
                  <a:lumMod val="50000"/>
                </a:schemeClr>
              </a:solidFill>
              <a:latin typeface="Segoe UI" panose="020B0502040204020203" pitchFamily="34" charset="0"/>
              <a:cs typeface="Segoe UI" panose="020B0502040204020203" pitchFamily="34" charset="0"/>
            </a:rPr>
            <a:t>OCDE</a:t>
          </a:r>
          <a:endParaRPr lang="fr-FR" sz="1800" b="1" kern="1200" dirty="0">
            <a:solidFill>
              <a:schemeClr val="accent1">
                <a:lumMod val="50000"/>
              </a:schemeClr>
            </a:solidFill>
            <a:latin typeface="Segoe UI" panose="020B0502040204020203" pitchFamily="34" charset="0"/>
            <a:cs typeface="Segoe UI" panose="020B0502040204020203" pitchFamily="34" charset="0"/>
          </a:endParaRPr>
        </a:p>
      </dsp:txBody>
      <dsp:txXfrm>
        <a:off x="3239329" y="672060"/>
        <a:ext cx="925849" cy="925849"/>
      </dsp:txXfrm>
    </dsp:sp>
    <dsp:sp modelId="{BF33BC6B-14AC-40E9-AC48-8F4826774DB1}">
      <dsp:nvSpPr>
        <dsp:cNvPr id="0" name=""/>
        <dsp:cNvSpPr/>
      </dsp:nvSpPr>
      <dsp:spPr>
        <a:xfrm>
          <a:off x="3049212" y="2897253"/>
          <a:ext cx="1309349" cy="1309349"/>
        </a:xfrm>
        <a:prstGeom prst="ellipse">
          <a:avLst/>
        </a:prstGeom>
        <a:solidFill>
          <a:schemeClr val="bg1"/>
        </a:solidFill>
        <a:ln w="381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FFC000"/>
              </a:solidFill>
              <a:latin typeface="Segoe UI" panose="020B0502040204020203" pitchFamily="34" charset="0"/>
              <a:cs typeface="Segoe UI" panose="020B0502040204020203" pitchFamily="34" charset="0"/>
            </a:rPr>
            <a:t>DFID</a:t>
          </a:r>
          <a:endParaRPr lang="fr-FR" sz="1800" b="1" kern="1200" dirty="0">
            <a:solidFill>
              <a:srgbClr val="FFC000"/>
            </a:solidFill>
            <a:latin typeface="Segoe UI" panose="020B0502040204020203" pitchFamily="34" charset="0"/>
            <a:cs typeface="Segoe UI" panose="020B0502040204020203" pitchFamily="34" charset="0"/>
          </a:endParaRPr>
        </a:p>
      </dsp:txBody>
      <dsp:txXfrm>
        <a:off x="3240962" y="3089003"/>
        <a:ext cx="925849" cy="925849"/>
      </dsp:txXfrm>
    </dsp:sp>
    <dsp:sp modelId="{71024C37-A42E-43EF-8791-968D4A0FE0C7}">
      <dsp:nvSpPr>
        <dsp:cNvPr id="0" name=""/>
        <dsp:cNvSpPr/>
      </dsp:nvSpPr>
      <dsp:spPr>
        <a:xfrm>
          <a:off x="102424" y="1834054"/>
          <a:ext cx="1439996" cy="1439996"/>
        </a:xfrm>
        <a:prstGeom prst="ellipse">
          <a:avLst/>
        </a:prstGeom>
        <a:solidFill>
          <a:schemeClr val="bg1"/>
        </a:solidFill>
        <a:ln w="381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accent1">
                  <a:lumMod val="20000"/>
                  <a:lumOff val="80000"/>
                </a:schemeClr>
              </a:solidFill>
              <a:latin typeface="Segoe UI" panose="020B0502040204020203" pitchFamily="34" charset="0"/>
              <a:cs typeface="Segoe UI" panose="020B0502040204020203" pitchFamily="34" charset="0"/>
            </a:rPr>
            <a:t>Banque Mondiale</a:t>
          </a:r>
          <a:endParaRPr lang="fr-FR" sz="1700" b="1" kern="1200" dirty="0">
            <a:solidFill>
              <a:schemeClr val="accent1">
                <a:lumMod val="20000"/>
                <a:lumOff val="80000"/>
              </a:schemeClr>
            </a:solidFill>
            <a:latin typeface="Segoe UI" panose="020B0502040204020203" pitchFamily="34" charset="0"/>
            <a:cs typeface="Segoe UI" panose="020B0502040204020203" pitchFamily="34" charset="0"/>
          </a:endParaRPr>
        </a:p>
      </dsp:txBody>
      <dsp:txXfrm>
        <a:off x="313307" y="2044937"/>
        <a:ext cx="1018230" cy="1018230"/>
      </dsp:txXfrm>
    </dsp:sp>
    <dsp:sp modelId="{2A2575B5-0991-4162-8083-B714DC196AD1}">
      <dsp:nvSpPr>
        <dsp:cNvPr id="0" name=""/>
        <dsp:cNvSpPr/>
      </dsp:nvSpPr>
      <dsp:spPr>
        <a:xfrm>
          <a:off x="967271" y="132722"/>
          <a:ext cx="1309349" cy="1309349"/>
        </a:xfrm>
        <a:prstGeom prst="ellipse">
          <a:avLst/>
        </a:prstGeom>
        <a:solidFill>
          <a:schemeClr val="bg1"/>
        </a:solidFill>
        <a:ln w="381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1">
                  <a:lumMod val="20000"/>
                  <a:lumOff val="80000"/>
                </a:schemeClr>
              </a:solidFill>
              <a:latin typeface="Segoe UI" panose="020B0502040204020203" pitchFamily="34" charset="0"/>
              <a:cs typeface="Segoe UI" panose="020B0502040204020203" pitchFamily="34" charset="0"/>
            </a:rPr>
            <a:t>ACDI</a:t>
          </a:r>
          <a:endParaRPr lang="fr-FR" sz="1800" b="1" kern="1200" dirty="0">
            <a:solidFill>
              <a:schemeClr val="accent1">
                <a:lumMod val="20000"/>
                <a:lumOff val="80000"/>
              </a:schemeClr>
            </a:solidFill>
            <a:latin typeface="Segoe UI" panose="020B0502040204020203" pitchFamily="34" charset="0"/>
            <a:cs typeface="Segoe UI" panose="020B0502040204020203" pitchFamily="34" charset="0"/>
          </a:endParaRPr>
        </a:p>
      </dsp:txBody>
      <dsp:txXfrm>
        <a:off x="1159021" y="324472"/>
        <a:ext cx="925849" cy="9258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7A9AC-3186-4CE2-8982-D37851895A2C}">
      <dsp:nvSpPr>
        <dsp:cNvPr id="0" name=""/>
        <dsp:cNvSpPr/>
      </dsp:nvSpPr>
      <dsp:spPr>
        <a:xfrm>
          <a:off x="1124544" y="1050906"/>
          <a:ext cx="2618699" cy="2618699"/>
        </a:xfrm>
        <a:prstGeom prst="ellipse">
          <a:avLst/>
        </a:prstGeom>
        <a:solidFill>
          <a:schemeClr val="accent2">
            <a:lumMod val="20000"/>
            <a:lumOff val="80000"/>
            <a:alpha val="5000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kern="1200" dirty="0" smtClean="0">
              <a:latin typeface="Segoe UI" panose="020B0502040204020203" pitchFamily="34" charset="0"/>
              <a:cs typeface="Segoe UI" panose="020B0502040204020203" pitchFamily="34" charset="0"/>
            </a:rPr>
            <a:t>En fonction des organisations</a:t>
          </a:r>
          <a:endParaRPr lang="fr-FR" sz="2200" b="1" kern="1200" dirty="0">
            <a:latin typeface="Segoe UI" panose="020B0502040204020203" pitchFamily="34" charset="0"/>
            <a:cs typeface="Segoe UI" panose="020B0502040204020203" pitchFamily="34" charset="0"/>
          </a:endParaRPr>
        </a:p>
      </dsp:txBody>
      <dsp:txXfrm>
        <a:off x="1508044" y="1434406"/>
        <a:ext cx="1851699" cy="1851699"/>
      </dsp:txXfrm>
    </dsp:sp>
    <dsp:sp modelId="{7AEA39C7-A4FE-4FB3-8C82-312FEF14D402}">
      <dsp:nvSpPr>
        <dsp:cNvPr id="0" name=""/>
        <dsp:cNvSpPr/>
      </dsp:nvSpPr>
      <dsp:spPr>
        <a:xfrm>
          <a:off x="2979172" y="512710"/>
          <a:ext cx="1446163" cy="1309349"/>
        </a:xfrm>
        <a:prstGeom prst="ellipse">
          <a:avLst/>
        </a:prstGeom>
        <a:solidFill>
          <a:schemeClr val="bg1"/>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B050"/>
              </a:solidFill>
              <a:latin typeface="Segoe UI" panose="020B0502040204020203" pitchFamily="34" charset="0"/>
              <a:cs typeface="Segoe UI" panose="020B0502040204020203" pitchFamily="34" charset="0"/>
            </a:rPr>
            <a:t>Banque Mondiale</a:t>
          </a:r>
          <a:endParaRPr lang="fr-FR" sz="1600" b="1" kern="1200" dirty="0">
            <a:solidFill>
              <a:srgbClr val="00B050"/>
            </a:solidFill>
            <a:latin typeface="Segoe UI" panose="020B0502040204020203" pitchFamily="34" charset="0"/>
            <a:cs typeface="Segoe UI" panose="020B0502040204020203" pitchFamily="34" charset="0"/>
          </a:endParaRPr>
        </a:p>
      </dsp:txBody>
      <dsp:txXfrm>
        <a:off x="3190958" y="704460"/>
        <a:ext cx="1022591" cy="925849"/>
      </dsp:txXfrm>
    </dsp:sp>
    <dsp:sp modelId="{BF33BC6B-14AC-40E9-AC48-8F4826774DB1}">
      <dsp:nvSpPr>
        <dsp:cNvPr id="0" name=""/>
        <dsp:cNvSpPr/>
      </dsp:nvSpPr>
      <dsp:spPr>
        <a:xfrm>
          <a:off x="3049212" y="2929653"/>
          <a:ext cx="1309349" cy="1309349"/>
        </a:xfrm>
        <a:prstGeom prst="ellipse">
          <a:avLst/>
        </a:prstGeom>
        <a:solidFill>
          <a:schemeClr val="bg1"/>
        </a:solid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0070C0"/>
              </a:solidFill>
              <a:latin typeface="Segoe UI" panose="020B0502040204020203" pitchFamily="34" charset="0"/>
              <a:cs typeface="Segoe UI" panose="020B0502040204020203" pitchFamily="34" charset="0"/>
            </a:rPr>
            <a:t>ACDI</a:t>
          </a:r>
          <a:endParaRPr lang="fr-FR" sz="1800" b="1" kern="1200" dirty="0">
            <a:solidFill>
              <a:srgbClr val="0070C0"/>
            </a:solidFill>
            <a:latin typeface="Segoe UI" panose="020B0502040204020203" pitchFamily="34" charset="0"/>
            <a:cs typeface="Segoe UI" panose="020B0502040204020203" pitchFamily="34" charset="0"/>
          </a:endParaRPr>
        </a:p>
      </dsp:txBody>
      <dsp:txXfrm>
        <a:off x="3240962" y="3121403"/>
        <a:ext cx="925849" cy="925849"/>
      </dsp:txXfrm>
    </dsp:sp>
    <dsp:sp modelId="{71024C37-A42E-43EF-8791-968D4A0FE0C7}">
      <dsp:nvSpPr>
        <dsp:cNvPr id="0" name=""/>
        <dsp:cNvSpPr/>
      </dsp:nvSpPr>
      <dsp:spPr>
        <a:xfrm>
          <a:off x="149257" y="2091164"/>
          <a:ext cx="1310397" cy="1310397"/>
        </a:xfrm>
        <a:prstGeom prst="ellipse">
          <a:avLst/>
        </a:prstGeom>
        <a:solidFill>
          <a:schemeClr val="bg1"/>
        </a:solidFill>
        <a:ln w="381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1">
                  <a:lumMod val="20000"/>
                  <a:lumOff val="80000"/>
                </a:schemeClr>
              </a:solidFill>
              <a:latin typeface="Segoe UI" panose="020B0502040204020203" pitchFamily="34" charset="0"/>
              <a:cs typeface="Segoe UI" panose="020B0502040204020203" pitchFamily="34" charset="0"/>
            </a:rPr>
            <a:t>OCDE</a:t>
          </a:r>
          <a:endParaRPr lang="fr-FR" sz="1700" b="1" kern="1200" dirty="0">
            <a:solidFill>
              <a:schemeClr val="accent1">
                <a:lumMod val="20000"/>
                <a:lumOff val="80000"/>
              </a:schemeClr>
            </a:solidFill>
            <a:latin typeface="Segoe UI" panose="020B0502040204020203" pitchFamily="34" charset="0"/>
            <a:cs typeface="Segoe UI" panose="020B0502040204020203" pitchFamily="34" charset="0"/>
          </a:endParaRPr>
        </a:p>
      </dsp:txBody>
      <dsp:txXfrm>
        <a:off x="341160" y="2283067"/>
        <a:ext cx="926591" cy="926591"/>
      </dsp:txXfrm>
    </dsp:sp>
    <dsp:sp modelId="{2A2575B5-0991-4162-8083-B714DC196AD1}">
      <dsp:nvSpPr>
        <dsp:cNvPr id="0" name=""/>
        <dsp:cNvSpPr/>
      </dsp:nvSpPr>
      <dsp:spPr>
        <a:xfrm>
          <a:off x="937770" y="132708"/>
          <a:ext cx="1309349" cy="1309349"/>
        </a:xfrm>
        <a:prstGeom prst="ellipse">
          <a:avLst/>
        </a:prstGeom>
        <a:solidFill>
          <a:schemeClr val="bg1"/>
        </a:solidFill>
        <a:ln w="381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4">
                  <a:lumMod val="20000"/>
                  <a:lumOff val="80000"/>
                </a:schemeClr>
              </a:solidFill>
              <a:latin typeface="Segoe UI" panose="020B0502040204020203" pitchFamily="34" charset="0"/>
              <a:cs typeface="Segoe UI" panose="020B0502040204020203" pitchFamily="34" charset="0"/>
            </a:rPr>
            <a:t>DFID</a:t>
          </a:r>
          <a:endParaRPr lang="fr-FR" sz="1800" b="1" kern="1200" dirty="0">
            <a:solidFill>
              <a:schemeClr val="accent4">
                <a:lumMod val="20000"/>
                <a:lumOff val="80000"/>
              </a:schemeClr>
            </a:solidFill>
            <a:latin typeface="Segoe UI" panose="020B0502040204020203" pitchFamily="34" charset="0"/>
            <a:cs typeface="Segoe UI" panose="020B0502040204020203" pitchFamily="34" charset="0"/>
          </a:endParaRPr>
        </a:p>
      </dsp:txBody>
      <dsp:txXfrm>
        <a:off x="1129520" y="324458"/>
        <a:ext cx="925849" cy="9258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466-2147-4DCC-A0AC-3A55EEB50DD3}">
      <dsp:nvSpPr>
        <dsp:cNvPr id="0" name=""/>
        <dsp:cNvSpPr/>
      </dsp:nvSpPr>
      <dsp:spPr>
        <a:xfrm>
          <a:off x="2729995" y="2013667"/>
          <a:ext cx="1546312" cy="1546312"/>
        </a:xfrm>
        <a:prstGeom prst="ellipse">
          <a:avLst/>
        </a:prstGeom>
        <a:solidFill>
          <a:schemeClr val="accent2">
            <a:lumMod val="40000"/>
            <a:lumOff val="6000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fr-FR" sz="5400" b="1" kern="1200" dirty="0" smtClean="0">
              <a:solidFill>
                <a:srgbClr val="C00000"/>
              </a:solidFill>
              <a:latin typeface="Segoe UI" panose="020B0502040204020203" pitchFamily="34" charset="0"/>
              <a:cs typeface="Segoe UI" panose="020B0502040204020203" pitchFamily="34" charset="0"/>
            </a:rPr>
            <a:t>3</a:t>
          </a:r>
          <a:r>
            <a:rPr lang="fr-FR" sz="4400" b="1" kern="1200" dirty="0" smtClean="0">
              <a:solidFill>
                <a:srgbClr val="C00000"/>
              </a:solidFill>
              <a:latin typeface="Segoe UI" panose="020B0502040204020203" pitchFamily="34" charset="0"/>
              <a:cs typeface="Segoe UI" panose="020B0502040204020203" pitchFamily="34" charset="0"/>
            </a:rPr>
            <a:t> </a:t>
          </a:r>
          <a:r>
            <a:rPr lang="fr-FR" sz="1600" b="1" kern="1200" dirty="0" smtClean="0">
              <a:solidFill>
                <a:srgbClr val="C00000"/>
              </a:solidFill>
              <a:latin typeface="Segoe UI" panose="020B0502040204020203" pitchFamily="34" charset="0"/>
              <a:cs typeface="Segoe UI" panose="020B0502040204020203" pitchFamily="34" charset="0"/>
            </a:rPr>
            <a:t>catégories</a:t>
          </a:r>
          <a:endParaRPr lang="fr-FR" sz="1600" b="1" kern="1200" dirty="0">
            <a:solidFill>
              <a:srgbClr val="C00000"/>
            </a:solidFill>
            <a:latin typeface="Segoe UI" panose="020B0502040204020203" pitchFamily="34" charset="0"/>
            <a:cs typeface="Segoe UI" panose="020B0502040204020203" pitchFamily="34" charset="0"/>
          </a:endParaRPr>
        </a:p>
      </dsp:txBody>
      <dsp:txXfrm>
        <a:off x="2956447" y="2240119"/>
        <a:ext cx="1093408" cy="1093408"/>
      </dsp:txXfrm>
    </dsp:sp>
    <dsp:sp modelId="{711CC761-6BBE-4DD9-AC3B-0BAABF025738}">
      <dsp:nvSpPr>
        <dsp:cNvPr id="0" name=""/>
        <dsp:cNvSpPr/>
      </dsp:nvSpPr>
      <dsp:spPr>
        <a:xfrm rot="16200000">
          <a:off x="3271108" y="1761761"/>
          <a:ext cx="464086" cy="39726"/>
        </a:xfrm>
        <a:custGeom>
          <a:avLst/>
          <a:gdLst/>
          <a:ahLst/>
          <a:cxnLst/>
          <a:rect l="0" t="0" r="0" b="0"/>
          <a:pathLst>
            <a:path>
              <a:moveTo>
                <a:pt x="0" y="19863"/>
              </a:moveTo>
              <a:lnTo>
                <a:pt x="464086" y="19863"/>
              </a:lnTo>
            </a:path>
          </a:pathLst>
        </a:custGeom>
        <a:noFill/>
        <a:ln w="381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491549" y="1770022"/>
        <a:ext cx="23204" cy="23204"/>
      </dsp:txXfrm>
    </dsp:sp>
    <dsp:sp modelId="{C64DC9C3-4935-487B-A7F4-95E464043990}">
      <dsp:nvSpPr>
        <dsp:cNvPr id="0" name=""/>
        <dsp:cNvSpPr/>
      </dsp:nvSpPr>
      <dsp:spPr>
        <a:xfrm>
          <a:off x="2729995" y="3268"/>
          <a:ext cx="1546312" cy="1546312"/>
        </a:xfrm>
        <a:prstGeom prst="ellipse">
          <a:avLst/>
        </a:prstGeom>
        <a:solidFill>
          <a:schemeClr val="lt1">
            <a:hueOff val="0"/>
            <a:satOff val="0"/>
            <a:lumOff val="0"/>
            <a:alphaOff val="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2000" b="1" kern="1200" dirty="0">
            <a:solidFill>
              <a:schemeClr val="accent1">
                <a:lumMod val="50000"/>
              </a:schemeClr>
            </a:solidFill>
            <a:latin typeface="Segoe UI" panose="020B0502040204020203" pitchFamily="34" charset="0"/>
            <a:cs typeface="Segoe UI" panose="020B0502040204020203" pitchFamily="34" charset="0"/>
          </a:endParaRPr>
        </a:p>
      </dsp:txBody>
      <dsp:txXfrm>
        <a:off x="2956447" y="229720"/>
        <a:ext cx="1093408" cy="1093408"/>
      </dsp:txXfrm>
    </dsp:sp>
    <dsp:sp modelId="{E4A70F09-692A-4479-8A8E-27FE52D238BC}">
      <dsp:nvSpPr>
        <dsp:cNvPr id="0" name=""/>
        <dsp:cNvSpPr/>
      </dsp:nvSpPr>
      <dsp:spPr>
        <a:xfrm rot="1800000">
          <a:off x="4141636" y="3269560"/>
          <a:ext cx="464086" cy="39726"/>
        </a:xfrm>
        <a:custGeom>
          <a:avLst/>
          <a:gdLst/>
          <a:ahLst/>
          <a:cxnLst/>
          <a:rect l="0" t="0" r="0" b="0"/>
          <a:pathLst>
            <a:path>
              <a:moveTo>
                <a:pt x="0" y="19863"/>
              </a:moveTo>
              <a:lnTo>
                <a:pt x="464086" y="19863"/>
              </a:lnTo>
            </a:path>
          </a:pathLst>
        </a:custGeom>
        <a:noFill/>
        <a:ln w="381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362077" y="3277822"/>
        <a:ext cx="23204" cy="23204"/>
      </dsp:txXfrm>
    </dsp:sp>
    <dsp:sp modelId="{8FBEBEFF-9481-4055-9472-629F7CEA7CC6}">
      <dsp:nvSpPr>
        <dsp:cNvPr id="0" name=""/>
        <dsp:cNvSpPr/>
      </dsp:nvSpPr>
      <dsp:spPr>
        <a:xfrm>
          <a:off x="4471051" y="3018867"/>
          <a:ext cx="1546312" cy="1546312"/>
        </a:xfrm>
        <a:prstGeom prst="ellipse">
          <a:avLst/>
        </a:prstGeom>
        <a:solidFill>
          <a:schemeClr val="l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00B050"/>
              </a:solidFill>
              <a:latin typeface="Segoe UI" panose="020B0502040204020203" pitchFamily="34" charset="0"/>
              <a:cs typeface="Segoe UI" panose="020B0502040204020203" pitchFamily="34" charset="0"/>
            </a:rPr>
            <a:t>Etats en crise</a:t>
          </a:r>
          <a:endParaRPr lang="fr-FR" sz="2400" b="1" kern="1200" dirty="0">
            <a:solidFill>
              <a:srgbClr val="00B050"/>
            </a:solidFill>
            <a:latin typeface="Segoe UI" panose="020B0502040204020203" pitchFamily="34" charset="0"/>
            <a:cs typeface="Segoe UI" panose="020B0502040204020203" pitchFamily="34" charset="0"/>
          </a:endParaRPr>
        </a:p>
      </dsp:txBody>
      <dsp:txXfrm>
        <a:off x="4697503" y="3245319"/>
        <a:ext cx="1093408" cy="1093408"/>
      </dsp:txXfrm>
    </dsp:sp>
    <dsp:sp modelId="{6FCE51C4-F9A7-4CAF-A588-21F6BAC340E8}">
      <dsp:nvSpPr>
        <dsp:cNvPr id="0" name=""/>
        <dsp:cNvSpPr/>
      </dsp:nvSpPr>
      <dsp:spPr>
        <a:xfrm rot="9000000">
          <a:off x="2400579" y="3269560"/>
          <a:ext cx="464086" cy="39726"/>
        </a:xfrm>
        <a:custGeom>
          <a:avLst/>
          <a:gdLst/>
          <a:ahLst/>
          <a:cxnLst/>
          <a:rect l="0" t="0" r="0" b="0"/>
          <a:pathLst>
            <a:path>
              <a:moveTo>
                <a:pt x="0" y="19863"/>
              </a:moveTo>
              <a:lnTo>
                <a:pt x="464086" y="19863"/>
              </a:lnTo>
            </a:path>
          </a:pathLst>
        </a:custGeom>
        <a:noFill/>
        <a:ln w="3810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621020" y="3277822"/>
        <a:ext cx="23204" cy="23204"/>
      </dsp:txXfrm>
    </dsp:sp>
    <dsp:sp modelId="{6EA8E385-6ED7-4B68-8FFA-0D0DF11FB25E}">
      <dsp:nvSpPr>
        <dsp:cNvPr id="0" name=""/>
        <dsp:cNvSpPr/>
      </dsp:nvSpPr>
      <dsp:spPr>
        <a:xfrm>
          <a:off x="988938" y="3018867"/>
          <a:ext cx="1546312" cy="1546312"/>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2"/>
              </a:solidFill>
              <a:latin typeface="Segoe UI" panose="020B0502040204020203" pitchFamily="34" charset="0"/>
              <a:cs typeface="Segoe UI" panose="020B0502040204020203" pitchFamily="34" charset="0"/>
            </a:rPr>
            <a:t>Etats en faillite</a:t>
          </a:r>
          <a:endParaRPr lang="fr-FR" sz="2400" b="1" kern="1200" dirty="0">
            <a:solidFill>
              <a:schemeClr val="accent2"/>
            </a:solidFill>
            <a:latin typeface="Segoe UI" panose="020B0502040204020203" pitchFamily="34" charset="0"/>
            <a:cs typeface="Segoe UI" panose="020B0502040204020203" pitchFamily="34" charset="0"/>
          </a:endParaRPr>
        </a:p>
      </dsp:txBody>
      <dsp:txXfrm>
        <a:off x="1215390" y="3245319"/>
        <a:ext cx="1093408" cy="1093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466-2147-4DCC-A0AC-3A55EEB50DD3}">
      <dsp:nvSpPr>
        <dsp:cNvPr id="0" name=""/>
        <dsp:cNvSpPr/>
      </dsp:nvSpPr>
      <dsp:spPr>
        <a:xfrm>
          <a:off x="1451441" y="2706932"/>
          <a:ext cx="1080000" cy="1080000"/>
        </a:xfrm>
        <a:prstGeom prst="ellipse">
          <a:avLst/>
        </a:prstGeom>
        <a:solidFill>
          <a:schemeClr val="accent4">
            <a:lumMod val="20000"/>
            <a:lumOff val="8000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r-FR" sz="4000" b="1" kern="1200" dirty="0" smtClean="0">
              <a:solidFill>
                <a:srgbClr val="C00000"/>
              </a:solidFill>
              <a:latin typeface="Segoe UI" panose="020B0502040204020203" pitchFamily="34" charset="0"/>
              <a:cs typeface="Segoe UI" panose="020B0502040204020203" pitchFamily="34" charset="0"/>
            </a:rPr>
            <a:t>3</a:t>
          </a:r>
          <a:r>
            <a:rPr lang="fr-FR" sz="4800" b="1" kern="1200" dirty="0" smtClean="0">
              <a:solidFill>
                <a:srgbClr val="C00000"/>
              </a:solidFill>
              <a:latin typeface="Segoe UI" panose="020B0502040204020203" pitchFamily="34" charset="0"/>
              <a:cs typeface="Segoe UI" panose="020B0502040204020203" pitchFamily="34" charset="0"/>
            </a:rPr>
            <a:t> </a:t>
          </a:r>
          <a:r>
            <a:rPr lang="fr-FR" sz="1100" b="1" kern="1200" dirty="0" smtClean="0">
              <a:solidFill>
                <a:srgbClr val="C00000"/>
              </a:solidFill>
              <a:latin typeface="Segoe UI" panose="020B0502040204020203" pitchFamily="34" charset="0"/>
              <a:cs typeface="Segoe UI" panose="020B0502040204020203" pitchFamily="34" charset="0"/>
            </a:rPr>
            <a:t>catégories</a:t>
          </a:r>
          <a:endParaRPr lang="fr-FR" sz="1700" b="1" kern="1200" dirty="0">
            <a:solidFill>
              <a:srgbClr val="C00000"/>
            </a:solidFill>
            <a:latin typeface="Segoe UI" panose="020B0502040204020203" pitchFamily="34" charset="0"/>
            <a:cs typeface="Segoe UI" panose="020B0502040204020203" pitchFamily="34" charset="0"/>
          </a:endParaRPr>
        </a:p>
      </dsp:txBody>
      <dsp:txXfrm>
        <a:off x="1609603" y="2865094"/>
        <a:ext cx="763676" cy="763676"/>
      </dsp:txXfrm>
    </dsp:sp>
    <dsp:sp modelId="{711CC761-6BBE-4DD9-AC3B-0BAABF025738}">
      <dsp:nvSpPr>
        <dsp:cNvPr id="0" name=""/>
        <dsp:cNvSpPr/>
      </dsp:nvSpPr>
      <dsp:spPr>
        <a:xfrm rot="16200000">
          <a:off x="1871657" y="2559723"/>
          <a:ext cx="239567" cy="54851"/>
        </a:xfrm>
        <a:custGeom>
          <a:avLst/>
          <a:gdLst/>
          <a:ahLst/>
          <a:cxnLst/>
          <a:rect l="0" t="0" r="0" b="0"/>
          <a:pathLst>
            <a:path>
              <a:moveTo>
                <a:pt x="0" y="27425"/>
              </a:moveTo>
              <a:lnTo>
                <a:pt x="239567" y="27425"/>
              </a:lnTo>
            </a:path>
          </a:pathLst>
        </a:custGeom>
        <a:noFill/>
        <a:ln w="381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985452" y="2581159"/>
        <a:ext cx="11978" cy="11978"/>
      </dsp:txXfrm>
    </dsp:sp>
    <dsp:sp modelId="{C64DC9C3-4935-487B-A7F4-95E464043990}">
      <dsp:nvSpPr>
        <dsp:cNvPr id="0" name=""/>
        <dsp:cNvSpPr/>
      </dsp:nvSpPr>
      <dsp:spPr>
        <a:xfrm>
          <a:off x="821439" y="127360"/>
          <a:ext cx="2340004" cy="2340004"/>
        </a:xfrm>
        <a:prstGeom prst="ellipse">
          <a:avLst/>
        </a:prstGeom>
        <a:solidFill>
          <a:schemeClr val="lt1">
            <a:hueOff val="0"/>
            <a:satOff val="0"/>
            <a:lumOff val="0"/>
            <a:alphaOff val="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2300" b="1" kern="1200" dirty="0">
            <a:solidFill>
              <a:schemeClr val="accent1">
                <a:lumMod val="50000"/>
              </a:schemeClr>
            </a:solidFill>
            <a:latin typeface="Segoe UI" panose="020B0502040204020203" pitchFamily="34" charset="0"/>
            <a:cs typeface="Segoe UI" panose="020B0502040204020203" pitchFamily="34" charset="0"/>
          </a:endParaRPr>
        </a:p>
      </dsp:txBody>
      <dsp:txXfrm>
        <a:off x="1164125" y="470046"/>
        <a:ext cx="1654632" cy="1654632"/>
      </dsp:txXfrm>
    </dsp:sp>
    <dsp:sp modelId="{E4A70F09-692A-4479-8A8E-27FE52D238BC}">
      <dsp:nvSpPr>
        <dsp:cNvPr id="0" name=""/>
        <dsp:cNvSpPr/>
      </dsp:nvSpPr>
      <dsp:spPr>
        <a:xfrm rot="1800000">
          <a:off x="2425545" y="3614717"/>
          <a:ext cx="500838" cy="54851"/>
        </a:xfrm>
        <a:custGeom>
          <a:avLst/>
          <a:gdLst/>
          <a:ahLst/>
          <a:cxnLst/>
          <a:rect l="0" t="0" r="0" b="0"/>
          <a:pathLst>
            <a:path>
              <a:moveTo>
                <a:pt x="0" y="27425"/>
              </a:moveTo>
              <a:lnTo>
                <a:pt x="500838" y="27425"/>
              </a:lnTo>
            </a:path>
          </a:pathLst>
        </a:custGeom>
        <a:noFill/>
        <a:ln w="381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63443" y="3629621"/>
        <a:ext cx="25041" cy="25041"/>
      </dsp:txXfrm>
    </dsp:sp>
    <dsp:sp modelId="{8FBEBEFF-9481-4055-9472-629F7CEA7CC6}">
      <dsp:nvSpPr>
        <dsp:cNvPr id="0" name=""/>
        <dsp:cNvSpPr/>
      </dsp:nvSpPr>
      <dsp:spPr>
        <a:xfrm>
          <a:off x="2820488" y="3497352"/>
          <a:ext cx="1080000" cy="1080000"/>
        </a:xfrm>
        <a:prstGeom prst="ellipse">
          <a:avLst/>
        </a:prstGeom>
        <a:solidFill>
          <a:schemeClr val="l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0" kern="1200" dirty="0" smtClean="0">
              <a:solidFill>
                <a:srgbClr val="00B050"/>
              </a:solidFill>
              <a:latin typeface="Segoe UI" panose="020B0502040204020203" pitchFamily="34" charset="0"/>
              <a:cs typeface="Segoe UI" panose="020B0502040204020203" pitchFamily="34" charset="0"/>
            </a:rPr>
            <a:t>Etats en crise</a:t>
          </a:r>
          <a:endParaRPr lang="fr-FR" sz="1800" b="0" kern="1200" dirty="0">
            <a:solidFill>
              <a:srgbClr val="00B050"/>
            </a:solidFill>
            <a:latin typeface="Segoe UI" panose="020B0502040204020203" pitchFamily="34" charset="0"/>
            <a:cs typeface="Segoe UI" panose="020B0502040204020203" pitchFamily="34" charset="0"/>
          </a:endParaRPr>
        </a:p>
      </dsp:txBody>
      <dsp:txXfrm>
        <a:off x="2978650" y="3655514"/>
        <a:ext cx="763676" cy="763676"/>
      </dsp:txXfrm>
    </dsp:sp>
    <dsp:sp modelId="{6FCE51C4-F9A7-4CAF-A588-21F6BAC340E8}">
      <dsp:nvSpPr>
        <dsp:cNvPr id="0" name=""/>
        <dsp:cNvSpPr/>
      </dsp:nvSpPr>
      <dsp:spPr>
        <a:xfrm rot="9000000">
          <a:off x="1056498" y="3614717"/>
          <a:ext cx="500838" cy="54851"/>
        </a:xfrm>
        <a:custGeom>
          <a:avLst/>
          <a:gdLst/>
          <a:ahLst/>
          <a:cxnLst/>
          <a:rect l="0" t="0" r="0" b="0"/>
          <a:pathLst>
            <a:path>
              <a:moveTo>
                <a:pt x="0" y="27425"/>
              </a:moveTo>
              <a:lnTo>
                <a:pt x="500838" y="27425"/>
              </a:lnTo>
            </a:path>
          </a:pathLst>
        </a:custGeom>
        <a:noFill/>
        <a:ln w="3810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1294397" y="3629621"/>
        <a:ext cx="25041" cy="25041"/>
      </dsp:txXfrm>
    </dsp:sp>
    <dsp:sp modelId="{6EA8E385-6ED7-4B68-8FFA-0D0DF11FB25E}">
      <dsp:nvSpPr>
        <dsp:cNvPr id="0" name=""/>
        <dsp:cNvSpPr/>
      </dsp:nvSpPr>
      <dsp:spPr>
        <a:xfrm>
          <a:off x="82394" y="3497352"/>
          <a:ext cx="1080000" cy="1080000"/>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0" kern="1200" dirty="0" smtClean="0">
              <a:solidFill>
                <a:schemeClr val="accent2"/>
              </a:solidFill>
              <a:latin typeface="Segoe UI" panose="020B0502040204020203" pitchFamily="34" charset="0"/>
              <a:cs typeface="Segoe UI" panose="020B0502040204020203" pitchFamily="34" charset="0"/>
            </a:rPr>
            <a:t>Etats en faillite</a:t>
          </a:r>
          <a:endParaRPr lang="fr-FR" sz="1800" b="0" kern="1200" dirty="0">
            <a:solidFill>
              <a:schemeClr val="accent2"/>
            </a:solidFill>
            <a:latin typeface="Segoe UI" panose="020B0502040204020203" pitchFamily="34" charset="0"/>
            <a:cs typeface="Segoe UI" panose="020B0502040204020203" pitchFamily="34" charset="0"/>
          </a:endParaRPr>
        </a:p>
      </dsp:txBody>
      <dsp:txXfrm>
        <a:off x="240556" y="3655514"/>
        <a:ext cx="763676" cy="7636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2466-2147-4DCC-A0AC-3A55EEB50DD3}">
      <dsp:nvSpPr>
        <dsp:cNvPr id="0" name=""/>
        <dsp:cNvSpPr/>
      </dsp:nvSpPr>
      <dsp:spPr>
        <a:xfrm>
          <a:off x="1451441" y="2706932"/>
          <a:ext cx="1080000" cy="1080000"/>
        </a:xfrm>
        <a:prstGeom prst="ellipse">
          <a:avLst/>
        </a:prstGeom>
        <a:solidFill>
          <a:schemeClr val="accent4">
            <a:lumMod val="20000"/>
            <a:lumOff val="8000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r-FR" sz="4000" b="1" kern="1200" dirty="0" smtClean="0">
              <a:solidFill>
                <a:srgbClr val="C00000"/>
              </a:solidFill>
              <a:latin typeface="Segoe UI" panose="020B0502040204020203" pitchFamily="34" charset="0"/>
              <a:cs typeface="Segoe UI" panose="020B0502040204020203" pitchFamily="34" charset="0"/>
            </a:rPr>
            <a:t>3</a:t>
          </a:r>
          <a:r>
            <a:rPr lang="fr-FR" sz="4800" b="1" kern="1200" dirty="0" smtClean="0">
              <a:solidFill>
                <a:srgbClr val="C00000"/>
              </a:solidFill>
              <a:latin typeface="Segoe UI" panose="020B0502040204020203" pitchFamily="34" charset="0"/>
              <a:cs typeface="Segoe UI" panose="020B0502040204020203" pitchFamily="34" charset="0"/>
            </a:rPr>
            <a:t> </a:t>
          </a:r>
          <a:r>
            <a:rPr lang="fr-FR" sz="1100" b="1" kern="1200" dirty="0" smtClean="0">
              <a:solidFill>
                <a:srgbClr val="C00000"/>
              </a:solidFill>
              <a:latin typeface="Segoe UI" panose="020B0502040204020203" pitchFamily="34" charset="0"/>
              <a:cs typeface="Segoe UI" panose="020B0502040204020203" pitchFamily="34" charset="0"/>
            </a:rPr>
            <a:t>catégories</a:t>
          </a:r>
          <a:endParaRPr lang="fr-FR" sz="1700" b="1" kern="1200" dirty="0">
            <a:solidFill>
              <a:srgbClr val="C00000"/>
            </a:solidFill>
            <a:latin typeface="Segoe UI" panose="020B0502040204020203" pitchFamily="34" charset="0"/>
            <a:cs typeface="Segoe UI" panose="020B0502040204020203" pitchFamily="34" charset="0"/>
          </a:endParaRPr>
        </a:p>
      </dsp:txBody>
      <dsp:txXfrm>
        <a:off x="1609603" y="2865094"/>
        <a:ext cx="763676" cy="763676"/>
      </dsp:txXfrm>
    </dsp:sp>
    <dsp:sp modelId="{711CC761-6BBE-4DD9-AC3B-0BAABF025738}">
      <dsp:nvSpPr>
        <dsp:cNvPr id="0" name=""/>
        <dsp:cNvSpPr/>
      </dsp:nvSpPr>
      <dsp:spPr>
        <a:xfrm rot="16200000">
          <a:off x="1871657" y="2559723"/>
          <a:ext cx="239567" cy="54851"/>
        </a:xfrm>
        <a:custGeom>
          <a:avLst/>
          <a:gdLst/>
          <a:ahLst/>
          <a:cxnLst/>
          <a:rect l="0" t="0" r="0" b="0"/>
          <a:pathLst>
            <a:path>
              <a:moveTo>
                <a:pt x="0" y="27425"/>
              </a:moveTo>
              <a:lnTo>
                <a:pt x="239567" y="27425"/>
              </a:lnTo>
            </a:path>
          </a:pathLst>
        </a:custGeom>
        <a:noFill/>
        <a:ln w="381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985452" y="2581159"/>
        <a:ext cx="11978" cy="11978"/>
      </dsp:txXfrm>
    </dsp:sp>
    <dsp:sp modelId="{C64DC9C3-4935-487B-A7F4-95E464043990}">
      <dsp:nvSpPr>
        <dsp:cNvPr id="0" name=""/>
        <dsp:cNvSpPr/>
      </dsp:nvSpPr>
      <dsp:spPr>
        <a:xfrm>
          <a:off x="821439" y="127360"/>
          <a:ext cx="2340004" cy="2340004"/>
        </a:xfrm>
        <a:prstGeom prst="ellipse">
          <a:avLst/>
        </a:prstGeom>
        <a:solidFill>
          <a:schemeClr val="l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00B050"/>
              </a:solidFill>
              <a:latin typeface="Segoe UI" panose="020B0502040204020203" pitchFamily="34" charset="0"/>
              <a:cs typeface="Segoe UI" panose="020B0502040204020203" pitchFamily="34" charset="0"/>
            </a:rPr>
            <a:t>Etats en crise</a:t>
          </a:r>
          <a:endParaRPr lang="fr-FR" sz="2300" b="1" kern="1200" dirty="0">
            <a:solidFill>
              <a:srgbClr val="00B050"/>
            </a:solidFill>
            <a:latin typeface="Segoe UI" panose="020B0502040204020203" pitchFamily="34" charset="0"/>
            <a:cs typeface="Segoe UI" panose="020B0502040204020203" pitchFamily="34" charset="0"/>
          </a:endParaRPr>
        </a:p>
      </dsp:txBody>
      <dsp:txXfrm>
        <a:off x="1164125" y="470046"/>
        <a:ext cx="1654632" cy="1654632"/>
      </dsp:txXfrm>
    </dsp:sp>
    <dsp:sp modelId="{E4A70F09-692A-4479-8A8E-27FE52D238BC}">
      <dsp:nvSpPr>
        <dsp:cNvPr id="0" name=""/>
        <dsp:cNvSpPr/>
      </dsp:nvSpPr>
      <dsp:spPr>
        <a:xfrm rot="1800000">
          <a:off x="2425545" y="3614717"/>
          <a:ext cx="500838" cy="54851"/>
        </a:xfrm>
        <a:custGeom>
          <a:avLst/>
          <a:gdLst/>
          <a:ahLst/>
          <a:cxnLst/>
          <a:rect l="0" t="0" r="0" b="0"/>
          <a:pathLst>
            <a:path>
              <a:moveTo>
                <a:pt x="0" y="27425"/>
              </a:moveTo>
              <a:lnTo>
                <a:pt x="500838" y="27425"/>
              </a:lnTo>
            </a:path>
          </a:pathLst>
        </a:custGeom>
        <a:noFill/>
        <a:ln w="381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63443" y="3629621"/>
        <a:ext cx="25041" cy="25041"/>
      </dsp:txXfrm>
    </dsp:sp>
    <dsp:sp modelId="{8FBEBEFF-9481-4055-9472-629F7CEA7CC6}">
      <dsp:nvSpPr>
        <dsp:cNvPr id="0" name=""/>
        <dsp:cNvSpPr/>
      </dsp:nvSpPr>
      <dsp:spPr>
        <a:xfrm>
          <a:off x="2820488" y="3497352"/>
          <a:ext cx="1080000" cy="1080000"/>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0" kern="1200" dirty="0" smtClean="0">
              <a:solidFill>
                <a:schemeClr val="accent2"/>
              </a:solidFill>
              <a:latin typeface="Segoe UI" panose="020B0502040204020203" pitchFamily="34" charset="0"/>
              <a:cs typeface="Segoe UI" panose="020B0502040204020203" pitchFamily="34" charset="0"/>
            </a:rPr>
            <a:t>Etats en faillite</a:t>
          </a:r>
          <a:endParaRPr lang="fr-FR" sz="1800" b="0" kern="1200" dirty="0">
            <a:solidFill>
              <a:schemeClr val="accent2"/>
            </a:solidFill>
            <a:latin typeface="Segoe UI" panose="020B0502040204020203" pitchFamily="34" charset="0"/>
            <a:cs typeface="Segoe UI" panose="020B0502040204020203" pitchFamily="34" charset="0"/>
          </a:endParaRPr>
        </a:p>
      </dsp:txBody>
      <dsp:txXfrm>
        <a:off x="2978650" y="3655514"/>
        <a:ext cx="763676" cy="763676"/>
      </dsp:txXfrm>
    </dsp:sp>
    <dsp:sp modelId="{6FCE51C4-F9A7-4CAF-A588-21F6BAC340E8}">
      <dsp:nvSpPr>
        <dsp:cNvPr id="0" name=""/>
        <dsp:cNvSpPr/>
      </dsp:nvSpPr>
      <dsp:spPr>
        <a:xfrm rot="9000000">
          <a:off x="1056498" y="3614717"/>
          <a:ext cx="500838" cy="54851"/>
        </a:xfrm>
        <a:custGeom>
          <a:avLst/>
          <a:gdLst/>
          <a:ahLst/>
          <a:cxnLst/>
          <a:rect l="0" t="0" r="0" b="0"/>
          <a:pathLst>
            <a:path>
              <a:moveTo>
                <a:pt x="0" y="27425"/>
              </a:moveTo>
              <a:lnTo>
                <a:pt x="500838" y="27425"/>
              </a:lnTo>
            </a:path>
          </a:pathLst>
        </a:custGeom>
        <a:noFill/>
        <a:ln w="38100" cap="flat" cmpd="sng" algn="ctr">
          <a:solidFill>
            <a:schemeClr val="accent1">
              <a:lumMod val="50000"/>
            </a:schemeClr>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1294397" y="3629621"/>
        <a:ext cx="25041" cy="25041"/>
      </dsp:txXfrm>
    </dsp:sp>
    <dsp:sp modelId="{6EA8E385-6ED7-4B68-8FFA-0D0DF11FB25E}">
      <dsp:nvSpPr>
        <dsp:cNvPr id="0" name=""/>
        <dsp:cNvSpPr/>
      </dsp:nvSpPr>
      <dsp:spPr>
        <a:xfrm>
          <a:off x="82394" y="3497352"/>
          <a:ext cx="1080000" cy="1080000"/>
        </a:xfrm>
        <a:prstGeom prst="ellipse">
          <a:avLst/>
        </a:prstGeom>
        <a:solidFill>
          <a:schemeClr val="lt1">
            <a:hueOff val="0"/>
            <a:satOff val="0"/>
            <a:lumOff val="0"/>
            <a:alphaOff val="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0" kern="1200" dirty="0" smtClean="0">
              <a:solidFill>
                <a:schemeClr val="accent1">
                  <a:lumMod val="50000"/>
                </a:schemeClr>
              </a:solidFill>
              <a:latin typeface="Segoe UI" panose="020B0502040204020203" pitchFamily="34" charset="0"/>
              <a:cs typeface="Segoe UI" panose="020B0502040204020203" pitchFamily="34" charset="0"/>
            </a:rPr>
            <a:t>Etats vulnérables</a:t>
          </a:r>
          <a:endParaRPr lang="fr-FR" sz="1800" b="0" kern="1200" dirty="0">
            <a:solidFill>
              <a:schemeClr val="accent1">
                <a:lumMod val="50000"/>
              </a:schemeClr>
            </a:solidFill>
            <a:latin typeface="Segoe UI" panose="020B0502040204020203" pitchFamily="34" charset="0"/>
            <a:cs typeface="Segoe UI" panose="020B0502040204020203" pitchFamily="34" charset="0"/>
          </a:endParaRPr>
        </a:p>
      </dsp:txBody>
      <dsp:txXfrm>
        <a:off x="240556" y="3655514"/>
        <a:ext cx="763676" cy="76367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DE8948-18EB-4D20-9513-877F674BA20E}" type="datetimeFigureOut">
              <a:rPr lang="en-US" smtClean="0"/>
              <a:t>10/20/2019</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952BA3-3B74-49FD-AF5B-34571020D321}" type="slidenum">
              <a:rPr lang="en-US" smtClean="0"/>
              <a:t>‹N°›</a:t>
            </a:fld>
            <a:endParaRPr lang="en-US"/>
          </a:p>
        </p:txBody>
      </p:sp>
    </p:spTree>
    <p:extLst>
      <p:ext uri="{BB962C8B-B14F-4D97-AF65-F5344CB8AC3E}">
        <p14:creationId xmlns:p14="http://schemas.microsoft.com/office/powerpoint/2010/main" val="25652591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52BA3-3B74-49FD-AF5B-34571020D321}" type="slidenum">
              <a:rPr lang="en-US" smtClean="0"/>
              <a:t>1</a:t>
            </a:fld>
            <a:endParaRPr lang="en-US"/>
          </a:p>
        </p:txBody>
      </p:sp>
    </p:spTree>
    <p:extLst>
      <p:ext uri="{BB962C8B-B14F-4D97-AF65-F5344CB8AC3E}">
        <p14:creationId xmlns:p14="http://schemas.microsoft.com/office/powerpoint/2010/main" val="188625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smtClean="0"/>
              <a:t>IDH</a:t>
            </a:r>
            <a:r>
              <a:rPr lang="fr-FR" baseline="0" dirty="0" smtClean="0"/>
              <a:t>  = mesure le niveau moyen auquel se trouve un pays donné selon trois critères essentiels du développement humain (espérance de vie à la naissance, accès à l’éducation, PIB (IDH inférieur à (0,035)</a:t>
            </a:r>
          </a:p>
          <a:p>
            <a:pPr algn="l"/>
            <a:r>
              <a:rPr lang="fr-FR" baseline="0" dirty="0" smtClean="0"/>
              <a:t>CPIA = permet de déterminer la capacité d’un pays à réduire la pauvreté, à maintenir une croissance soutenable et à absorber efficacement l’aide (BAD : CPIA inférieur à 3,00 = Etat fragile)</a:t>
            </a:r>
          </a:p>
          <a:p>
            <a:pPr algn="l"/>
            <a:r>
              <a:rPr lang="fr-FR" baseline="0" dirty="0" smtClean="0"/>
              <a:t>BM = LICUS (CPIA inférieur à 3,20)</a:t>
            </a:r>
          </a:p>
          <a:p>
            <a:pPr algn="l"/>
            <a:r>
              <a:rPr lang="fr-FR" baseline="0" dirty="0" err="1" smtClean="0"/>
              <a:t>BAsD</a:t>
            </a:r>
            <a:r>
              <a:rPr lang="fr-FR" baseline="0" dirty="0" smtClean="0"/>
              <a:t> = CPA  (utilise  la technique de classification de la BM, le CPIA et sur des considérations de conflits). </a:t>
            </a:r>
          </a:p>
          <a:p>
            <a:pPr algn="just"/>
            <a:endParaRPr lang="fr-FR" dirty="0"/>
          </a:p>
        </p:txBody>
      </p:sp>
      <p:sp>
        <p:nvSpPr>
          <p:cNvPr id="4" name="Espace réservé du numéro de diapositive 3"/>
          <p:cNvSpPr>
            <a:spLocks noGrp="1"/>
          </p:cNvSpPr>
          <p:nvPr>
            <p:ph type="sldNum" sz="quarter" idx="10"/>
          </p:nvPr>
        </p:nvSpPr>
        <p:spPr/>
        <p:txBody>
          <a:bodyPr/>
          <a:lstStyle/>
          <a:p>
            <a:fld id="{DA952BA3-3B74-49FD-AF5B-34571020D321}" type="slidenum">
              <a:rPr lang="en-US" smtClean="0"/>
              <a:t>21</a:t>
            </a:fld>
            <a:endParaRPr lang="en-US"/>
          </a:p>
        </p:txBody>
      </p:sp>
    </p:spTree>
    <p:extLst>
      <p:ext uri="{BB962C8B-B14F-4D97-AF65-F5344CB8AC3E}">
        <p14:creationId xmlns:p14="http://schemas.microsoft.com/office/powerpoint/2010/main" val="379895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43EDF3-4200-A244-B423-08B9B336F801}"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3500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43EDF3-4200-A244-B423-08B9B336F801}"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46870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43EDF3-4200-A244-B423-08B9B336F801}"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110151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8457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841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3957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6869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389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687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4290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6161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43EDF3-4200-A244-B423-08B9B336F801}"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521595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93493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616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6693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43EDF3-4200-A244-B423-08B9B336F801}"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29470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43EDF3-4200-A244-B423-08B9B336F801}"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172695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43EDF3-4200-A244-B423-08B9B336F801}"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33646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3EDF3-4200-A244-B423-08B9B336F801}"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86102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3EDF3-4200-A244-B423-08B9B336F801}"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27872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3EDF3-4200-A244-B423-08B9B336F801}"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23366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3EDF3-4200-A244-B423-08B9B336F801}"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CA2E4-16BB-6E45-B6A4-79932F1CCA73}" type="slidenum">
              <a:rPr lang="en-US" smtClean="0"/>
              <a:t>‹N°›</a:t>
            </a:fld>
            <a:endParaRPr lang="en-US"/>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3EDF3-4200-A244-B423-08B9B336F801}" type="datetimeFigureOut">
              <a:rPr lang="en-US" smtClean="0"/>
              <a:t>10/20/2019</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CA2E4-16BB-6E45-B6A4-79932F1CCA73}" type="slidenum">
              <a:rPr lang="en-US" smtClean="0"/>
              <a:t>‹N°›</a:t>
            </a:fld>
            <a:endParaRPr lang="en-US"/>
          </a:p>
        </p:txBody>
      </p:sp>
    </p:spTree>
    <p:extLst>
      <p:ext uri="{BB962C8B-B14F-4D97-AF65-F5344CB8AC3E}">
        <p14:creationId xmlns:p14="http://schemas.microsoft.com/office/powerpoint/2010/main" val="1303455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62274-7514-40F7-A721-1FD1FCDF4EC5}" type="datetimeFigureOut">
              <a:rPr lang="fr-FR" smtClean="0">
                <a:solidFill>
                  <a:prstClr val="black">
                    <a:tint val="75000"/>
                  </a:prstClr>
                </a:solidFill>
              </a:rPr>
              <a:pPr/>
              <a:t>20/10/2019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7AF50-CB11-4352-9B90-CD5E36EBBA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9545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9.xml"/><Relationship Id="rId7" Type="http://schemas.openxmlformats.org/officeDocument/2006/relationships/image" Target="../media/image6.jpeg"/><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7A521C-A36B-4AA0-A58F-1885D72FEB61}"/>
              </a:ext>
            </a:extLst>
          </p:cNvPr>
          <p:cNvGrpSpPr/>
          <p:nvPr/>
        </p:nvGrpSpPr>
        <p:grpSpPr>
          <a:xfrm>
            <a:off x="0" y="0"/>
            <a:ext cx="9700752" cy="6858000"/>
            <a:chOff x="101600" y="0"/>
            <a:chExt cx="9700752"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grpSp>
          <p:nvGrpSpPr>
            <p:cNvPr id="8" name="Group 7">
              <a:extLst>
                <a:ext uri="{FF2B5EF4-FFF2-40B4-BE49-F238E27FC236}">
                  <a16:creationId xmlns:a16="http://schemas.microsoft.com/office/drawing/2014/main" id="{1467D1D3-25B8-44AB-998D-2ED79377152E}"/>
                </a:ext>
              </a:extLst>
            </p:cNvPr>
            <p:cNvGrpSpPr/>
            <p:nvPr/>
          </p:nvGrpSpPr>
          <p:grpSpPr>
            <a:xfrm>
              <a:off x="481183" y="6157922"/>
              <a:ext cx="4694077" cy="461665"/>
              <a:chOff x="459917" y="6018843"/>
              <a:chExt cx="4694077" cy="461665"/>
            </a:xfrm>
          </p:grpSpPr>
          <p:sp>
            <p:nvSpPr>
              <p:cNvPr id="2" name="TextBox 1">
                <a:extLst>
                  <a:ext uri="{FF2B5EF4-FFF2-40B4-BE49-F238E27FC236}">
                    <a16:creationId xmlns:a16="http://schemas.microsoft.com/office/drawing/2014/main" id="{95B16631-349E-4F54-A6DA-6959E5508EF1}"/>
                  </a:ext>
                </a:extLst>
              </p:cNvPr>
              <p:cNvSpPr txBox="1"/>
              <p:nvPr/>
            </p:nvSpPr>
            <p:spPr>
              <a:xfrm>
                <a:off x="3405529" y="6018843"/>
                <a:ext cx="1748465" cy="461665"/>
              </a:xfrm>
              <a:prstGeom prst="rect">
                <a:avLst/>
              </a:prstGeom>
              <a:noFill/>
            </p:spPr>
            <p:txBody>
              <a:bodyPr wrap="square" rtlCol="0">
                <a:spAutoFit/>
              </a:bodyPr>
              <a:lstStyle/>
              <a:p>
                <a:r>
                  <a:rPr lang="en-GB" sz="2400" dirty="0">
                    <a:solidFill>
                      <a:srgbClr val="13A8D2"/>
                    </a:solidFill>
                  </a:rPr>
                  <a:t>#</a:t>
                </a:r>
                <a:r>
                  <a:rPr lang="en-GB" sz="2000" b="1" dirty="0">
                    <a:solidFill>
                      <a:srgbClr val="13A8D2"/>
                    </a:solidFill>
                  </a:rPr>
                  <a:t>NECdev</a:t>
                </a:r>
                <a:r>
                  <a:rPr lang="en-GB" sz="2400" dirty="0">
                    <a:solidFill>
                      <a:srgbClr val="13A8D2"/>
                    </a:solidFill>
                  </a:rPr>
                  <a:t> </a:t>
                </a:r>
              </a:p>
            </p:txBody>
          </p:sp>
          <p:pic>
            <p:nvPicPr>
              <p:cNvPr id="5" name="Picture 4">
                <a:extLst>
                  <a:ext uri="{FF2B5EF4-FFF2-40B4-BE49-F238E27FC236}">
                    <a16:creationId xmlns:a16="http://schemas.microsoft.com/office/drawing/2014/main" id="{B1EB1175-F273-4B8D-AC18-182B2260DE0D}"/>
                  </a:ext>
                </a:extLst>
              </p:cNvPr>
              <p:cNvPicPr>
                <a:picLocks noChangeAspect="1"/>
              </p:cNvPicPr>
              <p:nvPr/>
            </p:nvPicPr>
            <p:blipFill>
              <a:blip r:embed="rId4"/>
              <a:stretch>
                <a:fillRect/>
              </a:stretch>
            </p:blipFill>
            <p:spPr>
              <a:xfrm>
                <a:off x="459917" y="6114748"/>
                <a:ext cx="365760" cy="365760"/>
              </a:xfrm>
              <a:prstGeom prst="rect">
                <a:avLst/>
              </a:prstGeom>
            </p:spPr>
          </p:pic>
          <p:sp>
            <p:nvSpPr>
              <p:cNvPr id="7" name="TextBox 6">
                <a:extLst>
                  <a:ext uri="{FF2B5EF4-FFF2-40B4-BE49-F238E27FC236}">
                    <a16:creationId xmlns:a16="http://schemas.microsoft.com/office/drawing/2014/main" id="{8DCAFC68-728D-40FD-8FF8-756677EF464E}"/>
                  </a:ext>
                </a:extLst>
              </p:cNvPr>
              <p:cNvSpPr txBox="1"/>
              <p:nvPr/>
            </p:nvSpPr>
            <p:spPr>
              <a:xfrm>
                <a:off x="734237" y="6080398"/>
                <a:ext cx="2671292" cy="400110"/>
              </a:xfrm>
              <a:prstGeom prst="rect">
                <a:avLst/>
              </a:prstGeom>
              <a:noFill/>
            </p:spPr>
            <p:txBody>
              <a:bodyPr wrap="square" rtlCol="0">
                <a:spAutoFit/>
              </a:bodyPr>
              <a:lstStyle/>
              <a:p>
                <a:r>
                  <a:rPr lang="en-GB" sz="2000" b="1" dirty="0">
                    <a:solidFill>
                      <a:srgbClr val="13A8D2"/>
                    </a:solidFill>
                  </a:rPr>
                  <a:t>@undp_evaluation </a:t>
                </a:r>
              </a:p>
            </p:txBody>
          </p:sp>
        </p:grpSp>
      </p:grpSp>
      <p:sp>
        <p:nvSpPr>
          <p:cNvPr id="11" name="TextBox 10">
            <a:extLst>
              <a:ext uri="{FF2B5EF4-FFF2-40B4-BE49-F238E27FC236}">
                <a16:creationId xmlns:a16="http://schemas.microsoft.com/office/drawing/2014/main" id="{A7BFB955-355C-4D8E-A4CF-7154844022D2}"/>
              </a:ext>
            </a:extLst>
          </p:cNvPr>
          <p:cNvSpPr txBox="1"/>
          <p:nvPr/>
        </p:nvSpPr>
        <p:spPr>
          <a:xfrm>
            <a:off x="130663" y="3826166"/>
            <a:ext cx="4942997" cy="1785104"/>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spcBef>
                <a:spcPts val="600"/>
              </a:spcBef>
              <a:spcAft>
                <a:spcPts val="600"/>
              </a:spcAft>
            </a:pPr>
            <a:r>
              <a:rPr lang="fr-FR" b="1" i="1" dirty="0">
                <a:solidFill>
                  <a:schemeClr val="accent5">
                    <a:lumMod val="20000"/>
                    <a:lumOff val="80000"/>
                  </a:schemeClr>
                </a:solidFill>
                <a:latin typeface="Arial Narrow" panose="020B0606020202030204" pitchFamily="34" charset="0"/>
                <a:ea typeface="Segoe UI" panose="020B0502040204020203" pitchFamily="34" charset="0"/>
                <a:cs typeface="Segoe UI" panose="020B0502040204020203" pitchFamily="34" charset="0"/>
              </a:rPr>
              <a:t>Evaluation dans les pays fragiles en situation de conflits ou de post-conflit : Enjeux et </a:t>
            </a:r>
            <a:r>
              <a:rPr lang="fr-FR" b="1" i="1" dirty="0" smtClean="0">
                <a:solidFill>
                  <a:schemeClr val="accent5">
                    <a:lumMod val="20000"/>
                    <a:lumOff val="80000"/>
                  </a:schemeClr>
                </a:solidFill>
                <a:latin typeface="Arial Narrow" panose="020B0606020202030204" pitchFamily="34" charset="0"/>
                <a:ea typeface="Segoe UI" panose="020B0502040204020203" pitchFamily="34" charset="0"/>
                <a:cs typeface="Segoe UI" panose="020B0502040204020203" pitchFamily="34" charset="0"/>
              </a:rPr>
              <a:t>Défis</a:t>
            </a:r>
          </a:p>
          <a:p>
            <a:pPr algn="just">
              <a:spcBef>
                <a:spcPts val="600"/>
              </a:spcBef>
              <a:spcAft>
                <a:spcPts val="600"/>
              </a:spcAft>
            </a:pPr>
            <a:r>
              <a:rPr lang="en-GB" b="1" dirty="0" err="1" smtClean="0">
                <a:solidFill>
                  <a:srgbClr val="FFC000"/>
                </a:solidFill>
                <a:latin typeface="Arial Narrow" panose="020B0606020202030204" pitchFamily="34" charset="0"/>
                <a:ea typeface="Segoe UI" panose="020B0502040204020203" pitchFamily="34" charset="0"/>
                <a:cs typeface="Segoe UI" panose="020B0502040204020203" pitchFamily="34" charset="0"/>
              </a:rPr>
              <a:t>Facilitateur</a:t>
            </a:r>
            <a:r>
              <a:rPr lang="en-GB" b="1" dirty="0" smtClean="0">
                <a:solidFill>
                  <a:srgbClr val="FFC000"/>
                </a:solidFill>
                <a:latin typeface="Arial Narrow" panose="020B0606020202030204" pitchFamily="34" charset="0"/>
                <a:ea typeface="Segoe UI" panose="020B0502040204020203" pitchFamily="34" charset="0"/>
                <a:cs typeface="Segoe UI" panose="020B0502040204020203" pitchFamily="34" charset="0"/>
              </a:rPr>
              <a:t> : </a:t>
            </a:r>
            <a:r>
              <a:rPr lang="en-GB" b="1" dirty="0" smtClean="0">
                <a:solidFill>
                  <a:schemeClr val="accent4">
                    <a:lumMod val="60000"/>
                    <a:lumOff val="40000"/>
                  </a:schemeClr>
                </a:solidFill>
                <a:latin typeface="Arial Narrow" panose="020B0606020202030204" pitchFamily="34" charset="0"/>
                <a:ea typeface="Segoe UI" panose="020B0502040204020203" pitchFamily="34" charset="0"/>
                <a:cs typeface="Segoe UI" panose="020B0502040204020203" pitchFamily="34" charset="0"/>
              </a:rPr>
              <a:t>Raymond ONANA </a:t>
            </a:r>
          </a:p>
          <a:p>
            <a:pPr algn="just">
              <a:spcBef>
                <a:spcPts val="600"/>
              </a:spcBef>
              <a:spcAft>
                <a:spcPts val="600"/>
              </a:spcAft>
            </a:pPr>
            <a:r>
              <a:rPr lang="fr-FR" b="1" i="1" dirty="0">
                <a:solidFill>
                  <a:schemeClr val="bg1"/>
                </a:solidFill>
                <a:latin typeface="Arial Narrow" panose="020B0606020202030204" pitchFamily="34" charset="0"/>
                <a:ea typeface="Segoe UI" panose="020B0502040204020203" pitchFamily="34" charset="0"/>
                <a:cs typeface="Segoe UI" panose="020B0502040204020203" pitchFamily="34" charset="0"/>
              </a:rPr>
              <a:t>Expert en management des projets et programmes et en renforcement des capacités de la société </a:t>
            </a:r>
            <a:r>
              <a:rPr lang="fr-FR" b="1" i="1" dirty="0" smtClean="0">
                <a:solidFill>
                  <a:schemeClr val="bg1"/>
                </a:solidFill>
                <a:latin typeface="Arial Narrow" panose="020B0606020202030204" pitchFamily="34" charset="0"/>
                <a:ea typeface="Segoe UI" panose="020B0502040204020203" pitchFamily="34" charset="0"/>
                <a:cs typeface="Segoe UI" panose="020B0502040204020203" pitchFamily="34" charset="0"/>
              </a:rPr>
              <a:t>civile</a:t>
            </a:r>
            <a:endParaRPr lang="en-GB" b="1" i="1" dirty="0">
              <a:solidFill>
                <a:schemeClr val="bg1"/>
              </a:solidFill>
              <a:latin typeface="Arial Narrow" panose="020B060602020203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1692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3" name="TextBox 2">
            <a:extLst>
              <a:ext uri="{FF2B5EF4-FFF2-40B4-BE49-F238E27FC236}">
                <a16:creationId xmlns:a16="http://schemas.microsoft.com/office/drawing/2014/main" id="{7C4ED762-D319-4AEE-BEB7-C9261B49B1E9}"/>
              </a:ext>
            </a:extLst>
          </p:cNvPr>
          <p:cNvSpPr txBox="1"/>
          <p:nvPr/>
        </p:nvSpPr>
        <p:spPr>
          <a:xfrm>
            <a:off x="218365" y="1698487"/>
            <a:ext cx="9430602" cy="3785652"/>
          </a:xfrm>
          <a:prstGeom prst="rect">
            <a:avLst/>
          </a:prstGeom>
          <a:noFill/>
        </p:spPr>
        <p:txBody>
          <a:bodyPr wrap="square" rtlCol="0">
            <a:spAutoFit/>
          </a:bodyPr>
          <a:lstStyle/>
          <a:p>
            <a:pPr marL="171450" indent="-171450">
              <a:lnSpc>
                <a:spcPct val="250000"/>
              </a:lnSpc>
              <a:buFont typeface="Arial" panose="020B0604020202020204" pitchFamily="34" charset="0"/>
              <a:buChar char="•"/>
            </a:pPr>
            <a:r>
              <a:rPr lang="fr-FR" sz="2400" b="1" dirty="0" smtClean="0">
                <a:latin typeface="Segoe UI" panose="020B0502040204020203" pitchFamily="34" charset="0"/>
                <a:ea typeface="Segoe UI" panose="020B0502040204020203" pitchFamily="34" charset="0"/>
                <a:cs typeface="Segoe UI" panose="020B0502040204020203" pitchFamily="34" charset="0"/>
              </a:rPr>
              <a:t>Participation et interaction</a:t>
            </a:r>
            <a:endParaRPr lang="fr-FR" sz="20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250000"/>
              </a:lnSpc>
              <a:buFont typeface="Arial" panose="020B0604020202020204" pitchFamily="34" charset="0"/>
              <a:buChar char="•"/>
            </a:pPr>
            <a:r>
              <a:rPr lang="fr-FR" sz="2400" b="1" dirty="0" smtClean="0">
                <a:latin typeface="Segoe UI" panose="020B0502040204020203" pitchFamily="34" charset="0"/>
                <a:ea typeface="Segoe UI" panose="020B0502040204020203" pitchFamily="34" charset="0"/>
                <a:cs typeface="Segoe UI" panose="020B0502040204020203" pitchFamily="34" charset="0"/>
              </a:rPr>
              <a:t>Exposés</a:t>
            </a:r>
            <a:r>
              <a:rPr lang="fr-FR" sz="2400"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lnSpc>
                <a:spcPct val="250000"/>
              </a:lnSpc>
              <a:buFont typeface="Arial" panose="020B0604020202020204" pitchFamily="34" charset="0"/>
              <a:buChar char="•"/>
            </a:pPr>
            <a:r>
              <a:rPr lang="fr-FR" sz="2400" b="1" dirty="0" smtClean="0">
                <a:latin typeface="Segoe UI" panose="020B0502040204020203" pitchFamily="34" charset="0"/>
                <a:ea typeface="Segoe UI" panose="020B0502040204020203" pitchFamily="34" charset="0"/>
                <a:cs typeface="Segoe UI" panose="020B0502040204020203" pitchFamily="34" charset="0"/>
              </a:rPr>
              <a:t>Travaux en groupes</a:t>
            </a:r>
          </a:p>
          <a:p>
            <a:pPr marL="171450" indent="-171450">
              <a:lnSpc>
                <a:spcPct val="250000"/>
              </a:lnSpc>
              <a:buFont typeface="Arial" panose="020B0604020202020204" pitchFamily="34" charset="0"/>
              <a:buChar char="•"/>
            </a:pPr>
            <a:r>
              <a:rPr lang="fr-FR" sz="2400" b="1" dirty="0" smtClean="0">
                <a:latin typeface="Segoe UI" panose="020B0502040204020203" pitchFamily="34" charset="0"/>
                <a:ea typeface="Segoe UI" panose="020B0502040204020203" pitchFamily="34" charset="0"/>
                <a:cs typeface="Segoe UI" panose="020B0502040204020203" pitchFamily="34" charset="0"/>
              </a:rPr>
              <a:t>Restitutions en plénière</a:t>
            </a:r>
          </a:p>
        </p:txBody>
      </p:sp>
      <p:sp>
        <p:nvSpPr>
          <p:cNvPr id="6" name="TextBox 4">
            <a:extLst>
              <a:ext uri="{FF2B5EF4-FFF2-40B4-BE49-F238E27FC236}">
                <a16:creationId xmlns:a16="http://schemas.microsoft.com/office/drawing/2014/main" id="{46FD1543-0309-42DC-88C4-8AEDF3183A04}"/>
              </a:ext>
            </a:extLst>
          </p:cNvPr>
          <p:cNvSpPr txBox="1"/>
          <p:nvPr/>
        </p:nvSpPr>
        <p:spPr>
          <a:xfrm>
            <a:off x="353961" y="656997"/>
            <a:ext cx="9232491"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 Approches </a:t>
            </a:r>
            <a:r>
              <a:rPr lang="fr-FR"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d’animation et de facilitation</a:t>
            </a:r>
          </a:p>
        </p:txBody>
      </p:sp>
    </p:spTree>
    <p:extLst>
      <p:ext uri="{BB962C8B-B14F-4D97-AF65-F5344CB8AC3E}">
        <p14:creationId xmlns:p14="http://schemas.microsoft.com/office/powerpoint/2010/main" val="2261555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3" name="TextBox 2">
            <a:extLst>
              <a:ext uri="{FF2B5EF4-FFF2-40B4-BE49-F238E27FC236}">
                <a16:creationId xmlns:a16="http://schemas.microsoft.com/office/drawing/2014/main" id="{7C4ED762-D319-4AEE-BEB7-C9261B49B1E9}"/>
              </a:ext>
            </a:extLst>
          </p:cNvPr>
          <p:cNvSpPr txBox="1"/>
          <p:nvPr/>
        </p:nvSpPr>
        <p:spPr>
          <a:xfrm>
            <a:off x="0" y="1506763"/>
            <a:ext cx="9906000" cy="5088573"/>
          </a:xfrm>
          <a:prstGeom prst="rect">
            <a:avLst/>
          </a:prstGeom>
          <a:noFill/>
        </p:spPr>
        <p:txBody>
          <a:bodyPr wrap="square" rtlCol="0">
            <a:spAutoFit/>
          </a:bodyPr>
          <a:lstStyle/>
          <a:p>
            <a:pPr marL="171450" marR="0" lvl="0" indent="-171450" algn="l" defTabSz="914400" rtl="0" eaLnBrk="1" fontAlgn="auto" latinLnBrk="0" hangingPunct="1">
              <a:lnSpc>
                <a:spcPts val="2880"/>
              </a:lnSpc>
              <a:spcBef>
                <a:spcPts val="0"/>
              </a:spcBef>
              <a:spcAft>
                <a:spcPts val="0"/>
              </a:spcAft>
              <a:buClrTx/>
              <a:buSzTx/>
              <a:buFont typeface="Arial" panose="020B0604020202020204" pitchFamily="34" charset="0"/>
              <a:buChar char="•"/>
              <a:tabLst/>
              <a:defRPr/>
            </a:pPr>
            <a:r>
              <a:rPr lang="fr-FR" b="1" i="1" dirty="0">
                <a:latin typeface="Segoe UI" panose="020B0502040204020203" pitchFamily="34" charset="0"/>
                <a:ea typeface="Segoe UI" panose="020B0502040204020203" pitchFamily="34" charset="0"/>
                <a:cs typeface="Segoe UI" panose="020B0502040204020203" pitchFamily="34" charset="0"/>
              </a:rPr>
              <a:t>08:00-09:00</a:t>
            </a:r>
            <a:r>
              <a:rPr lang="fr-FR" i="1" dirty="0">
                <a:latin typeface="Segoe UI" panose="020B0502040204020203" pitchFamily="34" charset="0"/>
                <a:ea typeface="Segoe UI" panose="020B0502040204020203" pitchFamily="34" charset="0"/>
                <a:cs typeface="Segoe UI" panose="020B0502040204020203" pitchFamily="34" charset="0"/>
              </a:rPr>
              <a:t> : Enregistrement des participants</a:t>
            </a:r>
          </a:p>
          <a:p>
            <a:pPr marR="0" lvl="0" algn="l" defTabSz="914400" rtl="0" eaLnBrk="1" fontAlgn="auto" latinLnBrk="0" hangingPunct="1">
              <a:lnSpc>
                <a:spcPts val="1500"/>
              </a:lnSpc>
              <a:spcBef>
                <a:spcPts val="0"/>
              </a:spcBef>
              <a:spcAft>
                <a:spcPts val="0"/>
              </a:spcAft>
              <a:buClrTx/>
              <a:buSzTx/>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defRPr/>
            </a:pPr>
            <a:r>
              <a:rPr lang="fr-FR"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09:00-09:30</a:t>
            </a:r>
            <a:r>
              <a:rPr lang="fr-FR" sz="2400" dirty="0">
                <a:solidFill>
                  <a:srgbClr val="0070C0"/>
                </a:solidFill>
                <a:latin typeface="Segoe UI" panose="020B0502040204020203" pitchFamily="34" charset="0"/>
                <a:ea typeface="Segoe UI" panose="020B0502040204020203" pitchFamily="34" charset="0"/>
                <a:cs typeface="Segoe UI" panose="020B0502040204020203" pitchFamily="34" charset="0"/>
              </a:rPr>
              <a:t> : Session 1</a:t>
            </a:r>
          </a:p>
          <a:p>
            <a:pPr marR="0" lvl="0" algn="l" defTabSz="914400" rtl="0" eaLnBrk="1" fontAlgn="auto" latinLnBrk="0" hangingPunct="1">
              <a:lnSpc>
                <a:spcPts val="1500"/>
              </a:lnSpc>
              <a:spcBef>
                <a:spcPts val="0"/>
              </a:spcBef>
              <a:spcAft>
                <a:spcPts val="0"/>
              </a:spcAft>
              <a:buClrTx/>
              <a:buSzTx/>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defRPr/>
            </a:pPr>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09:30-10:30</a:t>
            </a:r>
            <a:r>
              <a:rPr lang="fr-FR" sz="24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sz="2400" dirty="0">
                <a:solidFill>
                  <a:srgbClr val="0070C0"/>
                </a:solidFill>
                <a:latin typeface="Segoe UI" panose="020B0502040204020203" pitchFamily="34" charset="0"/>
                <a:ea typeface="Segoe UI" panose="020B0502040204020203" pitchFamily="34" charset="0"/>
                <a:cs typeface="Segoe UI" panose="020B0502040204020203" pitchFamily="34" charset="0"/>
              </a:rPr>
              <a:t>:  Session 2</a:t>
            </a:r>
          </a:p>
          <a:p>
            <a:pPr marR="0" lvl="0" algn="l" defTabSz="914400" rtl="0" eaLnBrk="1" fontAlgn="auto" latinLnBrk="0" hangingPunct="1">
              <a:lnSpc>
                <a:spcPts val="1500"/>
              </a:lnSpc>
              <a:spcBef>
                <a:spcPts val="0"/>
              </a:spcBef>
              <a:spcAft>
                <a:spcPts val="0"/>
              </a:spcAft>
              <a:buClrTx/>
              <a:buSzTx/>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fr-FR" b="1" i="1" dirty="0">
                <a:latin typeface="Segoe UI" panose="020B0502040204020203" pitchFamily="34" charset="0"/>
                <a:ea typeface="Segoe UI" panose="020B0502040204020203" pitchFamily="34" charset="0"/>
                <a:cs typeface="Segoe UI" panose="020B0502040204020203" pitchFamily="34" charset="0"/>
              </a:rPr>
              <a:t>10:30-11:00</a:t>
            </a:r>
            <a:r>
              <a:rPr lang="fr-FR" i="1" dirty="0">
                <a:latin typeface="Segoe UI" panose="020B0502040204020203" pitchFamily="34" charset="0"/>
                <a:ea typeface="Segoe UI" panose="020B0502040204020203" pitchFamily="34" charset="0"/>
                <a:cs typeface="Segoe UI" panose="020B0502040204020203" pitchFamily="34" charset="0"/>
              </a:rPr>
              <a:t> : Pause Café</a:t>
            </a:r>
          </a:p>
          <a:p>
            <a:pPr marR="0" lvl="0" algn="l" defTabSz="914400" rtl="0" eaLnBrk="1" fontAlgn="auto" latinLnBrk="0" hangingPunct="1">
              <a:lnSpc>
                <a:spcPts val="2000"/>
              </a:lnSpc>
              <a:spcBef>
                <a:spcPts val="0"/>
              </a:spcBef>
              <a:spcAft>
                <a:spcPts val="0"/>
              </a:spcAft>
              <a:buClrTx/>
              <a:buSzTx/>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defRPr/>
            </a:pPr>
            <a:r>
              <a:rPr lang="fr-FR"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11:00-13:00</a:t>
            </a:r>
            <a:r>
              <a:rPr lang="fr-FR" sz="2400" dirty="0">
                <a:solidFill>
                  <a:srgbClr val="0070C0"/>
                </a:solidFill>
                <a:latin typeface="Segoe UI" panose="020B0502040204020203" pitchFamily="34" charset="0"/>
                <a:ea typeface="Segoe UI" panose="020B0502040204020203" pitchFamily="34" charset="0"/>
                <a:cs typeface="Segoe UI" panose="020B0502040204020203" pitchFamily="34" charset="0"/>
              </a:rPr>
              <a:t> :  Session 3</a:t>
            </a:r>
          </a:p>
          <a:p>
            <a:pPr marL="171450" marR="0" lvl="0" indent="-17145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fr-FR" b="1" i="1" dirty="0">
                <a:latin typeface="Segoe UI" panose="020B0502040204020203" pitchFamily="34" charset="0"/>
                <a:ea typeface="Segoe UI" panose="020B0502040204020203" pitchFamily="34" charset="0"/>
                <a:cs typeface="Segoe UI" panose="020B0502040204020203" pitchFamily="34" charset="0"/>
              </a:rPr>
              <a:t>13:00-14:00</a:t>
            </a:r>
            <a:r>
              <a:rPr lang="fr-FR" i="1" dirty="0">
                <a:latin typeface="Segoe UI" panose="020B0502040204020203" pitchFamily="34" charset="0"/>
                <a:ea typeface="Segoe UI" panose="020B0502040204020203" pitchFamily="34" charset="0"/>
                <a:cs typeface="Segoe UI" panose="020B0502040204020203" pitchFamily="34" charset="0"/>
              </a:rPr>
              <a:t> :  Pause Déjeuner</a:t>
            </a:r>
          </a:p>
          <a:p>
            <a:pPr marL="171450" marR="0" lvl="0" indent="-17145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defRPr/>
            </a:pPr>
            <a:r>
              <a:rPr lang="fr-FR"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14:00-15:30</a:t>
            </a:r>
            <a:r>
              <a:rPr lang="fr-FR" sz="2400" dirty="0">
                <a:solidFill>
                  <a:srgbClr val="0070C0"/>
                </a:solidFill>
                <a:latin typeface="Segoe UI" panose="020B0502040204020203" pitchFamily="34" charset="0"/>
                <a:ea typeface="Segoe UI" panose="020B0502040204020203" pitchFamily="34" charset="0"/>
                <a:cs typeface="Segoe UI" panose="020B0502040204020203" pitchFamily="34" charset="0"/>
              </a:rPr>
              <a:t> :  Travaux de </a:t>
            </a:r>
            <a:r>
              <a:rPr lang="fr-FR" sz="24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groupe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fr-FR" b="1" i="1" dirty="0">
                <a:latin typeface="Segoe UI" panose="020B0502040204020203" pitchFamily="34" charset="0"/>
                <a:ea typeface="Segoe UI" panose="020B0502040204020203" pitchFamily="34" charset="0"/>
                <a:cs typeface="Segoe UI" panose="020B0502040204020203" pitchFamily="34" charset="0"/>
              </a:rPr>
              <a:t>15:30-16:00</a:t>
            </a:r>
            <a:r>
              <a:rPr lang="fr-FR" i="1" dirty="0">
                <a:latin typeface="Segoe UI" panose="020B0502040204020203" pitchFamily="34" charset="0"/>
                <a:ea typeface="Segoe UI" panose="020B0502040204020203" pitchFamily="34" charset="0"/>
                <a:cs typeface="Segoe UI" panose="020B0502040204020203" pitchFamily="34" charset="0"/>
              </a:rPr>
              <a:t> :  Pause </a:t>
            </a:r>
            <a:r>
              <a:rPr lang="fr-FR" i="1" dirty="0" smtClean="0">
                <a:latin typeface="Segoe UI" panose="020B0502040204020203" pitchFamily="34" charset="0"/>
                <a:ea typeface="Segoe UI" panose="020B0502040204020203" pitchFamily="34" charset="0"/>
                <a:cs typeface="Segoe UI" panose="020B0502040204020203" pitchFamily="34" charset="0"/>
              </a:rPr>
              <a:t>– Café</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endParaRPr lang="fr-FR" sz="2000" dirty="0">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defRPr/>
            </a:pPr>
            <a:r>
              <a:rPr lang="fr-FR" sz="2300" b="1" dirty="0">
                <a:solidFill>
                  <a:srgbClr val="0070C0"/>
                </a:solidFill>
                <a:latin typeface="Segoe UI" panose="020B0502040204020203" pitchFamily="34" charset="0"/>
                <a:ea typeface="Segoe UI" panose="020B0502040204020203" pitchFamily="34" charset="0"/>
                <a:cs typeface="Segoe UI" panose="020B0502040204020203" pitchFamily="34" charset="0"/>
              </a:rPr>
              <a:t>16:00-17:30</a:t>
            </a:r>
            <a:r>
              <a:rPr lang="fr-FR" sz="2300" dirty="0">
                <a:solidFill>
                  <a:srgbClr val="0070C0"/>
                </a:solidFill>
                <a:latin typeface="Segoe UI" panose="020B0502040204020203" pitchFamily="34" charset="0"/>
                <a:ea typeface="Segoe UI" panose="020B0502040204020203" pitchFamily="34" charset="0"/>
                <a:cs typeface="Segoe UI" panose="020B0502040204020203" pitchFamily="34" charset="0"/>
              </a:rPr>
              <a:t> :  Synthèse des travaux – Evaluation et clôture de l’atelier</a:t>
            </a:r>
          </a:p>
        </p:txBody>
      </p:sp>
      <p:sp>
        <p:nvSpPr>
          <p:cNvPr id="6" name="TextBox 4">
            <a:extLst>
              <a:ext uri="{FF2B5EF4-FFF2-40B4-BE49-F238E27FC236}">
                <a16:creationId xmlns:a16="http://schemas.microsoft.com/office/drawing/2014/main" id="{46FD1543-0309-42DC-88C4-8AEDF3183A04}"/>
              </a:ext>
            </a:extLst>
          </p:cNvPr>
          <p:cNvSpPr txBox="1"/>
          <p:nvPr/>
        </p:nvSpPr>
        <p:spPr>
          <a:xfrm>
            <a:off x="353961" y="656997"/>
            <a:ext cx="9232491"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 Programme de la journée</a:t>
            </a:r>
            <a:endParaRPr lang="fr-F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74817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3" name="TextBox 2">
            <a:extLst>
              <a:ext uri="{FF2B5EF4-FFF2-40B4-BE49-F238E27FC236}">
                <a16:creationId xmlns:a16="http://schemas.microsoft.com/office/drawing/2014/main" id="{7C4ED762-D319-4AEE-BEB7-C9261B49B1E9}"/>
              </a:ext>
            </a:extLst>
          </p:cNvPr>
          <p:cNvSpPr txBox="1"/>
          <p:nvPr/>
        </p:nvSpPr>
        <p:spPr>
          <a:xfrm>
            <a:off x="101600" y="1698487"/>
            <a:ext cx="9547367" cy="4708981"/>
          </a:xfrm>
          <a:prstGeom prst="rect">
            <a:avLst/>
          </a:prstGeom>
          <a:noFill/>
        </p:spPr>
        <p:txBody>
          <a:bodyPr wrap="square" rtlCol="0">
            <a:spAutoFit/>
          </a:bodyPr>
          <a:lstStyle/>
          <a:p>
            <a:pPr algn="just">
              <a:spcAft>
                <a:spcPts val="0"/>
              </a:spcAft>
            </a:pPr>
            <a:r>
              <a:rPr lang="fr-FR" sz="2000" dirty="0" err="1" smtClean="0">
                <a:latin typeface="Segoe UI" panose="020B0502040204020203" pitchFamily="34" charset="0"/>
                <a:cs typeface="Segoe UI" panose="020B0502040204020203" pitchFamily="34" charset="0"/>
              </a:rPr>
              <a:t>Castellanet</a:t>
            </a:r>
            <a:r>
              <a:rPr lang="fr-FR" sz="2000" dirty="0">
                <a:latin typeface="Segoe UI" panose="020B0502040204020203" pitchFamily="34" charset="0"/>
                <a:cs typeface="Segoe UI" panose="020B0502040204020203" pitchFamily="34" charset="0"/>
              </a:rPr>
              <a:t>, C., </a:t>
            </a:r>
            <a:r>
              <a:rPr lang="fr-FR" sz="2000" dirty="0" err="1">
                <a:latin typeface="Segoe UI" panose="020B0502040204020203" pitchFamily="34" charset="0"/>
                <a:cs typeface="Segoe UI" panose="020B0502040204020203" pitchFamily="34" charset="0"/>
              </a:rPr>
              <a:t>Ficatier</a:t>
            </a:r>
            <a:r>
              <a:rPr lang="fr-FR" sz="2000" dirty="0">
                <a:latin typeface="Segoe UI" panose="020B0502040204020203" pitchFamily="34" charset="0"/>
                <a:cs typeface="Segoe UI" panose="020B0502040204020203" pitchFamily="34" charset="0"/>
              </a:rPr>
              <a:t>, Y (AFD, Division Evaluation et capitalisation) &amp; </a:t>
            </a:r>
            <a:r>
              <a:rPr lang="fr-FR" sz="2000" dirty="0" err="1">
                <a:latin typeface="Segoe UI" panose="020B0502040204020203" pitchFamily="34" charset="0"/>
                <a:cs typeface="Segoe UI" panose="020B0502040204020203" pitchFamily="34" charset="0"/>
              </a:rPr>
              <a:t>Solanet</a:t>
            </a:r>
            <a:r>
              <a:rPr lang="fr-FR" sz="2000" dirty="0">
                <a:latin typeface="Segoe UI" panose="020B0502040204020203" pitchFamily="34" charset="0"/>
                <a:cs typeface="Segoe UI" panose="020B0502040204020203" pitchFamily="34" charset="0"/>
              </a:rPr>
              <a:t>, G. (GRET) : </a:t>
            </a:r>
            <a:r>
              <a:rPr lang="fr-FR" sz="2000" b="1" i="1" dirty="0">
                <a:latin typeface="Segoe UI" panose="020B0502040204020203" pitchFamily="34" charset="0"/>
                <a:cs typeface="Segoe UI" panose="020B0502040204020203" pitchFamily="34" charset="0"/>
              </a:rPr>
              <a:t>Adapter les pratiques opérationnelles des bailleurs dans les Etats fragiles</a:t>
            </a:r>
            <a:r>
              <a:rPr lang="fr-FR" sz="2000" i="1" dirty="0">
                <a:latin typeface="Segoe UI" panose="020B0502040204020203" pitchFamily="34" charset="0"/>
                <a:cs typeface="Segoe UI" panose="020B0502040204020203" pitchFamily="34" charset="0"/>
              </a:rPr>
              <a:t>, juin 2010</a:t>
            </a:r>
            <a:endParaRPr lang="fr-FR" sz="2000" dirty="0">
              <a:latin typeface="Segoe UI" panose="020B0502040204020203" pitchFamily="34" charset="0"/>
              <a:cs typeface="Segoe UI" panose="020B0502040204020203" pitchFamily="34" charset="0"/>
            </a:endParaRPr>
          </a:p>
          <a:p>
            <a:pPr algn="just">
              <a:lnSpc>
                <a:spcPct val="50000"/>
              </a:lnSpc>
              <a:spcAft>
                <a:spcPts val="0"/>
              </a:spcAft>
            </a:pPr>
            <a:r>
              <a:rPr lang="fr-FR" sz="2000" i="1" dirty="0">
                <a:latin typeface="Segoe UI" panose="020B0502040204020203" pitchFamily="34" charset="0"/>
                <a:cs typeface="Segoe UI" panose="020B0502040204020203" pitchFamily="34" charset="0"/>
              </a:rPr>
              <a:t> </a:t>
            </a:r>
            <a:endParaRPr lang="fr-FR" sz="2000" i="1" dirty="0" smtClean="0">
              <a:latin typeface="Segoe UI" panose="020B0502040204020203" pitchFamily="34" charset="0"/>
              <a:cs typeface="Segoe UI" panose="020B0502040204020203" pitchFamily="34" charset="0"/>
            </a:endParaRPr>
          </a:p>
          <a:p>
            <a:pPr algn="just">
              <a:lnSpc>
                <a:spcPct val="50000"/>
              </a:lnSpc>
              <a:spcAft>
                <a:spcPts val="0"/>
              </a:spcAft>
            </a:pPr>
            <a:endParaRPr lang="fr-FR" sz="2000" dirty="0">
              <a:latin typeface="Segoe UI" panose="020B0502040204020203" pitchFamily="34" charset="0"/>
              <a:cs typeface="Segoe UI" panose="020B0502040204020203" pitchFamily="34" charset="0"/>
            </a:endParaRPr>
          </a:p>
          <a:p>
            <a:pPr algn="just">
              <a:spcAft>
                <a:spcPts val="0"/>
              </a:spcAft>
            </a:pPr>
            <a:r>
              <a:rPr lang="fr-FR" sz="2000" dirty="0" err="1">
                <a:latin typeface="Segoe UI" panose="020B0502040204020203" pitchFamily="34" charset="0"/>
                <a:cs typeface="Segoe UI" panose="020B0502040204020203" pitchFamily="34" charset="0"/>
              </a:rPr>
              <a:t>Ficatier</a:t>
            </a:r>
            <a:r>
              <a:rPr lang="fr-FR" sz="2000" dirty="0">
                <a:latin typeface="Segoe UI" panose="020B0502040204020203" pitchFamily="34" charset="0"/>
                <a:cs typeface="Segoe UI" panose="020B0502040204020203" pitchFamily="34" charset="0"/>
              </a:rPr>
              <a:t>, Y. (AFD, Division Evaluation et capitalisation) &amp; GRET : </a:t>
            </a:r>
            <a:r>
              <a:rPr lang="fr-FR" sz="2000" b="1" i="1" dirty="0">
                <a:latin typeface="Segoe UI" panose="020B0502040204020203" pitchFamily="34" charset="0"/>
                <a:cs typeface="Segoe UI" panose="020B0502040204020203" pitchFamily="34" charset="0"/>
              </a:rPr>
              <a:t>Intervenir dans les Etats fragiles – Leçons d’expériences</a:t>
            </a:r>
            <a:r>
              <a:rPr lang="fr-FR" sz="2000" i="1" dirty="0">
                <a:latin typeface="Segoe UI" panose="020B0502040204020203" pitchFamily="34" charset="0"/>
                <a:cs typeface="Segoe UI" panose="020B0502040204020203" pitchFamily="34" charset="0"/>
              </a:rPr>
              <a:t>, </a:t>
            </a:r>
            <a:r>
              <a:rPr lang="fr-FR" sz="2000" dirty="0">
                <a:latin typeface="Segoe UI" panose="020B0502040204020203" pitchFamily="34" charset="0"/>
                <a:cs typeface="Segoe UI" panose="020B0502040204020203" pitchFamily="34" charset="0"/>
              </a:rPr>
              <a:t>août </a:t>
            </a:r>
            <a:r>
              <a:rPr lang="fr-FR" sz="2000" dirty="0" smtClean="0">
                <a:latin typeface="Segoe UI" panose="020B0502040204020203" pitchFamily="34" charset="0"/>
                <a:cs typeface="Segoe UI" panose="020B0502040204020203" pitchFamily="34" charset="0"/>
              </a:rPr>
              <a:t>2010</a:t>
            </a:r>
          </a:p>
          <a:p>
            <a:pPr algn="just">
              <a:spcAft>
                <a:spcPts val="0"/>
              </a:spcAft>
            </a:pPr>
            <a:endParaRPr lang="fr-FR" sz="2000" dirty="0">
              <a:latin typeface="Segoe UI" panose="020B0502040204020203" pitchFamily="34" charset="0"/>
              <a:cs typeface="Segoe UI" panose="020B0502040204020203" pitchFamily="34" charset="0"/>
            </a:endParaRPr>
          </a:p>
          <a:p>
            <a:pPr algn="just">
              <a:spcAft>
                <a:spcPts val="0"/>
              </a:spcAft>
            </a:pPr>
            <a:r>
              <a:rPr lang="fr-FR" sz="2000" dirty="0">
                <a:latin typeface="Segoe UI" panose="020B0502040204020203" pitchFamily="34" charset="0"/>
                <a:cs typeface="Segoe UI" panose="020B0502040204020203" pitchFamily="34" charset="0"/>
              </a:rPr>
              <a:t>MONUSCO, Unité d’Appui à la Stabilisation : </a:t>
            </a:r>
            <a:r>
              <a:rPr lang="fr-FR" sz="2000" b="1" i="1" dirty="0">
                <a:latin typeface="Segoe UI" panose="020B0502040204020203" pitchFamily="34" charset="0"/>
                <a:cs typeface="Segoe UI" panose="020B0502040204020203" pitchFamily="34" charset="0"/>
              </a:rPr>
              <a:t>Stratégie Internationale de Soutien à la Sécurité et la Stabilisation pour l’Est de la RDC</a:t>
            </a:r>
            <a:r>
              <a:rPr lang="fr-FR" sz="2000" i="1" dirty="0">
                <a:latin typeface="Segoe UI" panose="020B0502040204020203" pitchFamily="34" charset="0"/>
                <a:cs typeface="Segoe UI" panose="020B0502040204020203" pitchFamily="34" charset="0"/>
              </a:rPr>
              <a:t>, octobre </a:t>
            </a:r>
            <a:r>
              <a:rPr lang="fr-FR" sz="2000" i="1" dirty="0" smtClean="0">
                <a:latin typeface="Segoe UI" panose="020B0502040204020203" pitchFamily="34" charset="0"/>
                <a:cs typeface="Segoe UI" panose="020B0502040204020203" pitchFamily="34" charset="0"/>
              </a:rPr>
              <a:t>2013</a:t>
            </a:r>
          </a:p>
          <a:p>
            <a:pPr algn="just">
              <a:spcAft>
                <a:spcPts val="0"/>
              </a:spcAft>
            </a:pPr>
            <a:endParaRPr lang="fr-FR" sz="2000" i="1" dirty="0">
              <a:latin typeface="Segoe UI" panose="020B0502040204020203" pitchFamily="34" charset="0"/>
              <a:cs typeface="Segoe UI" panose="020B0502040204020203" pitchFamily="34" charset="0"/>
            </a:endParaRPr>
          </a:p>
          <a:p>
            <a:pPr lvl="0" algn="just"/>
            <a:r>
              <a:rPr lang="fr-FR" sz="2000" dirty="0">
                <a:solidFill>
                  <a:prstClr val="black"/>
                </a:solidFill>
                <a:latin typeface="Segoe UI" panose="020B0502040204020203" pitchFamily="34" charset="0"/>
                <a:cs typeface="Segoe UI" panose="020B0502040204020203" pitchFamily="34" charset="0"/>
              </a:rPr>
              <a:t>Enrique </a:t>
            </a:r>
            <a:r>
              <a:rPr lang="fr-FR" sz="2000" dirty="0" err="1">
                <a:solidFill>
                  <a:prstClr val="black"/>
                </a:solidFill>
                <a:latin typeface="Segoe UI" panose="020B0502040204020203" pitchFamily="34" charset="0"/>
                <a:cs typeface="Segoe UI" panose="020B0502040204020203" pitchFamily="34" charset="0"/>
              </a:rPr>
              <a:t>Gelbard</a:t>
            </a:r>
            <a:r>
              <a:rPr lang="fr-FR" sz="2000" dirty="0">
                <a:solidFill>
                  <a:prstClr val="black"/>
                </a:solidFill>
                <a:latin typeface="Segoe UI" panose="020B0502040204020203" pitchFamily="34" charset="0"/>
                <a:cs typeface="Segoe UI" panose="020B0502040204020203" pitchFamily="34" charset="0"/>
              </a:rPr>
              <a:t> … [et al.]FMI, Département Afrique</a:t>
            </a:r>
            <a:r>
              <a:rPr lang="fr-FR" sz="2000" i="1" dirty="0">
                <a:solidFill>
                  <a:prstClr val="black"/>
                </a:solidFill>
                <a:latin typeface="Segoe UI" panose="020B0502040204020203" pitchFamily="34" charset="0"/>
                <a:cs typeface="Segoe UI" panose="020B0502040204020203" pitchFamily="34" charset="0"/>
              </a:rPr>
              <a:t> : </a:t>
            </a:r>
            <a:r>
              <a:rPr lang="fr-FR" sz="2000" b="1" i="1" dirty="0">
                <a:solidFill>
                  <a:prstClr val="black"/>
                </a:solidFill>
                <a:latin typeface="Segoe UI" panose="020B0502040204020203" pitchFamily="34" charset="0"/>
                <a:cs typeface="Segoe UI" panose="020B0502040204020203" pitchFamily="34" charset="0"/>
              </a:rPr>
              <a:t>Accroître la résilience  dans les États fragiles d’Afrique subsaharienne</a:t>
            </a:r>
            <a:r>
              <a:rPr lang="fr-FR" sz="2000" i="1" dirty="0">
                <a:solidFill>
                  <a:prstClr val="black"/>
                </a:solidFill>
                <a:latin typeface="Segoe UI" panose="020B0502040204020203" pitchFamily="34" charset="0"/>
                <a:cs typeface="Segoe UI" panose="020B0502040204020203" pitchFamily="34" charset="0"/>
              </a:rPr>
              <a:t>, 2015</a:t>
            </a:r>
            <a:endParaRPr lang="fr-FR" sz="2000" dirty="0">
              <a:solidFill>
                <a:prstClr val="black"/>
              </a:solidFill>
              <a:latin typeface="Segoe UI" panose="020B0502040204020203" pitchFamily="34" charset="0"/>
              <a:cs typeface="Segoe UI" panose="020B0502040204020203" pitchFamily="34" charset="0"/>
            </a:endParaRPr>
          </a:p>
          <a:p>
            <a:pPr algn="just">
              <a:spcAft>
                <a:spcPts val="0"/>
              </a:spcAft>
            </a:pPr>
            <a:endParaRPr lang="fr-FR" sz="2000" i="1" dirty="0">
              <a:latin typeface="Segoe UI" panose="020B0502040204020203" pitchFamily="34" charset="0"/>
              <a:cs typeface="Segoe UI" panose="020B0502040204020203" pitchFamily="34" charset="0"/>
            </a:endParaRPr>
          </a:p>
          <a:p>
            <a:pPr algn="just">
              <a:spcAft>
                <a:spcPts val="0"/>
              </a:spcAft>
            </a:pPr>
            <a:r>
              <a:rPr lang="fr-FR" sz="2000" dirty="0" smtClean="0">
                <a:latin typeface="Segoe UI" panose="020B0502040204020203" pitchFamily="34" charset="0"/>
                <a:cs typeface="Segoe UI" panose="020B0502040204020203" pitchFamily="34" charset="0"/>
              </a:rPr>
              <a:t>PNUD, Bureau Indépendant de l’Evaluation</a:t>
            </a:r>
            <a:r>
              <a:rPr lang="fr-FR" sz="2000" i="1" dirty="0" smtClean="0">
                <a:latin typeface="Segoe UI" panose="020B0502040204020203" pitchFamily="34" charset="0"/>
                <a:cs typeface="Segoe UI" panose="020B0502040204020203" pitchFamily="34" charset="0"/>
              </a:rPr>
              <a:t> : </a:t>
            </a:r>
            <a:r>
              <a:rPr lang="fr-FR" sz="2000" b="1" i="1" dirty="0" smtClean="0">
                <a:latin typeface="Segoe UI" panose="020B0502040204020203" pitchFamily="34" charset="0"/>
                <a:cs typeface="Segoe UI" panose="020B0502040204020203" pitchFamily="34" charset="0"/>
              </a:rPr>
              <a:t>Guide d’Evaluation du PNUD</a:t>
            </a:r>
            <a:r>
              <a:rPr lang="fr-FR" sz="2000" i="1" dirty="0" smtClean="0">
                <a:latin typeface="Segoe UI" panose="020B0502040204020203" pitchFamily="34" charset="0"/>
                <a:cs typeface="Segoe UI" panose="020B0502040204020203" pitchFamily="34" charset="0"/>
              </a:rPr>
              <a:t>, janvier 2019</a:t>
            </a:r>
            <a:endParaRPr kumimoji="0" lang="fr-FR" sz="2000" b="0"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TextBox 4">
            <a:extLst>
              <a:ext uri="{FF2B5EF4-FFF2-40B4-BE49-F238E27FC236}">
                <a16:creationId xmlns:a16="http://schemas.microsoft.com/office/drawing/2014/main" id="{46FD1543-0309-42DC-88C4-8AEDF3183A04}"/>
              </a:ext>
            </a:extLst>
          </p:cNvPr>
          <p:cNvSpPr txBox="1"/>
          <p:nvPr/>
        </p:nvSpPr>
        <p:spPr>
          <a:xfrm>
            <a:off x="353961" y="656997"/>
            <a:ext cx="9232491"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 Lectures recommandées</a:t>
            </a:r>
            <a:endParaRPr lang="fr-F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11733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
        <p:nvSpPr>
          <p:cNvPr id="3" name="TextBox 2">
            <a:extLst>
              <a:ext uri="{FF2B5EF4-FFF2-40B4-BE49-F238E27FC236}">
                <a16:creationId xmlns:a16="http://schemas.microsoft.com/office/drawing/2014/main" id="{5E640C21-5499-4EC6-A2BA-6F72C25D2DFC}"/>
              </a:ext>
            </a:extLst>
          </p:cNvPr>
          <p:cNvSpPr txBox="1"/>
          <p:nvPr/>
        </p:nvSpPr>
        <p:spPr>
          <a:xfrm>
            <a:off x="101600" y="2047895"/>
            <a:ext cx="9700752" cy="2451735"/>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Session 2</a:t>
            </a:r>
          </a:p>
          <a:p>
            <a:pPr algn="ctr"/>
            <a:endParaRPr lang="fr-FR"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endParaRPr>
          </a:p>
          <a:p>
            <a:pPr algn="ctr"/>
            <a:r>
              <a:rPr lang="fr-FR" sz="4000"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a:t>
            </a:r>
            <a:r>
              <a:rPr lang="fr-FR" sz="4000" b="1" dirty="0" smtClean="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Caractérisation des Etats fragiles</a:t>
            </a:r>
          </a:p>
          <a:p>
            <a:pPr algn="ctr"/>
            <a:endParaRPr lang="ru-RU" sz="400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221669" y="2189018"/>
            <a:ext cx="263236" cy="2576946"/>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47258" y="1836863"/>
            <a:ext cx="188075" cy="257694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82772" y="1199551"/>
            <a:ext cx="263236" cy="2576946"/>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111704" y="1771234"/>
            <a:ext cx="263236" cy="257694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66702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Objectif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678426" y="3176548"/>
            <a:ext cx="8672051" cy="646331"/>
          </a:xfrm>
          <a:prstGeom prst="rect">
            <a:avLst/>
          </a:prstGeom>
          <a:noFill/>
        </p:spPr>
        <p:txBody>
          <a:bodyPr wrap="square" rtlCol="0">
            <a:spAutoFit/>
          </a:bodyPr>
          <a:lstStyle/>
          <a:p>
            <a:pPr algn="ctr"/>
            <a:r>
              <a:rPr lang="fr-FR" sz="3600" b="1" dirty="0" smtClean="0">
                <a:latin typeface="Segoe UI" panose="020B0502040204020203" pitchFamily="34" charset="0"/>
                <a:cs typeface="Segoe UI" panose="020B0502040204020203" pitchFamily="34" charset="0"/>
              </a:rPr>
              <a:t>Savoir ce qu’est un Etat fragile</a:t>
            </a:r>
            <a:endParaRPr lang="fr-FR" sz="3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069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Plan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958645" y="2109023"/>
            <a:ext cx="7681487" cy="3108543"/>
          </a:xfrm>
          <a:prstGeom prst="rect">
            <a:avLst/>
          </a:prstGeom>
          <a:noFill/>
        </p:spPr>
        <p:txBody>
          <a:bodyPr wrap="square" rtlCol="0">
            <a:spAutoFit/>
          </a:bodyPr>
          <a:lstStyle/>
          <a:p>
            <a:pPr marL="342900" indent="-342900">
              <a:buFont typeface="+mj-lt"/>
              <a:buAutoNum type="arabicPeriod"/>
            </a:pPr>
            <a:r>
              <a:rPr lang="fr-FR" sz="2800" dirty="0" smtClean="0">
                <a:latin typeface="Segoe UI" panose="020B0502040204020203" pitchFamily="34" charset="0"/>
                <a:cs typeface="Segoe UI" panose="020B0502040204020203" pitchFamily="34" charset="0"/>
              </a:rPr>
              <a:t>Quiz : Les Etats fragiles en chiffres</a:t>
            </a:r>
          </a:p>
          <a:p>
            <a:pPr marL="342900" indent="-342900">
              <a:buFont typeface="+mj-lt"/>
              <a:buAutoNum type="arabicPeriod"/>
            </a:pPr>
            <a:endParaRPr lang="fr-FR" sz="28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800" dirty="0" smtClean="0">
                <a:latin typeface="Segoe UI" panose="020B0502040204020203" pitchFamily="34" charset="0"/>
                <a:cs typeface="Segoe UI" panose="020B0502040204020203" pitchFamily="34" charset="0"/>
              </a:rPr>
              <a:t>Concept d’« Etat fragile »</a:t>
            </a:r>
          </a:p>
          <a:p>
            <a:pPr marL="342900" indent="-342900">
              <a:buFont typeface="+mj-lt"/>
              <a:buAutoNum type="arabicPeriod"/>
            </a:pPr>
            <a:endParaRPr lang="fr-FR" sz="28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800" dirty="0" smtClean="0">
                <a:latin typeface="Segoe UI" panose="020B0502040204020203" pitchFamily="34" charset="0"/>
                <a:cs typeface="Segoe UI" panose="020B0502040204020203" pitchFamily="34" charset="0"/>
              </a:rPr>
              <a:t>Catégorisation des Etats fragiles</a:t>
            </a:r>
          </a:p>
          <a:p>
            <a:pPr marL="342900" indent="-342900">
              <a:buFont typeface="+mj-lt"/>
              <a:buAutoNum type="arabicPeriod"/>
            </a:pPr>
            <a:endParaRPr lang="fr-FR" sz="28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800" dirty="0" smtClean="0">
                <a:latin typeface="Segoe UI" panose="020B0502040204020203" pitchFamily="34" charset="0"/>
                <a:cs typeface="Segoe UI" panose="020B0502040204020203" pitchFamily="34" charset="0"/>
              </a:rPr>
              <a:t>Indicateurs de la fragilité</a:t>
            </a:r>
          </a:p>
        </p:txBody>
      </p:sp>
    </p:spTree>
    <p:extLst>
      <p:ext uri="{BB962C8B-B14F-4D97-AF65-F5344CB8AC3E}">
        <p14:creationId xmlns:p14="http://schemas.microsoft.com/office/powerpoint/2010/main" val="31773659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467544" y="763703"/>
            <a:ext cx="8797480"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fr-FR" dirty="0" smtClean="0"/>
              <a:t>1. Quiz : Les Etats fragiles en chiffres</a:t>
            </a:r>
            <a:endParaRPr lang="en-US" dirty="0"/>
          </a:p>
        </p:txBody>
      </p:sp>
      <p:sp>
        <p:nvSpPr>
          <p:cNvPr id="6" name="Espace réservé du contenu 6"/>
          <p:cNvSpPr txBox="1">
            <a:spLocks/>
          </p:cNvSpPr>
          <p:nvPr/>
        </p:nvSpPr>
        <p:spPr>
          <a:xfrm>
            <a:off x="457200" y="1484784"/>
            <a:ext cx="8807824" cy="51589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50000"/>
              </a:lnSpc>
              <a:spcBef>
                <a:spcPts val="0"/>
              </a:spcBef>
              <a:spcAft>
                <a:spcPts val="600"/>
              </a:spcAft>
            </a:pPr>
            <a:r>
              <a:rPr lang="fr-FR" sz="2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Question 1</a:t>
            </a:r>
          </a:p>
          <a:p>
            <a:pPr marL="450850" lvl="0" algn="just">
              <a:lnSpc>
                <a:spcPct val="150000"/>
              </a:lnSpc>
              <a:spcBef>
                <a:spcPts val="0"/>
              </a:spcBef>
              <a:spcAft>
                <a:spcPts val="600"/>
              </a:spcAft>
            </a:pPr>
            <a:r>
              <a:rPr lang="fr-FR" sz="2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Combien de pays au Monde se trouvent dans la catégorie d’Etat fragile?</a:t>
            </a:r>
          </a:p>
          <a:p>
            <a:pPr marL="908050" lvl="1" algn="just">
              <a:lnSpc>
                <a:spcPct val="150000"/>
              </a:lnSpc>
              <a:spcBef>
                <a:spcPts val="0"/>
              </a:spcBef>
              <a:spcAft>
                <a:spcPts val="600"/>
              </a:spcAft>
            </a:pPr>
            <a:r>
              <a:rPr lang="fr-FR" sz="2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 37</a:t>
            </a:r>
          </a:p>
          <a:p>
            <a:pPr marL="908050" lvl="1" algn="just">
              <a:lnSpc>
                <a:spcPct val="150000"/>
              </a:lnSpc>
              <a:spcBef>
                <a:spcPts val="0"/>
              </a:spcBef>
              <a:spcAft>
                <a:spcPts val="600"/>
              </a:spcAft>
            </a:pPr>
            <a:r>
              <a:rPr lang="fr-FR" sz="2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 56</a:t>
            </a:r>
          </a:p>
          <a:p>
            <a:pPr marL="908050" lvl="1" algn="just">
              <a:lnSpc>
                <a:spcPct val="150000"/>
              </a:lnSpc>
              <a:spcBef>
                <a:spcPts val="0"/>
              </a:spcBef>
              <a:spcAft>
                <a:spcPts val="600"/>
              </a:spcAft>
            </a:pPr>
            <a:r>
              <a:rPr lang="fr-FR" sz="2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 68</a:t>
            </a:r>
          </a:p>
        </p:txBody>
      </p:sp>
      <p:sp>
        <p:nvSpPr>
          <p:cNvPr id="7" name="Espace réservé du contenu 6"/>
          <p:cNvSpPr txBox="1">
            <a:spLocks/>
          </p:cNvSpPr>
          <p:nvPr/>
        </p:nvSpPr>
        <p:spPr>
          <a:xfrm>
            <a:off x="421847" y="5220929"/>
            <a:ext cx="8807824" cy="11946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spcBef>
                <a:spcPts val="0"/>
              </a:spcBef>
              <a:spcAft>
                <a:spcPts val="600"/>
              </a:spcAft>
            </a:pPr>
            <a:r>
              <a:rPr lang="fr-FR"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Réponse : B (en 2016)</a:t>
            </a:r>
          </a:p>
          <a:p>
            <a:pPr algn="just">
              <a:lnSpc>
                <a:spcPct val="100000"/>
              </a:lnSpc>
              <a:spcBef>
                <a:spcPts val="0"/>
              </a:spcBef>
              <a:spcAft>
                <a:spcPts val="600"/>
              </a:spcAft>
            </a:pPr>
            <a:r>
              <a:rPr lang="fr-FR"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Cela correspond à </a:t>
            </a:r>
            <a:r>
              <a:rPr lang="fr-FR" sz="16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22%</a:t>
            </a:r>
            <a:r>
              <a:rPr lang="fr-FR"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de la population mondiale et </a:t>
            </a:r>
            <a:r>
              <a:rPr lang="fr-FR" sz="16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1,6 milliard </a:t>
            </a:r>
            <a:r>
              <a:rPr lang="fr-FR"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de personnes.</a:t>
            </a:r>
          </a:p>
          <a:p>
            <a:pPr algn="just">
              <a:lnSpc>
                <a:spcPct val="100000"/>
              </a:lnSpc>
              <a:spcBef>
                <a:spcPts val="0"/>
              </a:spcBef>
              <a:spcAft>
                <a:spcPts val="600"/>
              </a:spcAft>
            </a:pPr>
            <a:r>
              <a:rPr lang="fr-FR"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r>
              <a:rPr lang="fr-FR" sz="16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Source : OCDE, Etat de fragilité 2016</a:t>
            </a:r>
            <a:r>
              <a:rPr lang="fr-FR"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743815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6" name="Espace réservé du contenu 6"/>
          <p:cNvSpPr txBox="1">
            <a:spLocks/>
          </p:cNvSpPr>
          <p:nvPr/>
        </p:nvSpPr>
        <p:spPr>
          <a:xfrm>
            <a:off x="457200" y="1484784"/>
            <a:ext cx="8807824" cy="33526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50000"/>
              </a:lnSpc>
              <a:spcBef>
                <a:spcPts val="0"/>
              </a:spcBef>
              <a:spcAft>
                <a:spcPts val="600"/>
              </a:spcAft>
            </a:pPr>
            <a:r>
              <a:rPr lang="fr-FR"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Question 2:</a:t>
            </a:r>
          </a:p>
          <a:p>
            <a:pPr lvl="0" algn="just">
              <a:lnSpc>
                <a:spcPct val="150000"/>
              </a:lnSpc>
              <a:spcBef>
                <a:spcPts val="0"/>
              </a:spcBef>
              <a:spcAft>
                <a:spcPts val="600"/>
              </a:spcAft>
            </a:pPr>
            <a:r>
              <a:rPr lang="fr-FR"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Quel est le taux de décès des enfants de moins de 5 ans dans les Etats fragiles?</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 32,5 pour 1000</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 52,5 pour 1000</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 62,5 pour 1000</a:t>
            </a:r>
          </a:p>
        </p:txBody>
      </p:sp>
      <p:sp>
        <p:nvSpPr>
          <p:cNvPr id="3" name="ZoneTexte 2"/>
          <p:cNvSpPr txBox="1"/>
          <p:nvPr/>
        </p:nvSpPr>
        <p:spPr>
          <a:xfrm>
            <a:off x="457200" y="5560136"/>
            <a:ext cx="8807824" cy="1127616"/>
          </a:xfrm>
          <a:prstGeom prst="rect">
            <a:avLst/>
          </a:prstGeom>
          <a:noFill/>
        </p:spPr>
        <p:txBody>
          <a:bodyPr wrap="square" rtlCol="0">
            <a:spAutoFit/>
          </a:bodyPr>
          <a:lstStyle/>
          <a:p>
            <a:pPr marL="0" lvl="1" algn="just">
              <a:lnSpc>
                <a:spcPct val="150000"/>
              </a:lnSpc>
              <a:spcBef>
                <a:spcPts val="0"/>
              </a:spcBef>
              <a:spcAft>
                <a:spcPts val="600"/>
              </a:spcAft>
            </a:pPr>
            <a:r>
              <a:rPr lang="fr-FR"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Réponse</a:t>
            </a:r>
            <a:r>
              <a:rPr lang="fr-FR" sz="24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fr-FR" sz="24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C</a:t>
            </a:r>
            <a:r>
              <a:rPr lang="fr-FR" sz="2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fr-FR" sz="24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(en 2016)</a:t>
            </a:r>
            <a:endParaRPr lang="fr-FR" sz="2400" b="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pPr marL="0" lvl="1" algn="just">
              <a:lnSpc>
                <a:spcPct val="150000"/>
              </a:lnSpc>
              <a:spcBef>
                <a:spcPts val="0"/>
              </a:spcBef>
              <a:spcAft>
                <a:spcPts val="600"/>
              </a:spcAft>
            </a:pPr>
            <a:r>
              <a:rPr lang="fr-FR" sz="1600" i="1" dirty="0">
                <a:solidFill>
                  <a:prstClr val="black"/>
                </a:solidFill>
                <a:latin typeface="Segoe UI" panose="020B0502040204020203" pitchFamily="34" charset="0"/>
                <a:ea typeface="Segoe UI" panose="020B0502040204020203" pitchFamily="34" charset="0"/>
                <a:cs typeface="Segoe UI" panose="020B0502040204020203" pitchFamily="34" charset="0"/>
              </a:rPr>
              <a:t>(Source : OCDE, Etat de fragilité 2016)</a:t>
            </a:r>
          </a:p>
        </p:txBody>
      </p:sp>
      <p:sp>
        <p:nvSpPr>
          <p:cNvPr id="7" name="TextBox 4">
            <a:extLst>
              <a:ext uri="{FF2B5EF4-FFF2-40B4-BE49-F238E27FC236}">
                <a16:creationId xmlns:a16="http://schemas.microsoft.com/office/drawing/2014/main" id="{46FD1543-0309-42DC-88C4-8AEDF3183A04}"/>
              </a:ext>
            </a:extLst>
          </p:cNvPr>
          <p:cNvSpPr txBox="1"/>
          <p:nvPr/>
        </p:nvSpPr>
        <p:spPr>
          <a:xfrm>
            <a:off x="467544" y="763703"/>
            <a:ext cx="8797480"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fr-FR" dirty="0"/>
              <a:t>1</a:t>
            </a:r>
            <a:r>
              <a:rPr lang="fr-FR" dirty="0" smtClean="0"/>
              <a:t>. Quiz : Les Etats fragiles en chiffres</a:t>
            </a:r>
            <a:endParaRPr lang="en-US" dirty="0"/>
          </a:p>
        </p:txBody>
      </p:sp>
    </p:spTree>
    <p:extLst>
      <p:ext uri="{BB962C8B-B14F-4D97-AF65-F5344CB8AC3E}">
        <p14:creationId xmlns:p14="http://schemas.microsoft.com/office/powerpoint/2010/main" val="3961234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6" name="Espace réservé du contenu 6"/>
          <p:cNvSpPr txBox="1">
            <a:spLocks/>
          </p:cNvSpPr>
          <p:nvPr/>
        </p:nvSpPr>
        <p:spPr>
          <a:xfrm>
            <a:off x="457200" y="1484784"/>
            <a:ext cx="8807824" cy="37951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50000"/>
              </a:lnSpc>
              <a:spcBef>
                <a:spcPts val="0"/>
              </a:spcBef>
              <a:spcAft>
                <a:spcPts val="600"/>
              </a:spcAft>
            </a:pPr>
            <a:r>
              <a:rPr lang="fr-FR"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Question 3</a:t>
            </a:r>
          </a:p>
          <a:p>
            <a:pPr lvl="0" algn="just">
              <a:lnSpc>
                <a:spcPct val="150000"/>
              </a:lnSpc>
              <a:spcBef>
                <a:spcPts val="0"/>
              </a:spcBef>
              <a:spcAft>
                <a:spcPts val="600"/>
              </a:spcAft>
            </a:pPr>
            <a:r>
              <a:rPr lang="fr-FR"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Quel est le ratio de la population âgée de 12 ans n’ayant pas achevé le cycle primaire dans les Etats fragiles?</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 1/4</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 1/3</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 1/2</a:t>
            </a:r>
          </a:p>
        </p:txBody>
      </p:sp>
      <p:sp>
        <p:nvSpPr>
          <p:cNvPr id="3" name="ZoneTexte 2"/>
          <p:cNvSpPr txBox="1"/>
          <p:nvPr/>
        </p:nvSpPr>
        <p:spPr>
          <a:xfrm>
            <a:off x="457200" y="5560145"/>
            <a:ext cx="8807824" cy="1092607"/>
          </a:xfrm>
          <a:prstGeom prst="rect">
            <a:avLst/>
          </a:prstGeom>
          <a:noFill/>
        </p:spPr>
        <p:txBody>
          <a:bodyPr wrap="square" rtlCol="0">
            <a:spAutoFit/>
          </a:bodyPr>
          <a:lstStyle/>
          <a:p>
            <a:pPr marL="0" lvl="1" algn="just">
              <a:lnSpc>
                <a:spcPct val="150000"/>
              </a:lnSpc>
              <a:spcBef>
                <a:spcPts val="0"/>
              </a:spcBef>
              <a:spcAft>
                <a:spcPts val="600"/>
              </a:spcAft>
            </a:pPr>
            <a:r>
              <a:rPr lang="fr-FR"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Réponse: B</a:t>
            </a:r>
          </a:p>
          <a:p>
            <a:pPr marL="0" lvl="1" algn="just">
              <a:lnSpc>
                <a:spcPct val="150000"/>
              </a:lnSpc>
              <a:spcBef>
                <a:spcPts val="0"/>
              </a:spcBef>
              <a:spcAft>
                <a:spcPts val="600"/>
              </a:spcAft>
            </a:pPr>
            <a:r>
              <a:rPr lang="fr-FR" sz="1600" i="1" dirty="0">
                <a:solidFill>
                  <a:prstClr val="black"/>
                </a:solidFill>
                <a:latin typeface="Segoe UI" panose="020B0502040204020203" pitchFamily="34" charset="0"/>
                <a:ea typeface="Segoe UI" panose="020B0502040204020203" pitchFamily="34" charset="0"/>
                <a:cs typeface="Segoe UI" panose="020B0502040204020203" pitchFamily="34" charset="0"/>
              </a:rPr>
              <a:t>(Source, Banque Mondiale, 2007</a:t>
            </a:r>
            <a:r>
              <a:rPr lang="fr-FR" sz="16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fr-FR" sz="160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4">
            <a:extLst>
              <a:ext uri="{FF2B5EF4-FFF2-40B4-BE49-F238E27FC236}">
                <a16:creationId xmlns:a16="http://schemas.microsoft.com/office/drawing/2014/main" id="{46FD1543-0309-42DC-88C4-8AEDF3183A04}"/>
              </a:ext>
            </a:extLst>
          </p:cNvPr>
          <p:cNvSpPr txBox="1"/>
          <p:nvPr/>
        </p:nvSpPr>
        <p:spPr>
          <a:xfrm>
            <a:off x="467544" y="763703"/>
            <a:ext cx="8797480"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fr-FR" dirty="0" smtClean="0"/>
              <a:t>1. Quiz : Les Etats fragiles en chiffres</a:t>
            </a:r>
            <a:endParaRPr lang="en-US" dirty="0"/>
          </a:p>
        </p:txBody>
      </p:sp>
    </p:spTree>
    <p:extLst>
      <p:ext uri="{BB962C8B-B14F-4D97-AF65-F5344CB8AC3E}">
        <p14:creationId xmlns:p14="http://schemas.microsoft.com/office/powerpoint/2010/main" val="1422762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6" name="Espace réservé du contenu 6"/>
          <p:cNvSpPr txBox="1">
            <a:spLocks/>
          </p:cNvSpPr>
          <p:nvPr/>
        </p:nvSpPr>
        <p:spPr>
          <a:xfrm>
            <a:off x="457200" y="1484784"/>
            <a:ext cx="8807824" cy="3809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50000"/>
              </a:lnSpc>
              <a:spcBef>
                <a:spcPts val="0"/>
              </a:spcBef>
              <a:spcAft>
                <a:spcPts val="600"/>
              </a:spcAft>
            </a:pPr>
            <a:r>
              <a:rPr lang="fr-FR"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Question 4</a:t>
            </a:r>
          </a:p>
          <a:p>
            <a:pPr lvl="0" algn="just">
              <a:lnSpc>
                <a:spcPct val="150000"/>
              </a:lnSpc>
              <a:spcBef>
                <a:spcPts val="0"/>
              </a:spcBef>
              <a:spcAft>
                <a:spcPts val="600"/>
              </a:spcAft>
            </a:pPr>
            <a:r>
              <a:rPr lang="fr-FR"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Combien de pays africains sont considérés comme des Etats fragiles?</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 28</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 38</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 45</a:t>
            </a:r>
          </a:p>
        </p:txBody>
      </p:sp>
      <p:sp>
        <p:nvSpPr>
          <p:cNvPr id="3" name="ZoneTexte 2"/>
          <p:cNvSpPr txBox="1"/>
          <p:nvPr/>
        </p:nvSpPr>
        <p:spPr>
          <a:xfrm>
            <a:off x="467544" y="5501148"/>
            <a:ext cx="8797480" cy="1092607"/>
          </a:xfrm>
          <a:prstGeom prst="rect">
            <a:avLst/>
          </a:prstGeom>
          <a:noFill/>
        </p:spPr>
        <p:txBody>
          <a:bodyPr wrap="square" rtlCol="0">
            <a:spAutoFit/>
          </a:bodyPr>
          <a:lstStyle/>
          <a:p>
            <a:pPr marL="0" lvl="1" algn="just">
              <a:lnSpc>
                <a:spcPct val="150000"/>
              </a:lnSpc>
              <a:spcBef>
                <a:spcPts val="0"/>
              </a:spcBef>
              <a:spcAft>
                <a:spcPts val="600"/>
              </a:spcAft>
            </a:pPr>
            <a:r>
              <a:rPr lang="fr-FR"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Réponse: </a:t>
            </a:r>
            <a:r>
              <a:rPr lang="fr-FR" sz="24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B (en 2018)</a:t>
            </a:r>
            <a:endParaRPr lang="fr-FR" sz="2400" b="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pPr marL="0" lvl="1" algn="just">
              <a:lnSpc>
                <a:spcPct val="150000"/>
              </a:lnSpc>
              <a:spcBef>
                <a:spcPts val="0"/>
              </a:spcBef>
              <a:spcAft>
                <a:spcPts val="600"/>
              </a:spcAft>
            </a:pPr>
            <a:r>
              <a:rPr lang="fr-FR" sz="1600" i="1" dirty="0">
                <a:solidFill>
                  <a:prstClr val="black"/>
                </a:solidFill>
                <a:latin typeface="Segoe UI" panose="020B0502040204020203" pitchFamily="34" charset="0"/>
                <a:ea typeface="Segoe UI" panose="020B0502040204020203" pitchFamily="34" charset="0"/>
                <a:cs typeface="Segoe UI" panose="020B0502040204020203" pitchFamily="34" charset="0"/>
              </a:rPr>
              <a:t>(Source : OCDE, Etat de fragilité </a:t>
            </a:r>
            <a:r>
              <a:rPr lang="fr-FR" sz="16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2018)</a:t>
            </a:r>
            <a:endParaRPr lang="fr-FR" sz="160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4">
            <a:extLst>
              <a:ext uri="{FF2B5EF4-FFF2-40B4-BE49-F238E27FC236}">
                <a16:creationId xmlns:a16="http://schemas.microsoft.com/office/drawing/2014/main" id="{46FD1543-0309-42DC-88C4-8AEDF3183A04}"/>
              </a:ext>
            </a:extLst>
          </p:cNvPr>
          <p:cNvSpPr txBox="1"/>
          <p:nvPr/>
        </p:nvSpPr>
        <p:spPr>
          <a:xfrm>
            <a:off x="467544" y="763703"/>
            <a:ext cx="8797480"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fr-FR" dirty="0" smtClean="0"/>
              <a:t>1. Quiz : Les Etats fragiles en chiffres</a:t>
            </a:r>
            <a:endParaRPr lang="en-US" dirty="0"/>
          </a:p>
        </p:txBody>
      </p:sp>
    </p:spTree>
    <p:extLst>
      <p:ext uri="{BB962C8B-B14F-4D97-AF65-F5344CB8AC3E}">
        <p14:creationId xmlns:p14="http://schemas.microsoft.com/office/powerpoint/2010/main" val="236692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5" y="0"/>
            <a:ext cx="9700752" cy="6761018"/>
          </a:xfrm>
          <a:prstGeom prst="rect">
            <a:avLst/>
          </a:prstGeom>
        </p:spPr>
      </p:pic>
      <p:graphicFrame>
        <p:nvGraphicFramePr>
          <p:cNvPr id="8" name="Diagramme 7"/>
          <p:cNvGraphicFramePr/>
          <p:nvPr>
            <p:extLst>
              <p:ext uri="{D42A27DB-BD31-4B8C-83A1-F6EECF244321}">
                <p14:modId xmlns:p14="http://schemas.microsoft.com/office/powerpoint/2010/main" val="343410363"/>
              </p:ext>
            </p:extLst>
          </p:nvPr>
        </p:nvGraphicFramePr>
        <p:xfrm>
          <a:off x="1253614" y="1473503"/>
          <a:ext cx="7890386" cy="5011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4">
            <a:extLst>
              <a:ext uri="{FF2B5EF4-FFF2-40B4-BE49-F238E27FC236}">
                <a16:creationId xmlns:a16="http://schemas.microsoft.com/office/drawing/2014/main" id="{46FD1543-0309-42DC-88C4-8AEDF3183A04}"/>
              </a:ext>
            </a:extLst>
          </p:cNvPr>
          <p:cNvSpPr txBox="1"/>
          <p:nvPr/>
        </p:nvSpPr>
        <p:spPr>
          <a:xfrm>
            <a:off x="368709" y="598007"/>
            <a:ext cx="9276735"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Composantes de la journée</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9798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6" name="Espace réservé du contenu 6"/>
          <p:cNvSpPr txBox="1">
            <a:spLocks/>
          </p:cNvSpPr>
          <p:nvPr/>
        </p:nvSpPr>
        <p:spPr>
          <a:xfrm>
            <a:off x="457200" y="1484784"/>
            <a:ext cx="8807824" cy="36919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50000"/>
              </a:lnSpc>
              <a:spcBef>
                <a:spcPts val="0"/>
              </a:spcBef>
              <a:spcAft>
                <a:spcPts val="600"/>
              </a:spcAft>
            </a:pPr>
            <a:r>
              <a:rPr lang="fr-FR"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Question 5</a:t>
            </a:r>
          </a:p>
          <a:p>
            <a:pPr lvl="0" algn="just">
              <a:lnSpc>
                <a:spcPct val="150000"/>
              </a:lnSpc>
              <a:spcBef>
                <a:spcPts val="0"/>
              </a:spcBef>
              <a:spcAft>
                <a:spcPts val="600"/>
              </a:spcAft>
            </a:pPr>
            <a:r>
              <a:rPr lang="fr-FR"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Combien de pays asiatiques et du Pacifique sont considérés comme des Etats fragiles?</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 7</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 14</a:t>
            </a:r>
          </a:p>
          <a:p>
            <a:pPr marL="908050" lvl="1" algn="just">
              <a:lnSpc>
                <a:spcPct val="150000"/>
              </a:lnSpc>
              <a:spcBef>
                <a:spcPts val="0"/>
              </a:spcBef>
              <a:spcAft>
                <a:spcPts val="600"/>
              </a:spcAft>
            </a:pP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 28</a:t>
            </a:r>
          </a:p>
        </p:txBody>
      </p:sp>
      <p:sp>
        <p:nvSpPr>
          <p:cNvPr id="3" name="ZoneTexte 2"/>
          <p:cNvSpPr txBox="1"/>
          <p:nvPr/>
        </p:nvSpPr>
        <p:spPr>
          <a:xfrm>
            <a:off x="457200" y="5589634"/>
            <a:ext cx="8807824" cy="1092607"/>
          </a:xfrm>
          <a:prstGeom prst="rect">
            <a:avLst/>
          </a:prstGeom>
          <a:noFill/>
        </p:spPr>
        <p:txBody>
          <a:bodyPr wrap="square" rtlCol="0">
            <a:spAutoFit/>
          </a:bodyPr>
          <a:lstStyle/>
          <a:p>
            <a:pPr marL="0" lvl="1" algn="just">
              <a:lnSpc>
                <a:spcPct val="150000"/>
              </a:lnSpc>
              <a:spcBef>
                <a:spcPts val="0"/>
              </a:spcBef>
              <a:spcAft>
                <a:spcPts val="600"/>
              </a:spcAft>
            </a:pPr>
            <a:r>
              <a:rPr lang="fr-FR"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Réponse: </a:t>
            </a:r>
            <a:r>
              <a:rPr lang="fr-FR" sz="24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A</a:t>
            </a:r>
            <a:r>
              <a:rPr lang="fr-FR" sz="2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fr-FR" sz="24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(en 2018)</a:t>
            </a:r>
            <a:endParaRPr lang="fr-FR" sz="2400" b="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pPr marL="0" lvl="1" algn="just">
              <a:lnSpc>
                <a:spcPct val="150000"/>
              </a:lnSpc>
              <a:spcBef>
                <a:spcPts val="0"/>
              </a:spcBef>
              <a:spcAft>
                <a:spcPts val="600"/>
              </a:spcAft>
            </a:pPr>
            <a:r>
              <a:rPr lang="fr-FR"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r>
              <a:rPr lang="fr-FR" sz="1600" i="1" dirty="0">
                <a:solidFill>
                  <a:prstClr val="black"/>
                </a:solidFill>
                <a:latin typeface="Segoe UI" panose="020B0502040204020203" pitchFamily="34" charset="0"/>
                <a:ea typeface="Segoe UI" panose="020B0502040204020203" pitchFamily="34" charset="0"/>
                <a:cs typeface="Segoe UI" panose="020B0502040204020203" pitchFamily="34" charset="0"/>
              </a:rPr>
              <a:t>Source : OCDE, Etat de fragilité 2018</a:t>
            </a:r>
            <a:r>
              <a:rPr lang="fr-FR"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fr-FR" sz="16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4">
            <a:extLst>
              <a:ext uri="{FF2B5EF4-FFF2-40B4-BE49-F238E27FC236}">
                <a16:creationId xmlns:a16="http://schemas.microsoft.com/office/drawing/2014/main" id="{46FD1543-0309-42DC-88C4-8AEDF3183A04}"/>
              </a:ext>
            </a:extLst>
          </p:cNvPr>
          <p:cNvSpPr txBox="1"/>
          <p:nvPr/>
        </p:nvSpPr>
        <p:spPr>
          <a:xfrm>
            <a:off x="467544" y="763703"/>
            <a:ext cx="8797480"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fr-FR" dirty="0" smtClean="0"/>
              <a:t>1. Quiz : Les Etats fragiles en chiffres</a:t>
            </a:r>
            <a:endParaRPr lang="en-US" dirty="0"/>
          </a:p>
        </p:txBody>
      </p:sp>
    </p:spTree>
    <p:extLst>
      <p:ext uri="{BB962C8B-B14F-4D97-AF65-F5344CB8AC3E}">
        <p14:creationId xmlns:p14="http://schemas.microsoft.com/office/powerpoint/2010/main" val="26406608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6" name="Espace réservé du contenu 6"/>
          <p:cNvSpPr txBox="1">
            <a:spLocks/>
          </p:cNvSpPr>
          <p:nvPr/>
        </p:nvSpPr>
        <p:spPr>
          <a:xfrm>
            <a:off x="101600" y="1348478"/>
            <a:ext cx="9593729" cy="50792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endParaRPr lang="fr-FR" dirty="0" smtClean="0"/>
          </a:p>
        </p:txBody>
      </p:sp>
      <p:sp>
        <p:nvSpPr>
          <p:cNvPr id="7" name="TextBox 4">
            <a:extLst>
              <a:ext uri="{FF2B5EF4-FFF2-40B4-BE49-F238E27FC236}">
                <a16:creationId xmlns:a16="http://schemas.microsoft.com/office/drawing/2014/main" id="{46FD1543-0309-42DC-88C4-8AEDF3183A04}"/>
              </a:ext>
            </a:extLst>
          </p:cNvPr>
          <p:cNvSpPr txBox="1"/>
          <p:nvPr/>
        </p:nvSpPr>
        <p:spPr>
          <a:xfrm>
            <a:off x="467544" y="763703"/>
            <a:ext cx="8797480"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smtClean="0"/>
              <a:t>2. Concept </a:t>
            </a:r>
            <a:r>
              <a:rPr lang="en-US" dirty="0"/>
              <a:t>d</a:t>
            </a:r>
            <a:r>
              <a:rPr lang="en-US" dirty="0" smtClean="0"/>
              <a:t>’«</a:t>
            </a:r>
            <a:r>
              <a:rPr lang="en-US" dirty="0"/>
              <a:t> </a:t>
            </a:r>
            <a:r>
              <a:rPr lang="en-US" dirty="0" err="1" smtClean="0"/>
              <a:t>Etat</a:t>
            </a:r>
            <a:r>
              <a:rPr lang="en-US" dirty="0" smtClean="0"/>
              <a:t> </a:t>
            </a:r>
            <a:r>
              <a:rPr lang="en-US" dirty="0"/>
              <a:t>fragile » </a:t>
            </a:r>
          </a:p>
        </p:txBody>
      </p:sp>
      <p:sp>
        <p:nvSpPr>
          <p:cNvPr id="4" name="ZoneTexte 3"/>
          <p:cNvSpPr txBox="1"/>
          <p:nvPr/>
        </p:nvSpPr>
        <p:spPr>
          <a:xfrm>
            <a:off x="324465" y="1828800"/>
            <a:ext cx="9477887" cy="4370427"/>
          </a:xfrm>
          <a:prstGeom prst="rect">
            <a:avLst/>
          </a:prstGeom>
          <a:noFill/>
        </p:spPr>
        <p:txBody>
          <a:bodyPr wrap="square" rtlCol="0">
            <a:spAutoFit/>
          </a:bodyPr>
          <a:lstStyle/>
          <a:p>
            <a:r>
              <a:rPr lang="fr-FR" sz="2800" dirty="0" smtClean="0">
                <a:latin typeface="Segoe UI" panose="020B0502040204020203" pitchFamily="34" charset="0"/>
                <a:cs typeface="Segoe UI" panose="020B0502040204020203" pitchFamily="34" charset="0"/>
              </a:rPr>
              <a:t>Définition consensuelle	:	</a:t>
            </a:r>
            <a:r>
              <a:rPr lang="fr-FR" sz="4400" dirty="0">
                <a:solidFill>
                  <a:srgbClr val="C00000"/>
                </a:solidFill>
                <a:latin typeface="Segoe UI" panose="020B0502040204020203" pitchFamily="34" charset="0"/>
                <a:cs typeface="Segoe UI" panose="020B0502040204020203" pitchFamily="34" charset="0"/>
                <a:sym typeface="Wingdings" panose="05000000000000000000" pitchFamily="2" charset="2"/>
              </a:rPr>
              <a:t></a:t>
            </a:r>
            <a:endParaRPr lang="fr-FR" sz="2800" dirty="0" smtClean="0">
              <a:solidFill>
                <a:srgbClr val="C00000"/>
              </a:solidFill>
              <a:latin typeface="Segoe UI" panose="020B0502040204020203" pitchFamily="34" charset="0"/>
              <a:cs typeface="Segoe UI" panose="020B0502040204020203" pitchFamily="34" charset="0"/>
            </a:endParaRPr>
          </a:p>
          <a:p>
            <a:endParaRPr lang="fr-FR" dirty="0">
              <a:latin typeface="Segoe UI" panose="020B0502040204020203" pitchFamily="34" charset="0"/>
              <a:cs typeface="Segoe UI" panose="020B0502040204020203" pitchFamily="34" charset="0"/>
            </a:endParaRPr>
          </a:p>
          <a:p>
            <a:r>
              <a:rPr lang="fr-FR" sz="2800" dirty="0" smtClean="0">
                <a:latin typeface="Segoe UI" panose="020B0502040204020203" pitchFamily="34" charset="0"/>
                <a:cs typeface="Segoe UI" panose="020B0502040204020203" pitchFamily="34" charset="0"/>
              </a:rPr>
              <a:t>Condition permanente:		</a:t>
            </a:r>
            <a:r>
              <a:rPr lang="fr-FR" sz="4400" dirty="0" smtClean="0">
                <a:solidFill>
                  <a:srgbClr val="C00000"/>
                </a:solidFill>
                <a:latin typeface="Segoe UI" panose="020B0502040204020203" pitchFamily="34" charset="0"/>
                <a:cs typeface="Segoe UI" panose="020B0502040204020203" pitchFamily="34" charset="0"/>
                <a:sym typeface="Wingdings" panose="05000000000000000000" pitchFamily="2" charset="2"/>
              </a:rPr>
              <a:t></a:t>
            </a:r>
            <a:endParaRPr lang="fr-FR" sz="2800" dirty="0" smtClean="0">
              <a:solidFill>
                <a:srgbClr val="C00000"/>
              </a:solidFill>
              <a:latin typeface="Segoe UI" panose="020B0502040204020203" pitchFamily="34" charset="0"/>
              <a:cs typeface="Segoe UI" panose="020B0502040204020203" pitchFamily="34" charset="0"/>
            </a:endParaRPr>
          </a:p>
          <a:p>
            <a:endParaRPr lang="fr-FR" dirty="0">
              <a:latin typeface="Segoe UI" panose="020B0502040204020203" pitchFamily="34" charset="0"/>
              <a:cs typeface="Segoe UI" panose="020B0502040204020203" pitchFamily="34" charset="0"/>
            </a:endParaRPr>
          </a:p>
          <a:p>
            <a:r>
              <a:rPr lang="fr-FR" sz="2800" dirty="0" smtClean="0">
                <a:latin typeface="Segoe UI" panose="020B0502040204020203" pitchFamily="34" charset="0"/>
                <a:cs typeface="Segoe UI" panose="020B0502040204020203" pitchFamily="34" charset="0"/>
              </a:rPr>
              <a:t>Statut:				</a:t>
            </a:r>
            <a:r>
              <a:rPr lang="fr-FR" sz="4400" dirty="0">
                <a:solidFill>
                  <a:srgbClr val="00B050"/>
                </a:solidFill>
                <a:latin typeface="Segoe UI" panose="020B0502040204020203" pitchFamily="34" charset="0"/>
                <a:cs typeface="Segoe UI" panose="020B0502040204020203" pitchFamily="34" charset="0"/>
                <a:sym typeface="Wingdings" panose="05000000000000000000" pitchFamily="2" charset="2"/>
              </a:rPr>
              <a:t></a:t>
            </a:r>
            <a:endParaRPr lang="fr-FR" sz="2800" dirty="0" smtClean="0">
              <a:solidFill>
                <a:srgbClr val="00B050"/>
              </a:solidFill>
              <a:latin typeface="Segoe UI" panose="020B0502040204020203" pitchFamily="34" charset="0"/>
              <a:cs typeface="Segoe UI" panose="020B0502040204020203" pitchFamily="34" charset="0"/>
            </a:endParaRPr>
          </a:p>
          <a:p>
            <a:endParaRPr lang="fr-FR" dirty="0">
              <a:latin typeface="Segoe UI" panose="020B0502040204020203" pitchFamily="34" charset="0"/>
              <a:cs typeface="Segoe UI" panose="020B0502040204020203" pitchFamily="34" charset="0"/>
            </a:endParaRPr>
          </a:p>
          <a:p>
            <a:r>
              <a:rPr lang="fr-FR" sz="2800" dirty="0" smtClean="0">
                <a:latin typeface="Segoe UI" panose="020B0502040204020203" pitchFamily="34" charset="0"/>
                <a:cs typeface="Segoe UI" panose="020B0502040204020203" pitchFamily="34" charset="0"/>
              </a:rPr>
              <a:t>Concept dynamique:		</a:t>
            </a:r>
            <a:r>
              <a:rPr lang="fr-FR" sz="4400" dirty="0" smtClean="0">
                <a:solidFill>
                  <a:srgbClr val="00B050"/>
                </a:solidFill>
                <a:latin typeface="Segoe UI" panose="020B0502040204020203" pitchFamily="34" charset="0"/>
                <a:cs typeface="Segoe UI" panose="020B0502040204020203" pitchFamily="34" charset="0"/>
                <a:sym typeface="Wingdings" panose="05000000000000000000" pitchFamily="2" charset="2"/>
              </a:rPr>
              <a:t></a:t>
            </a:r>
          </a:p>
          <a:p>
            <a:endParaRPr lang="fr-FR" sz="2000" dirty="0" smtClean="0">
              <a:latin typeface="Segoe UI" panose="020B0502040204020203" pitchFamily="34" charset="0"/>
              <a:cs typeface="Segoe UI" panose="020B0502040204020203" pitchFamily="34" charset="0"/>
            </a:endParaRPr>
          </a:p>
          <a:p>
            <a:r>
              <a:rPr lang="fr-FR" sz="2800" dirty="0" smtClean="0">
                <a:latin typeface="Segoe UI" panose="020B0502040204020203" pitchFamily="34" charset="0"/>
                <a:cs typeface="Segoe UI" panose="020B0502040204020203" pitchFamily="34" charset="0"/>
              </a:rPr>
              <a:t>Classification:			</a:t>
            </a:r>
            <a:r>
              <a:rPr lang="fr-FR" sz="2400" b="1" dirty="0">
                <a:latin typeface="Segoe UI" panose="020B0502040204020203" pitchFamily="34" charset="0"/>
                <a:cs typeface="Segoe UI" panose="020B0502040204020203" pitchFamily="34" charset="0"/>
              </a:rPr>
              <a:t>F</a:t>
            </a:r>
            <a:r>
              <a:rPr lang="fr-FR" sz="2400" b="1" dirty="0" smtClean="0">
                <a:latin typeface="Segoe UI" panose="020B0502040204020203" pitchFamily="34" charset="0"/>
                <a:cs typeface="Segoe UI" panose="020B0502040204020203" pitchFamily="34" charset="0"/>
              </a:rPr>
              <a:t>onction</a:t>
            </a:r>
            <a:r>
              <a:rPr lang="fr-FR" sz="2000" dirty="0" smtClean="0">
                <a:latin typeface="Segoe UI" panose="020B0502040204020203" pitchFamily="34" charset="0"/>
                <a:cs typeface="Segoe UI" panose="020B0502040204020203" pitchFamily="34" charset="0"/>
              </a:rPr>
              <a:t>(caractéristiques de la fragilité)</a:t>
            </a:r>
            <a:endParaRPr lang="fr-F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8169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14748"/>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80219" y="630971"/>
            <a:ext cx="9261987"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a:t>3</a:t>
            </a:r>
            <a:r>
              <a:rPr lang="en-US" dirty="0" smtClean="0"/>
              <a:t>. </a:t>
            </a:r>
            <a:r>
              <a:rPr lang="en-US" dirty="0" err="1" smtClean="0"/>
              <a:t>Caractéristiques</a:t>
            </a:r>
            <a:r>
              <a:rPr lang="en-US" dirty="0" smtClean="0"/>
              <a:t> d’un «</a:t>
            </a:r>
            <a:r>
              <a:rPr lang="en-US" dirty="0"/>
              <a:t> </a:t>
            </a:r>
            <a:r>
              <a:rPr lang="en-US" dirty="0" err="1" smtClean="0"/>
              <a:t>Etat</a:t>
            </a:r>
            <a:r>
              <a:rPr lang="en-US" dirty="0" smtClean="0"/>
              <a:t> </a:t>
            </a:r>
            <a:r>
              <a:rPr lang="en-US" dirty="0"/>
              <a:t>fragile » </a:t>
            </a:r>
          </a:p>
        </p:txBody>
      </p:sp>
      <p:graphicFrame>
        <p:nvGraphicFramePr>
          <p:cNvPr id="3" name="Diagramme 2"/>
          <p:cNvGraphicFramePr/>
          <p:nvPr>
            <p:extLst>
              <p:ext uri="{D42A27DB-BD31-4B8C-83A1-F6EECF244321}">
                <p14:modId xmlns:p14="http://schemas.microsoft.com/office/powerpoint/2010/main" val="4040809392"/>
              </p:ext>
            </p:extLst>
          </p:nvPr>
        </p:nvGraphicFramePr>
        <p:xfrm>
          <a:off x="2023315" y="1714835"/>
          <a:ext cx="4867788" cy="472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lipse 3"/>
          <p:cNvSpPr/>
          <p:nvPr/>
        </p:nvSpPr>
        <p:spPr>
          <a:xfrm>
            <a:off x="3773209" y="5205181"/>
            <a:ext cx="684000" cy="684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rgbClr val="C00000"/>
                </a:solidFill>
              </a:rPr>
              <a:t>Etc</a:t>
            </a:r>
            <a:endParaRPr lang="fr-FR" b="1" dirty="0">
              <a:solidFill>
                <a:srgbClr val="C00000"/>
              </a:solidFill>
            </a:endParaRPr>
          </a:p>
        </p:txBody>
      </p:sp>
    </p:spTree>
    <p:extLst>
      <p:ext uri="{BB962C8B-B14F-4D97-AF65-F5344CB8AC3E}">
        <p14:creationId xmlns:p14="http://schemas.microsoft.com/office/powerpoint/2010/main" val="1854566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14748"/>
            <a:ext cx="9700752" cy="6858000"/>
          </a:xfrm>
          <a:prstGeom prst="rect">
            <a:avLst/>
          </a:prstGeom>
        </p:spPr>
      </p:pic>
      <p:sp>
        <p:nvSpPr>
          <p:cNvPr id="6" name="Espace réservé du contenu 6"/>
          <p:cNvSpPr txBox="1">
            <a:spLocks/>
          </p:cNvSpPr>
          <p:nvPr/>
        </p:nvSpPr>
        <p:spPr>
          <a:xfrm>
            <a:off x="3996812" y="1720383"/>
            <a:ext cx="5840357" cy="1730740"/>
          </a:xfrm>
          <a:prstGeom prst="roundRect">
            <a:avLst/>
          </a:prstGeom>
          <a:ln w="38100">
            <a:solidFill>
              <a:schemeClr val="accent1">
                <a:lumMod val="50000"/>
              </a:schemeClr>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42913" lvl="0" indent="-273050" algn="just">
              <a:lnSpc>
                <a:spcPct val="100000"/>
              </a:lnSpc>
              <a:spcBef>
                <a:spcPts val="0"/>
              </a:spcBef>
              <a:spcAft>
                <a:spcPts val="600"/>
              </a:spcAft>
              <a:buFont typeface="Arial" panose="020B0604020202020204" pitchFamily="34" charset="0"/>
              <a:buChar char="•"/>
            </a:pPr>
            <a:r>
              <a:rPr lang="fr-FR" sz="1800" noProof="0" dirty="0" smtClean="0">
                <a:solidFill>
                  <a:prstClr val="black"/>
                </a:solidFill>
                <a:latin typeface="Segoe UI" panose="020B0502040204020203" pitchFamily="34" charset="0"/>
                <a:cs typeface="Segoe UI" panose="020B0502040204020203" pitchFamily="34" charset="0"/>
              </a:rPr>
              <a:t>M</a:t>
            </a:r>
            <a:r>
              <a:rPr lang="fr-FR" sz="1800" dirty="0" err="1" smtClean="0">
                <a:solidFill>
                  <a:prstClr val="black"/>
                </a:solidFill>
                <a:latin typeface="Segoe UI" panose="020B0502040204020203" pitchFamily="34" charset="0"/>
                <a:cs typeface="Segoe UI" panose="020B0502040204020203" pitchFamily="34" charset="0"/>
              </a:rPr>
              <a:t>anque</a:t>
            </a:r>
            <a:r>
              <a:rPr lang="fr-FR" sz="1800" dirty="0" smtClean="0">
                <a:solidFill>
                  <a:prstClr val="black"/>
                </a:solidFill>
                <a:latin typeface="Segoe UI" panose="020B0502040204020203" pitchFamily="34" charset="0"/>
                <a:cs typeface="Segoe UI" panose="020B0502040204020203" pitchFamily="34" charset="0"/>
              </a:rPr>
              <a:t> </a:t>
            </a:r>
            <a:r>
              <a:rPr lang="fr-FR" sz="1800" dirty="0">
                <a:solidFill>
                  <a:prstClr val="black"/>
                </a:solidFill>
                <a:latin typeface="Segoe UI" panose="020B0502040204020203" pitchFamily="34" charset="0"/>
                <a:cs typeface="Segoe UI" panose="020B0502040204020203" pitchFamily="34" charset="0"/>
              </a:rPr>
              <a:t>d’engagement </a:t>
            </a:r>
            <a:r>
              <a:rPr lang="fr-FR" sz="1800" dirty="0" smtClean="0">
                <a:solidFill>
                  <a:prstClr val="black"/>
                </a:solidFill>
                <a:latin typeface="Segoe UI" panose="020B0502040204020203" pitchFamily="34" charset="0"/>
                <a:cs typeface="Segoe UI" panose="020B0502040204020203" pitchFamily="34" charset="0"/>
              </a:rPr>
              <a:t>politique</a:t>
            </a:r>
          </a:p>
          <a:p>
            <a:pPr marL="442913" lvl="0" indent="-273050" algn="just">
              <a:lnSpc>
                <a:spcPct val="100000"/>
              </a:lnSpc>
              <a:spcBef>
                <a:spcPts val="0"/>
              </a:spcBef>
              <a:spcAft>
                <a:spcPts val="600"/>
              </a:spcAft>
              <a:buFont typeface="Arial" panose="020B0604020202020204" pitchFamily="34" charset="0"/>
              <a:buChar char="•"/>
            </a:pPr>
            <a:r>
              <a:rPr lang="fr-FR" sz="1800" dirty="0" smtClean="0">
                <a:solidFill>
                  <a:prstClr val="black"/>
                </a:solidFill>
                <a:latin typeface="Segoe UI" panose="020B0502040204020203" pitchFamily="34" charset="0"/>
                <a:cs typeface="Segoe UI" panose="020B0502040204020203" pitchFamily="34" charset="0"/>
              </a:rPr>
              <a:t>Faible </a:t>
            </a:r>
            <a:r>
              <a:rPr lang="fr-FR" sz="1800" dirty="0">
                <a:solidFill>
                  <a:prstClr val="black"/>
                </a:solidFill>
                <a:latin typeface="Segoe UI" panose="020B0502040204020203" pitchFamily="34" charset="0"/>
                <a:cs typeface="Segoe UI" panose="020B0502040204020203" pitchFamily="34" charset="0"/>
              </a:rPr>
              <a:t>capacité à développer ou à mettre en œuvre des politiques de réduction de la </a:t>
            </a:r>
            <a:r>
              <a:rPr lang="fr-FR" sz="1800" dirty="0" smtClean="0">
                <a:solidFill>
                  <a:prstClr val="black"/>
                </a:solidFill>
                <a:latin typeface="Segoe UI" panose="020B0502040204020203" pitchFamily="34" charset="0"/>
                <a:cs typeface="Segoe UI" panose="020B0502040204020203" pitchFamily="34" charset="0"/>
              </a:rPr>
              <a:t>pauvreté</a:t>
            </a:r>
          </a:p>
          <a:p>
            <a:pPr marL="442913" lvl="0" indent="-273050" algn="just">
              <a:lnSpc>
                <a:spcPct val="100000"/>
              </a:lnSpc>
              <a:spcBef>
                <a:spcPts val="0"/>
              </a:spcBef>
              <a:spcAft>
                <a:spcPts val="600"/>
              </a:spcAft>
              <a:buFont typeface="Arial" panose="020B0604020202020204" pitchFamily="34" charset="0"/>
              <a:buChar char="•"/>
            </a:pPr>
            <a:r>
              <a:rPr lang="fr-FR" sz="1800" dirty="0" smtClean="0">
                <a:solidFill>
                  <a:prstClr val="black"/>
                </a:solidFill>
                <a:latin typeface="Segoe UI" panose="020B0502040204020203" pitchFamily="34" charset="0"/>
                <a:cs typeface="Segoe UI" panose="020B0502040204020203" pitchFamily="34" charset="0"/>
              </a:rPr>
              <a:t>Présence </a:t>
            </a:r>
            <a:r>
              <a:rPr lang="fr-FR" sz="1800" dirty="0">
                <a:solidFill>
                  <a:prstClr val="black"/>
                </a:solidFill>
                <a:latin typeface="Segoe UI" panose="020B0502040204020203" pitchFamily="34" charset="0"/>
                <a:cs typeface="Segoe UI" panose="020B0502040204020203" pitchFamily="34" charset="0"/>
              </a:rPr>
              <a:t>de conflits </a:t>
            </a:r>
            <a:r>
              <a:rPr lang="fr-FR" sz="1800" dirty="0" smtClean="0">
                <a:solidFill>
                  <a:prstClr val="black"/>
                </a:solidFill>
                <a:latin typeface="Segoe UI" panose="020B0502040204020203" pitchFamily="34" charset="0"/>
                <a:cs typeface="Segoe UI" panose="020B0502040204020203" pitchFamily="34" charset="0"/>
              </a:rPr>
              <a:t>violents</a:t>
            </a:r>
          </a:p>
          <a:p>
            <a:pPr marL="442913" lvl="0" indent="-273050" algn="just">
              <a:lnSpc>
                <a:spcPct val="100000"/>
              </a:lnSpc>
              <a:spcBef>
                <a:spcPts val="0"/>
              </a:spcBef>
              <a:spcAft>
                <a:spcPts val="600"/>
              </a:spcAft>
              <a:buFont typeface="Arial" panose="020B0604020202020204" pitchFamily="34" charset="0"/>
              <a:buChar char="•"/>
            </a:pPr>
            <a:r>
              <a:rPr lang="fr-FR" sz="1800" dirty="0" smtClean="0">
                <a:solidFill>
                  <a:prstClr val="black"/>
                </a:solidFill>
                <a:latin typeface="Segoe UI" panose="020B0502040204020203" pitchFamily="34" charset="0"/>
                <a:cs typeface="Segoe UI" panose="020B0502040204020203" pitchFamily="34" charset="0"/>
              </a:rPr>
              <a:t>Faible gouvernance</a:t>
            </a:r>
            <a:endParaRPr lang="fr-FR" sz="1800" dirty="0">
              <a:solidFill>
                <a:prstClr val="black"/>
              </a:solidFill>
              <a:latin typeface="Segoe UI" panose="020B0502040204020203" pitchFamily="34" charset="0"/>
              <a:cs typeface="Segoe UI" panose="020B0502040204020203" pitchFamily="34" charset="0"/>
            </a:endParaRPr>
          </a:p>
        </p:txBody>
      </p:sp>
      <p:sp>
        <p:nvSpPr>
          <p:cNvPr id="7" name="TextBox 4">
            <a:extLst>
              <a:ext uri="{FF2B5EF4-FFF2-40B4-BE49-F238E27FC236}">
                <a16:creationId xmlns:a16="http://schemas.microsoft.com/office/drawing/2014/main" id="{46FD1543-0309-42DC-88C4-8AEDF3183A04}"/>
              </a:ext>
            </a:extLst>
          </p:cNvPr>
          <p:cNvSpPr txBox="1"/>
          <p:nvPr/>
        </p:nvSpPr>
        <p:spPr>
          <a:xfrm>
            <a:off x="280219" y="630971"/>
            <a:ext cx="9261987"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a:t>3</a:t>
            </a:r>
            <a:r>
              <a:rPr lang="en-US" dirty="0" smtClean="0"/>
              <a:t>. </a:t>
            </a:r>
            <a:r>
              <a:rPr lang="en-US" dirty="0" err="1" smtClean="0"/>
              <a:t>Caractéristiques</a:t>
            </a:r>
            <a:r>
              <a:rPr lang="en-US" dirty="0" smtClean="0"/>
              <a:t> d’un «</a:t>
            </a:r>
            <a:r>
              <a:rPr lang="en-US" dirty="0"/>
              <a:t> </a:t>
            </a:r>
            <a:r>
              <a:rPr lang="en-US" dirty="0" err="1" smtClean="0"/>
              <a:t>Etat</a:t>
            </a:r>
            <a:r>
              <a:rPr lang="en-US" dirty="0" smtClean="0"/>
              <a:t> </a:t>
            </a:r>
            <a:r>
              <a:rPr lang="en-US" dirty="0"/>
              <a:t>fragile » </a:t>
            </a:r>
          </a:p>
        </p:txBody>
      </p:sp>
      <p:sp>
        <p:nvSpPr>
          <p:cNvPr id="8" name="Espace réservé du contenu 6"/>
          <p:cNvSpPr txBox="1">
            <a:spLocks/>
          </p:cNvSpPr>
          <p:nvPr/>
        </p:nvSpPr>
        <p:spPr>
          <a:xfrm>
            <a:off x="4096978" y="4334023"/>
            <a:ext cx="5740191" cy="1565333"/>
          </a:xfrm>
          <a:prstGeom prst="roundRect">
            <a:avLst/>
          </a:prstGeom>
          <a:ln w="38100">
            <a:solidFill>
              <a:srgbClr val="FFC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6213" lvl="0" algn="just">
              <a:lnSpc>
                <a:spcPct val="100000"/>
              </a:lnSpc>
              <a:spcBef>
                <a:spcPts val="0"/>
              </a:spcBef>
              <a:spcAft>
                <a:spcPts val="600"/>
              </a:spcAft>
            </a:pPr>
            <a:r>
              <a:rPr lang="fr-FR" sz="1800" dirty="0">
                <a:solidFill>
                  <a:prstClr val="black"/>
                </a:solidFill>
                <a:latin typeface="Segoe UI" panose="020B0502040204020203" pitchFamily="34" charset="0"/>
                <a:cs typeface="Segoe UI" panose="020B0502040204020203" pitchFamily="34" charset="0"/>
              </a:rPr>
              <a:t>Incapacité de l’Etat à fournir un cadre de sécurité, des institutions politiques légitimes, une gestion économique solide et des services sociaux de base à ses populations, incluant les personnes les plus pauvres</a:t>
            </a:r>
          </a:p>
        </p:txBody>
      </p:sp>
      <p:graphicFrame>
        <p:nvGraphicFramePr>
          <p:cNvPr id="3" name="Diagramme 2"/>
          <p:cNvGraphicFramePr/>
          <p:nvPr>
            <p:extLst>
              <p:ext uri="{D42A27DB-BD31-4B8C-83A1-F6EECF244321}">
                <p14:modId xmlns:p14="http://schemas.microsoft.com/office/powerpoint/2010/main" val="1939976593"/>
              </p:ext>
            </p:extLst>
          </p:nvPr>
        </p:nvGraphicFramePr>
        <p:xfrm>
          <a:off x="-30316" y="1587671"/>
          <a:ext cx="4867788" cy="472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lipse 3"/>
          <p:cNvSpPr/>
          <p:nvPr/>
        </p:nvSpPr>
        <p:spPr>
          <a:xfrm>
            <a:off x="1681315" y="4998704"/>
            <a:ext cx="684000" cy="684000"/>
          </a:xfrm>
          <a:prstGeom prst="ellipse">
            <a:avLst/>
          </a:prstGeom>
          <a:solidFill>
            <a:schemeClr val="bg1"/>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accent2">
                    <a:lumMod val="20000"/>
                    <a:lumOff val="80000"/>
                  </a:schemeClr>
                </a:solidFill>
              </a:rPr>
              <a:t>Etc</a:t>
            </a:r>
            <a:endParaRPr lang="fr-FR" b="1" dirty="0">
              <a:solidFill>
                <a:schemeClr val="accent2">
                  <a:lumMod val="20000"/>
                  <a:lumOff val="80000"/>
                </a:schemeClr>
              </a:solidFill>
            </a:endParaRPr>
          </a:p>
        </p:txBody>
      </p:sp>
    </p:spTree>
    <p:extLst>
      <p:ext uri="{BB962C8B-B14F-4D97-AF65-F5344CB8AC3E}">
        <p14:creationId xmlns:p14="http://schemas.microsoft.com/office/powerpoint/2010/main" val="3232944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14748"/>
            <a:ext cx="9700752" cy="6858000"/>
          </a:xfrm>
          <a:prstGeom prst="rect">
            <a:avLst/>
          </a:prstGeom>
        </p:spPr>
      </p:pic>
      <p:sp>
        <p:nvSpPr>
          <p:cNvPr id="6" name="Espace réservé du contenu 6"/>
          <p:cNvSpPr txBox="1">
            <a:spLocks/>
          </p:cNvSpPr>
          <p:nvPr/>
        </p:nvSpPr>
        <p:spPr>
          <a:xfrm>
            <a:off x="3996812" y="1469667"/>
            <a:ext cx="5840357" cy="1730740"/>
          </a:xfrm>
          <a:prstGeom prst="roundRect">
            <a:avLst/>
          </a:prstGeom>
          <a:ln w="38100">
            <a:solidFill>
              <a:srgbClr val="00B05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30225" lvl="0" indent="-273050" algn="just">
              <a:lnSpc>
                <a:spcPct val="100000"/>
              </a:lnSpc>
              <a:spcBef>
                <a:spcPts val="0"/>
              </a:spcBef>
              <a:spcAft>
                <a:spcPts val="600"/>
              </a:spcAft>
              <a:buFont typeface="Arial" panose="020B0604020202020204" pitchFamily="34" charset="0"/>
              <a:buChar char="•"/>
            </a:pPr>
            <a:r>
              <a:rPr lang="fr-FR" dirty="0" smtClean="0">
                <a:solidFill>
                  <a:prstClr val="black"/>
                </a:solidFill>
                <a:latin typeface="Segoe UI" panose="020B0502040204020203" pitchFamily="34" charset="0"/>
                <a:cs typeface="Segoe UI" panose="020B0502040204020203" pitchFamily="34" charset="0"/>
              </a:rPr>
              <a:t>Faible gouvernance</a:t>
            </a:r>
          </a:p>
          <a:p>
            <a:pPr marL="530225" lvl="0" indent="-273050" algn="just">
              <a:lnSpc>
                <a:spcPct val="100000"/>
              </a:lnSpc>
              <a:spcBef>
                <a:spcPts val="0"/>
              </a:spcBef>
              <a:spcAft>
                <a:spcPts val="600"/>
              </a:spcAft>
              <a:buFont typeface="Arial" panose="020B0604020202020204" pitchFamily="34" charset="0"/>
              <a:buChar char="•"/>
            </a:pPr>
            <a:r>
              <a:rPr lang="fr-FR" dirty="0" smtClean="0">
                <a:solidFill>
                  <a:prstClr val="black"/>
                </a:solidFill>
                <a:latin typeface="Segoe UI" panose="020B0502040204020203" pitchFamily="34" charset="0"/>
                <a:cs typeface="Segoe UI" panose="020B0502040204020203" pitchFamily="34" charset="0"/>
              </a:rPr>
              <a:t>Capacités </a:t>
            </a:r>
            <a:r>
              <a:rPr lang="fr-FR" dirty="0">
                <a:solidFill>
                  <a:prstClr val="black"/>
                </a:solidFill>
                <a:latin typeface="Segoe UI" panose="020B0502040204020203" pitchFamily="34" charset="0"/>
                <a:cs typeface="Segoe UI" panose="020B0502040204020203" pitchFamily="34" charset="0"/>
              </a:rPr>
              <a:t>administratives </a:t>
            </a:r>
            <a:r>
              <a:rPr lang="fr-FR" dirty="0" smtClean="0">
                <a:solidFill>
                  <a:prstClr val="black"/>
                </a:solidFill>
                <a:latin typeface="Segoe UI" panose="020B0502040204020203" pitchFamily="34" charset="0"/>
                <a:cs typeface="Segoe UI" panose="020B0502040204020203" pitchFamily="34" charset="0"/>
              </a:rPr>
              <a:t>limitées</a:t>
            </a:r>
          </a:p>
          <a:p>
            <a:pPr marL="530225" lvl="0" indent="-273050" algn="just">
              <a:lnSpc>
                <a:spcPct val="100000"/>
              </a:lnSpc>
              <a:spcBef>
                <a:spcPts val="0"/>
              </a:spcBef>
              <a:spcAft>
                <a:spcPts val="600"/>
              </a:spcAft>
              <a:buFont typeface="Arial" panose="020B0604020202020204" pitchFamily="34" charset="0"/>
              <a:buChar char="•"/>
            </a:pPr>
            <a:r>
              <a:rPr lang="fr-FR" dirty="0">
                <a:solidFill>
                  <a:prstClr val="black"/>
                </a:solidFill>
                <a:latin typeface="Segoe UI" panose="020B0502040204020203" pitchFamily="34" charset="0"/>
                <a:cs typeface="Segoe UI" panose="020B0502040204020203" pitchFamily="34" charset="0"/>
              </a:rPr>
              <a:t>V</a:t>
            </a:r>
            <a:r>
              <a:rPr lang="fr-FR" dirty="0" smtClean="0">
                <a:solidFill>
                  <a:prstClr val="black"/>
                </a:solidFill>
                <a:latin typeface="Segoe UI" panose="020B0502040204020203" pitchFamily="34" charset="0"/>
                <a:cs typeface="Segoe UI" panose="020B0502040204020203" pitchFamily="34" charset="0"/>
              </a:rPr>
              <a:t>iolence </a:t>
            </a:r>
            <a:r>
              <a:rPr lang="fr-FR" dirty="0">
                <a:solidFill>
                  <a:prstClr val="black"/>
                </a:solidFill>
                <a:latin typeface="Segoe UI" panose="020B0502040204020203" pitchFamily="34" charset="0"/>
                <a:cs typeface="Segoe UI" panose="020B0502040204020203" pitchFamily="34" charset="0"/>
              </a:rPr>
              <a:t>ou bien séquelles de conflits</a:t>
            </a:r>
          </a:p>
        </p:txBody>
      </p:sp>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a:t>3</a:t>
            </a:r>
            <a:r>
              <a:rPr lang="en-US" dirty="0" smtClean="0"/>
              <a:t>. </a:t>
            </a:r>
            <a:r>
              <a:rPr lang="en-US" dirty="0" err="1" smtClean="0"/>
              <a:t>Caractéristiques</a:t>
            </a:r>
            <a:r>
              <a:rPr lang="en-US" dirty="0" smtClean="0"/>
              <a:t> d’un «</a:t>
            </a:r>
            <a:r>
              <a:rPr lang="en-US" dirty="0"/>
              <a:t> </a:t>
            </a:r>
            <a:r>
              <a:rPr lang="en-US" dirty="0" err="1" smtClean="0"/>
              <a:t>Etat</a:t>
            </a:r>
            <a:r>
              <a:rPr lang="en-US" dirty="0" smtClean="0"/>
              <a:t> fragile</a:t>
            </a:r>
            <a:r>
              <a:rPr lang="en-US" dirty="0"/>
              <a:t> » </a:t>
            </a:r>
          </a:p>
        </p:txBody>
      </p:sp>
      <p:sp>
        <p:nvSpPr>
          <p:cNvPr id="8" name="Espace réservé du contenu 6"/>
          <p:cNvSpPr txBox="1">
            <a:spLocks/>
          </p:cNvSpPr>
          <p:nvPr/>
        </p:nvSpPr>
        <p:spPr>
          <a:xfrm>
            <a:off x="4096978" y="5250416"/>
            <a:ext cx="5740191" cy="992717"/>
          </a:xfrm>
          <a:prstGeom prst="roundRect">
            <a:avLst/>
          </a:prstGeom>
          <a:ln w="38100">
            <a:solidFill>
              <a:srgbClr val="0070C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6213" lvl="0" algn="just">
              <a:lnSpc>
                <a:spcPct val="100000"/>
              </a:lnSpc>
              <a:spcBef>
                <a:spcPts val="0"/>
              </a:spcBef>
              <a:spcAft>
                <a:spcPts val="600"/>
              </a:spcAft>
            </a:pPr>
            <a:r>
              <a:rPr lang="fr-FR" dirty="0">
                <a:solidFill>
                  <a:prstClr val="black"/>
                </a:solidFill>
                <a:latin typeface="Segoe UI" panose="020B0502040204020203" pitchFamily="34" charset="0"/>
                <a:cs typeface="Segoe UI" panose="020B0502040204020203" pitchFamily="34" charset="0"/>
              </a:rPr>
              <a:t>Incapacité à fournir les services de gouvernance de base à sa population </a:t>
            </a:r>
          </a:p>
        </p:txBody>
      </p:sp>
      <p:graphicFrame>
        <p:nvGraphicFramePr>
          <p:cNvPr id="3" name="Diagramme 2"/>
          <p:cNvGraphicFramePr/>
          <p:nvPr>
            <p:extLst>
              <p:ext uri="{D42A27DB-BD31-4B8C-83A1-F6EECF244321}">
                <p14:modId xmlns:p14="http://schemas.microsoft.com/office/powerpoint/2010/main" val="3560059132"/>
              </p:ext>
            </p:extLst>
          </p:nvPr>
        </p:nvGraphicFramePr>
        <p:xfrm>
          <a:off x="-30316" y="1587671"/>
          <a:ext cx="4867788" cy="472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lipse 8"/>
          <p:cNvSpPr/>
          <p:nvPr/>
        </p:nvSpPr>
        <p:spPr>
          <a:xfrm>
            <a:off x="1681315" y="4998704"/>
            <a:ext cx="684000" cy="684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rgbClr val="C00000"/>
                </a:solidFill>
              </a:rPr>
              <a:t>Etc</a:t>
            </a:r>
            <a:endParaRPr lang="fr-FR" b="1" dirty="0">
              <a:solidFill>
                <a:srgbClr val="C00000"/>
              </a:solidFill>
            </a:endParaRPr>
          </a:p>
        </p:txBody>
      </p:sp>
    </p:spTree>
    <p:extLst>
      <p:ext uri="{BB962C8B-B14F-4D97-AF65-F5344CB8AC3E}">
        <p14:creationId xmlns:p14="http://schemas.microsoft.com/office/powerpoint/2010/main" val="2348876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14748"/>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a:t>3</a:t>
            </a:r>
            <a:r>
              <a:rPr lang="en-US" dirty="0" smtClean="0"/>
              <a:t>. </a:t>
            </a:r>
            <a:r>
              <a:rPr lang="en-US" dirty="0" err="1" smtClean="0"/>
              <a:t>Catégorisation</a:t>
            </a:r>
            <a:r>
              <a:rPr lang="en-US" dirty="0" smtClean="0"/>
              <a:t> des </a:t>
            </a:r>
            <a:r>
              <a:rPr lang="en-US" dirty="0" err="1" smtClean="0"/>
              <a:t>Etats</a:t>
            </a:r>
            <a:r>
              <a:rPr lang="en-US" dirty="0" smtClean="0"/>
              <a:t> </a:t>
            </a:r>
            <a:r>
              <a:rPr lang="en-US" dirty="0" err="1" smtClean="0"/>
              <a:t>fragiles</a:t>
            </a:r>
            <a:r>
              <a:rPr lang="en-US" dirty="0" smtClean="0"/>
              <a:t> </a:t>
            </a:r>
            <a:endParaRPr lang="en-US" dirty="0"/>
          </a:p>
        </p:txBody>
      </p:sp>
      <p:graphicFrame>
        <p:nvGraphicFramePr>
          <p:cNvPr id="4" name="Diagramme 3"/>
          <p:cNvGraphicFramePr/>
          <p:nvPr>
            <p:extLst>
              <p:ext uri="{D42A27DB-BD31-4B8C-83A1-F6EECF244321}">
                <p14:modId xmlns:p14="http://schemas.microsoft.com/office/powerpoint/2010/main" val="2860110854"/>
              </p:ext>
            </p:extLst>
          </p:nvPr>
        </p:nvGraphicFramePr>
        <p:xfrm>
          <a:off x="1650999" y="1548581"/>
          <a:ext cx="7006303" cy="456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6534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a:t>3</a:t>
            </a:r>
            <a:r>
              <a:rPr lang="en-US" dirty="0" smtClean="0"/>
              <a:t>. </a:t>
            </a:r>
            <a:r>
              <a:rPr lang="en-US" dirty="0" err="1" smtClean="0"/>
              <a:t>Catégorisation</a:t>
            </a:r>
            <a:r>
              <a:rPr lang="en-US" dirty="0" smtClean="0"/>
              <a:t> des </a:t>
            </a:r>
            <a:r>
              <a:rPr lang="en-US" dirty="0" err="1" smtClean="0"/>
              <a:t>Etats</a:t>
            </a:r>
            <a:r>
              <a:rPr lang="en-US" dirty="0" smtClean="0"/>
              <a:t> </a:t>
            </a:r>
            <a:r>
              <a:rPr lang="en-US" dirty="0" err="1" smtClean="0"/>
              <a:t>fragiles</a:t>
            </a:r>
            <a:r>
              <a:rPr lang="en-US" dirty="0" smtClean="0"/>
              <a:t> </a:t>
            </a:r>
            <a:endParaRPr lang="en-US" dirty="0"/>
          </a:p>
        </p:txBody>
      </p:sp>
      <p:sp>
        <p:nvSpPr>
          <p:cNvPr id="5" name="ZoneTexte 4"/>
          <p:cNvSpPr txBox="1"/>
          <p:nvPr/>
        </p:nvSpPr>
        <p:spPr>
          <a:xfrm>
            <a:off x="2934932" y="1508942"/>
            <a:ext cx="6734688" cy="2656046"/>
          </a:xfrm>
          <a:prstGeom prst="roundRect">
            <a:avLst/>
          </a:prstGeom>
          <a:noFill/>
          <a:ln w="38100">
            <a:solidFill>
              <a:schemeClr val="accent1">
                <a:lumMod val="50000"/>
              </a:schemeClr>
            </a:solidFill>
          </a:ln>
        </p:spPr>
        <p:txBody>
          <a:bodyPr wrap="square" rtlCol="0">
            <a:spAutoFit/>
          </a:bodyPr>
          <a:lstStyle/>
          <a:p>
            <a:pPr marL="442913" lvl="0" indent="-273050" algn="just">
              <a:spcAft>
                <a:spcPts val="600"/>
              </a:spcAft>
              <a:buFont typeface="Arial" panose="020B0604020202020204" pitchFamily="34" charset="0"/>
              <a:buChar char="•"/>
              <a:tabLst>
                <a:tab pos="0" algn="l"/>
              </a:tabLst>
              <a:defRPr/>
            </a:pPr>
            <a:r>
              <a:rPr lang="fr-FR" sz="2400" dirty="0">
                <a:solidFill>
                  <a:prstClr val="black"/>
                </a:solidFill>
                <a:latin typeface="Segoe UI" panose="020B0502040204020203" pitchFamily="34" charset="0"/>
                <a:cs typeface="Segoe UI" panose="020B0502040204020203" pitchFamily="34" charset="0"/>
              </a:rPr>
              <a:t>Ne sont pas capables ou ne veulent pas fournir des services de base et la sécurité à une grande proportion de leur </a:t>
            </a:r>
            <a:r>
              <a:rPr lang="fr-FR" sz="2400" dirty="0" smtClean="0">
                <a:solidFill>
                  <a:prstClr val="black"/>
                </a:solidFill>
                <a:latin typeface="Segoe UI" panose="020B0502040204020203" pitchFamily="34" charset="0"/>
                <a:cs typeface="Segoe UI" panose="020B0502040204020203" pitchFamily="34" charset="0"/>
              </a:rPr>
              <a:t>population</a:t>
            </a:r>
          </a:p>
          <a:p>
            <a:pPr marL="442913" lvl="0" indent="-273050" algn="just">
              <a:spcAft>
                <a:spcPts val="600"/>
              </a:spcAft>
              <a:buFont typeface="Arial" panose="020B0604020202020204" pitchFamily="34" charset="0"/>
              <a:buChar char="•"/>
              <a:tabLst>
                <a:tab pos="0" algn="l"/>
              </a:tabLst>
              <a:defRPr/>
            </a:pPr>
            <a:endParaRPr lang="fr-FR" sz="2000" dirty="0">
              <a:solidFill>
                <a:prstClr val="black"/>
              </a:solidFill>
              <a:latin typeface="Segoe UI" panose="020B0502040204020203" pitchFamily="34" charset="0"/>
              <a:cs typeface="Segoe UI" panose="020B0502040204020203" pitchFamily="34" charset="0"/>
            </a:endParaRPr>
          </a:p>
          <a:p>
            <a:pPr marL="442913" lvl="0" indent="-273050" algn="just">
              <a:spcAft>
                <a:spcPts val="600"/>
              </a:spcAft>
              <a:buFont typeface="Arial" panose="020B0604020202020204" pitchFamily="34" charset="0"/>
              <a:buChar char="•"/>
              <a:tabLst>
                <a:tab pos="0" algn="l"/>
              </a:tabLst>
              <a:defRPr/>
            </a:pPr>
            <a:r>
              <a:rPr lang="fr-FR" sz="2400" dirty="0">
                <a:solidFill>
                  <a:prstClr val="black"/>
                </a:solidFill>
                <a:latin typeface="Segoe UI" panose="020B0502040204020203" pitchFamily="34" charset="0"/>
                <a:cs typeface="Segoe UI" panose="020B0502040204020203" pitchFamily="34" charset="0"/>
              </a:rPr>
              <a:t>Légitimité du gouvernement remise en </a:t>
            </a:r>
            <a:r>
              <a:rPr lang="fr-FR" sz="2400" dirty="0" smtClean="0">
                <a:solidFill>
                  <a:prstClr val="black"/>
                </a:solidFill>
                <a:latin typeface="Segoe UI" panose="020B0502040204020203" pitchFamily="34" charset="0"/>
                <a:cs typeface="Segoe UI" panose="020B0502040204020203" pitchFamily="34" charset="0"/>
              </a:rPr>
              <a:t>question</a:t>
            </a:r>
            <a:endParaRPr lang="fr-FR" sz="2400" dirty="0">
              <a:solidFill>
                <a:prstClr val="black"/>
              </a:solidFill>
              <a:latin typeface="Segoe UI" panose="020B0502040204020203" pitchFamily="34" charset="0"/>
              <a:cs typeface="Segoe UI" panose="020B0502040204020203" pitchFamily="34" charset="0"/>
            </a:endParaRPr>
          </a:p>
        </p:txBody>
      </p:sp>
      <p:graphicFrame>
        <p:nvGraphicFramePr>
          <p:cNvPr id="4" name="Diagramme 3"/>
          <p:cNvGraphicFramePr/>
          <p:nvPr>
            <p:extLst>
              <p:ext uri="{D42A27DB-BD31-4B8C-83A1-F6EECF244321}">
                <p14:modId xmlns:p14="http://schemas.microsoft.com/office/powerpoint/2010/main" val="1928823429"/>
              </p:ext>
            </p:extLst>
          </p:nvPr>
        </p:nvGraphicFramePr>
        <p:xfrm>
          <a:off x="72104" y="1474840"/>
          <a:ext cx="3982883" cy="5073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42361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a:t>3</a:t>
            </a:r>
            <a:r>
              <a:rPr lang="en-US" dirty="0" smtClean="0"/>
              <a:t>. </a:t>
            </a:r>
            <a:r>
              <a:rPr lang="en-US" dirty="0" err="1" smtClean="0"/>
              <a:t>Catégorisation</a:t>
            </a:r>
            <a:r>
              <a:rPr lang="en-US" dirty="0" smtClean="0"/>
              <a:t> des </a:t>
            </a:r>
            <a:r>
              <a:rPr lang="en-US" dirty="0" err="1" smtClean="0"/>
              <a:t>Etats</a:t>
            </a:r>
            <a:r>
              <a:rPr lang="en-US" dirty="0" smtClean="0"/>
              <a:t> </a:t>
            </a:r>
            <a:r>
              <a:rPr lang="en-US" dirty="0" err="1" smtClean="0"/>
              <a:t>fragiles</a:t>
            </a:r>
            <a:r>
              <a:rPr lang="en-US" dirty="0" smtClean="0"/>
              <a:t> </a:t>
            </a:r>
            <a:endParaRPr lang="en-US" dirty="0"/>
          </a:p>
        </p:txBody>
      </p:sp>
      <p:sp>
        <p:nvSpPr>
          <p:cNvPr id="5" name="ZoneTexte 4"/>
          <p:cNvSpPr txBox="1"/>
          <p:nvPr/>
        </p:nvSpPr>
        <p:spPr>
          <a:xfrm>
            <a:off x="2934932" y="1392401"/>
            <a:ext cx="6734688" cy="2809280"/>
          </a:xfrm>
          <a:prstGeom prst="roundRect">
            <a:avLst/>
          </a:prstGeom>
          <a:noFill/>
          <a:ln w="38100">
            <a:solidFill>
              <a:srgbClr val="00B050"/>
            </a:solidFill>
          </a:ln>
        </p:spPr>
        <p:txBody>
          <a:bodyPr wrap="square" rtlCol="0">
            <a:spAutoFit/>
          </a:bodyPr>
          <a:lstStyle/>
          <a:p>
            <a:pPr marL="442913" lvl="0" indent="-273050" algn="just">
              <a:spcAft>
                <a:spcPts val="600"/>
              </a:spcAft>
              <a:buFont typeface="Arial" panose="020B0604020202020204" pitchFamily="34" charset="0"/>
              <a:buChar char="•"/>
              <a:tabLst>
                <a:tab pos="0" algn="l"/>
              </a:tabLst>
              <a:defRPr/>
            </a:pPr>
            <a:r>
              <a:rPr lang="fr-FR" dirty="0">
                <a:solidFill>
                  <a:prstClr val="black"/>
                </a:solidFill>
                <a:latin typeface="Segoe UI" panose="020B0502040204020203" pitchFamily="34" charset="0"/>
                <a:cs typeface="Segoe UI" panose="020B0502040204020203" pitchFamily="34" charset="0"/>
              </a:rPr>
              <a:t>Le gouvernement n’exerce pas le contrôle effectif de son territoire</a:t>
            </a:r>
          </a:p>
          <a:p>
            <a:pPr marL="442913" lvl="0" indent="-273050" algn="just">
              <a:spcAft>
                <a:spcPts val="600"/>
              </a:spcAft>
              <a:buFont typeface="Arial" panose="020B0604020202020204" pitchFamily="34" charset="0"/>
              <a:buChar char="•"/>
              <a:tabLst>
                <a:tab pos="0" algn="l"/>
              </a:tabLst>
              <a:defRPr/>
            </a:pPr>
            <a:r>
              <a:rPr lang="fr-FR" dirty="0">
                <a:solidFill>
                  <a:prstClr val="black"/>
                </a:solidFill>
                <a:latin typeface="Segoe UI" panose="020B0502040204020203" pitchFamily="34" charset="0"/>
                <a:cs typeface="Segoe UI" panose="020B0502040204020203" pitchFamily="34" charset="0"/>
              </a:rPr>
              <a:t>Le gouvernement n’est pas capable ou ne veut pas assurer la fourniture de services vitaux à une part significative de son territoire</a:t>
            </a:r>
          </a:p>
          <a:p>
            <a:pPr marL="442913" lvl="0" indent="-273050" algn="just">
              <a:spcAft>
                <a:spcPts val="600"/>
              </a:spcAft>
              <a:buFont typeface="Arial" panose="020B0604020202020204" pitchFamily="34" charset="0"/>
              <a:buChar char="•"/>
              <a:tabLst>
                <a:tab pos="0" algn="l"/>
              </a:tabLst>
              <a:defRPr/>
            </a:pPr>
            <a:r>
              <a:rPr lang="fr-FR" dirty="0">
                <a:solidFill>
                  <a:prstClr val="black"/>
                </a:solidFill>
                <a:latin typeface="Segoe UI" panose="020B0502040204020203" pitchFamily="34" charset="0"/>
                <a:cs typeface="Segoe UI" panose="020B0502040204020203" pitchFamily="34" charset="0"/>
              </a:rPr>
              <a:t>La  légitimité du gouvernement est faible ou inexistante</a:t>
            </a:r>
          </a:p>
          <a:p>
            <a:pPr marL="442913" lvl="0" indent="-273050" algn="just">
              <a:spcAft>
                <a:spcPts val="600"/>
              </a:spcAft>
              <a:buFont typeface="Arial" panose="020B0604020202020204" pitchFamily="34" charset="0"/>
              <a:buChar char="•"/>
              <a:tabLst>
                <a:tab pos="0" algn="l"/>
              </a:tabLst>
              <a:defRPr/>
            </a:pPr>
            <a:r>
              <a:rPr lang="fr-FR" dirty="0">
                <a:solidFill>
                  <a:prstClr val="black"/>
                </a:solidFill>
                <a:latin typeface="Segoe UI" panose="020B0502040204020203" pitchFamily="34" charset="0"/>
                <a:cs typeface="Segoe UI" panose="020B0502040204020203" pitchFamily="34" charset="0"/>
              </a:rPr>
              <a:t>Les conflits violents sont une réalité ou un risque majeur</a:t>
            </a:r>
            <a:r>
              <a:rPr lang="fr-FR" dirty="0" smtClean="0">
                <a:solidFill>
                  <a:prstClr val="black"/>
                </a:solidFill>
                <a:latin typeface="Segoe UI" panose="020B0502040204020203" pitchFamily="34" charset="0"/>
                <a:cs typeface="Segoe UI" panose="020B0502040204020203" pitchFamily="34" charset="0"/>
              </a:rPr>
              <a:t>» (</a:t>
            </a:r>
            <a:r>
              <a:rPr lang="fr-FR" dirty="0">
                <a:solidFill>
                  <a:prstClr val="black"/>
                </a:solidFill>
                <a:latin typeface="Segoe UI" panose="020B0502040204020203" pitchFamily="34" charset="0"/>
                <a:cs typeface="Segoe UI" panose="020B0502040204020203" pitchFamily="34" charset="0"/>
              </a:rPr>
              <a:t>USAID) </a:t>
            </a:r>
          </a:p>
        </p:txBody>
      </p:sp>
      <p:graphicFrame>
        <p:nvGraphicFramePr>
          <p:cNvPr id="4" name="Diagramme 3"/>
          <p:cNvGraphicFramePr/>
          <p:nvPr>
            <p:extLst>
              <p:ext uri="{D42A27DB-BD31-4B8C-83A1-F6EECF244321}">
                <p14:modId xmlns:p14="http://schemas.microsoft.com/office/powerpoint/2010/main" val="4047434436"/>
              </p:ext>
            </p:extLst>
          </p:nvPr>
        </p:nvGraphicFramePr>
        <p:xfrm>
          <a:off x="72104" y="1474840"/>
          <a:ext cx="3982883" cy="5073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357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3</a:t>
            </a:r>
            <a:r>
              <a:rPr kumimoji="0" lang="en-US" sz="3200" b="1" i="0" u="none" strike="noStrike" kern="1200" cap="none" spc="0" normalizeH="0" baseline="0" noProof="0" dirty="0" smtClean="0">
                <a:ln>
                  <a:noFill/>
                </a:ln>
                <a:solidFill>
                  <a:prstClr val="white"/>
                </a:solidFill>
                <a:effectLst/>
                <a:uLnTx/>
                <a:uFillTx/>
                <a:latin typeface="Segoe UI" panose="020B0502040204020203" pitchFamily="34" charset="0"/>
                <a:cs typeface="Segoe UI" panose="020B0502040204020203" pitchFamily="34" charset="0"/>
              </a:rPr>
              <a:t>. </a:t>
            </a:r>
            <a:r>
              <a:rPr kumimoji="0" lang="en-US" sz="3200" b="1" i="0" u="none" strike="noStrike" kern="1200" cap="none" spc="0" normalizeH="0" baseline="0" noProof="0" dirty="0" err="1" smtClean="0">
                <a:ln>
                  <a:noFill/>
                </a:ln>
                <a:solidFill>
                  <a:prstClr val="white"/>
                </a:solidFill>
                <a:effectLst/>
                <a:uLnTx/>
                <a:uFillTx/>
                <a:latin typeface="Segoe UI" panose="020B0502040204020203" pitchFamily="34" charset="0"/>
                <a:cs typeface="Segoe UI" panose="020B0502040204020203" pitchFamily="34" charset="0"/>
              </a:rPr>
              <a:t>Catégorisation</a:t>
            </a:r>
            <a:r>
              <a:rPr kumimoji="0" lang="en-US" sz="3200" b="1" i="0" u="none" strike="noStrike" kern="1200" cap="none" spc="0" normalizeH="0" baseline="0" noProof="0" dirty="0" smtClean="0">
                <a:ln>
                  <a:noFill/>
                </a:ln>
                <a:solidFill>
                  <a:prstClr val="white"/>
                </a:solidFill>
                <a:effectLst/>
                <a:uLnTx/>
                <a:uFillTx/>
                <a:latin typeface="Segoe UI" panose="020B0502040204020203" pitchFamily="34" charset="0"/>
                <a:cs typeface="Segoe UI" panose="020B0502040204020203" pitchFamily="34" charset="0"/>
              </a:rPr>
              <a:t> des </a:t>
            </a:r>
            <a:r>
              <a:rPr kumimoji="0" lang="en-US" sz="3200" b="1" i="0" u="none" strike="noStrike" kern="1200" cap="none" spc="0" normalizeH="0" baseline="0" noProof="0" dirty="0" err="1" smtClean="0">
                <a:ln>
                  <a:noFill/>
                </a:ln>
                <a:solidFill>
                  <a:prstClr val="white"/>
                </a:solidFill>
                <a:effectLst/>
                <a:uLnTx/>
                <a:uFillTx/>
                <a:latin typeface="Segoe UI" panose="020B0502040204020203" pitchFamily="34" charset="0"/>
                <a:cs typeface="Segoe UI" panose="020B0502040204020203" pitchFamily="34" charset="0"/>
              </a:rPr>
              <a:t>Etats</a:t>
            </a:r>
            <a:r>
              <a:rPr kumimoji="0" lang="en-US" sz="3200" b="1" i="0" u="none" strike="noStrike" kern="1200" cap="none" spc="0" normalizeH="0" baseline="0" noProof="0" dirty="0" smtClean="0">
                <a:ln>
                  <a:noFill/>
                </a:ln>
                <a:solidFill>
                  <a:prstClr val="white"/>
                </a:solidFill>
                <a:effectLst/>
                <a:uLnTx/>
                <a:uFillTx/>
                <a:latin typeface="Segoe UI" panose="020B0502040204020203" pitchFamily="34" charset="0"/>
                <a:cs typeface="Segoe UI" panose="020B0502040204020203" pitchFamily="34" charset="0"/>
              </a:rPr>
              <a:t> </a:t>
            </a:r>
            <a:r>
              <a:rPr kumimoji="0" lang="en-US" sz="3200" b="1" i="0" u="none" strike="noStrike" kern="1200" cap="none" spc="0" normalizeH="0" baseline="0" noProof="0" dirty="0" err="1" smtClean="0">
                <a:ln>
                  <a:noFill/>
                </a:ln>
                <a:solidFill>
                  <a:prstClr val="white"/>
                </a:solidFill>
                <a:effectLst/>
                <a:uLnTx/>
                <a:uFillTx/>
                <a:latin typeface="Segoe UI" panose="020B0502040204020203" pitchFamily="34" charset="0"/>
                <a:cs typeface="Segoe UI" panose="020B0502040204020203" pitchFamily="34" charset="0"/>
              </a:rPr>
              <a:t>fragiles</a:t>
            </a:r>
            <a:r>
              <a:rPr kumimoji="0" lang="en-US" sz="3200" b="1" i="0" u="none" strike="noStrike" kern="1200" cap="none" spc="0" normalizeH="0" baseline="0" noProof="0" dirty="0" smtClean="0">
                <a:ln>
                  <a:noFill/>
                </a:ln>
                <a:solidFill>
                  <a:prstClr val="white"/>
                </a:solidFill>
                <a:effectLst/>
                <a:uLnTx/>
                <a:uFillTx/>
                <a:latin typeface="Segoe UI" panose="020B0502040204020203" pitchFamily="34" charset="0"/>
                <a:cs typeface="Segoe UI" panose="020B0502040204020203" pitchFamily="34" charset="0"/>
              </a:rPr>
              <a:t> </a:t>
            </a:r>
            <a:endParaRPr kumimoji="0" lang="en-US" sz="32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 name="ZoneTexte 4"/>
          <p:cNvSpPr txBox="1"/>
          <p:nvPr/>
        </p:nvSpPr>
        <p:spPr>
          <a:xfrm>
            <a:off x="2934932" y="1392401"/>
            <a:ext cx="6734688" cy="3303032"/>
          </a:xfrm>
          <a:prstGeom prst="roundRect">
            <a:avLst/>
          </a:prstGeom>
          <a:noFill/>
          <a:ln w="38100">
            <a:solidFill>
              <a:schemeClr val="accent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Incapacité </a:t>
            </a:r>
            <a:r>
              <a:rPr kumimoji="0" lang="fr-FR" sz="2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à :</a:t>
            </a:r>
          </a:p>
          <a:p>
            <a:pPr marL="530225"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0" algn="l"/>
              </a:tabLst>
              <a:defRPr/>
            </a:pP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Contrôler </a:t>
            </a:r>
            <a:r>
              <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son territoire et de garantir la sécurité de ses </a:t>
            </a: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citoyens ;</a:t>
            </a:r>
            <a:endPar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530225"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0" algn="l"/>
              </a:tabLst>
              <a:defRPr/>
            </a:pP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Préserver </a:t>
            </a:r>
            <a:r>
              <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l’Etat de </a:t>
            </a: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droit ;</a:t>
            </a:r>
            <a:endPar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530225"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0" algn="l"/>
              </a:tabLst>
              <a:defRPr/>
            </a:pP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Promouvoir </a:t>
            </a:r>
            <a:r>
              <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 respect des droits de l’homme </a:t>
            </a: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a:t>
            </a:r>
            <a:endPar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530225"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0" algn="l"/>
              </a:tabLst>
              <a:defRPr/>
            </a:pP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Faire </a:t>
            </a:r>
            <a:r>
              <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preuve d’une gouvernance </a:t>
            </a: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efficace ;</a:t>
            </a:r>
            <a:endPar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530225"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0" algn="l"/>
              </a:tabLst>
              <a:defRPr/>
            </a:pP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Fournir </a:t>
            </a:r>
            <a:r>
              <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à sa population des biens publics tels que la croissance économique, l’éducation et les soins de </a:t>
            </a:r>
            <a:r>
              <a:rPr kumimoji="0" lang="fr-FR"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santé (</a:t>
            </a:r>
            <a:r>
              <a:rPr kumimoji="0" lang="fr-FR"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Straw,2002).</a:t>
            </a:r>
          </a:p>
        </p:txBody>
      </p:sp>
      <p:graphicFrame>
        <p:nvGraphicFramePr>
          <p:cNvPr id="4" name="Diagramme 3"/>
          <p:cNvGraphicFramePr/>
          <p:nvPr>
            <p:extLst/>
          </p:nvPr>
        </p:nvGraphicFramePr>
        <p:xfrm>
          <a:off x="72104" y="1474840"/>
          <a:ext cx="3982883" cy="5073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99898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smtClean="0"/>
              <a:t>4. </a:t>
            </a:r>
            <a:r>
              <a:rPr lang="en-US" dirty="0" err="1" smtClean="0"/>
              <a:t>Indicateurs</a:t>
            </a:r>
            <a:r>
              <a:rPr lang="en-US" dirty="0" smtClean="0"/>
              <a:t> de </a:t>
            </a:r>
            <a:r>
              <a:rPr lang="en-US" dirty="0" err="1" smtClean="0"/>
              <a:t>fragilité</a:t>
            </a:r>
            <a:endParaRPr lang="en-US" dirty="0"/>
          </a:p>
        </p:txBody>
      </p:sp>
      <p:sp>
        <p:nvSpPr>
          <p:cNvPr id="3" name="ZoneTexte 2"/>
          <p:cNvSpPr txBox="1"/>
          <p:nvPr/>
        </p:nvSpPr>
        <p:spPr>
          <a:xfrm>
            <a:off x="758723" y="2951946"/>
            <a:ext cx="2698955" cy="1323439"/>
          </a:xfrm>
          <a:prstGeom prst="rect">
            <a:avLst/>
          </a:prstGeom>
          <a:noFill/>
        </p:spPr>
        <p:txBody>
          <a:bodyPr wrap="square" rtlCol="0">
            <a:spAutoFit/>
          </a:bodyPr>
          <a:lstStyle/>
          <a:p>
            <a:pPr marL="633413" indent="-633413"/>
            <a:r>
              <a:rPr lang="fr-FR" sz="3200" b="1" dirty="0" smtClean="0">
                <a:latin typeface="Segoe UI" panose="020B0502040204020203" pitchFamily="34" charset="0"/>
                <a:cs typeface="Segoe UI" panose="020B0502040204020203" pitchFamily="34" charset="0"/>
              </a:rPr>
              <a:t>05 </a:t>
            </a:r>
            <a:r>
              <a:rPr lang="fr-FR" sz="2400" b="1" dirty="0" smtClean="0">
                <a:latin typeface="Segoe UI" panose="020B0502040204020203" pitchFamily="34" charset="0"/>
                <a:cs typeface="Segoe UI" panose="020B0502040204020203" pitchFamily="34" charset="0"/>
              </a:rPr>
              <a:t>grandes</a:t>
            </a:r>
            <a:r>
              <a:rPr lang="fr-FR" sz="3200" b="1" dirty="0" smtClean="0">
                <a:latin typeface="Segoe UI" panose="020B0502040204020203" pitchFamily="34" charset="0"/>
                <a:cs typeface="Segoe UI" panose="020B0502040204020203" pitchFamily="34" charset="0"/>
              </a:rPr>
              <a:t> </a:t>
            </a:r>
            <a:r>
              <a:rPr lang="fr-FR" sz="2400" b="1" dirty="0" smtClean="0">
                <a:latin typeface="Segoe UI" panose="020B0502040204020203" pitchFamily="34" charset="0"/>
                <a:cs typeface="Segoe UI" panose="020B0502040204020203" pitchFamily="34" charset="0"/>
              </a:rPr>
              <a:t>catégories</a:t>
            </a:r>
          </a:p>
          <a:p>
            <a:pPr marL="633413"/>
            <a:r>
              <a:rPr lang="fr-FR" sz="2400" b="1" dirty="0" smtClean="0">
                <a:latin typeface="Segoe UI" panose="020B0502040204020203" pitchFamily="34" charset="0"/>
                <a:cs typeface="Segoe UI" panose="020B0502040204020203" pitchFamily="34" charset="0"/>
              </a:rPr>
              <a:t>d’indicateurs</a:t>
            </a:r>
            <a:endParaRPr lang="fr-FR" sz="3200" b="1" dirty="0">
              <a:latin typeface="Segoe UI" panose="020B0502040204020203" pitchFamily="34" charset="0"/>
              <a:cs typeface="Segoe UI" panose="020B0502040204020203" pitchFamily="34" charset="0"/>
            </a:endParaRPr>
          </a:p>
        </p:txBody>
      </p:sp>
      <p:graphicFrame>
        <p:nvGraphicFramePr>
          <p:cNvPr id="6" name="Diagramme 5"/>
          <p:cNvGraphicFramePr/>
          <p:nvPr>
            <p:extLst>
              <p:ext uri="{D42A27DB-BD31-4B8C-83A1-F6EECF244321}">
                <p14:modId xmlns:p14="http://schemas.microsoft.com/office/powerpoint/2010/main" val="3547265689"/>
              </p:ext>
            </p:extLst>
          </p:nvPr>
        </p:nvGraphicFramePr>
        <p:xfrm>
          <a:off x="2108200" y="1355961"/>
          <a:ext cx="7326744" cy="459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e 7"/>
          <p:cNvGrpSpPr/>
          <p:nvPr/>
        </p:nvGrpSpPr>
        <p:grpSpPr>
          <a:xfrm>
            <a:off x="6229215" y="5125448"/>
            <a:ext cx="1742480" cy="1280505"/>
            <a:chOff x="2501137" y="3317440"/>
            <a:chExt cx="1742480" cy="1280505"/>
          </a:xfrm>
          <a:solidFill>
            <a:srgbClr val="FF0000"/>
          </a:solidFill>
          <a:scene3d>
            <a:camera prst="orthographicFront">
              <a:rot lat="0" lon="0" rev="0"/>
            </a:camera>
            <a:lightRig rig="glow" dir="t">
              <a:rot lat="0" lon="0" rev="4800000"/>
            </a:lightRig>
          </a:scene3d>
        </p:grpSpPr>
        <p:sp>
          <p:nvSpPr>
            <p:cNvPr id="9" name="Hexagone 8"/>
            <p:cNvSpPr/>
            <p:nvPr/>
          </p:nvSpPr>
          <p:spPr>
            <a:xfrm rot="5400000">
              <a:off x="2732124" y="3086453"/>
              <a:ext cx="1280505" cy="1742480"/>
            </a:xfrm>
            <a:prstGeom prst="hexagon">
              <a:avLst>
                <a:gd name="adj" fmla="val 25000"/>
                <a:gd name="vf" fmla="val 11547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0" name="Hexagone 4"/>
            <p:cNvSpPr txBox="1"/>
            <p:nvPr/>
          </p:nvSpPr>
          <p:spPr>
            <a:xfrm>
              <a:off x="2791550" y="3530859"/>
              <a:ext cx="1161654" cy="853670"/>
            </a:xfrm>
            <a:prstGeom prst="rect">
              <a:avLst/>
            </a:prstGeom>
            <a:grp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b="1" kern="1200" dirty="0" smtClean="0">
                  <a:latin typeface="Segoe UI" panose="020B0502040204020203" pitchFamily="34" charset="0"/>
                  <a:cs typeface="Segoe UI" panose="020B0502040204020203" pitchFamily="34" charset="0"/>
                </a:rPr>
                <a:t>Sécurité</a:t>
              </a:r>
              <a:endParaRPr lang="fr-FR" b="1" kern="12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164088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5" y="-96982"/>
            <a:ext cx="9700752" cy="6858000"/>
          </a:xfrm>
          <a:prstGeom prst="rect">
            <a:avLst/>
          </a:prstGeom>
        </p:spPr>
      </p:pic>
      <p:sp>
        <p:nvSpPr>
          <p:cNvPr id="3" name="TextBox 2">
            <a:extLst>
              <a:ext uri="{FF2B5EF4-FFF2-40B4-BE49-F238E27FC236}">
                <a16:creationId xmlns:a16="http://schemas.microsoft.com/office/drawing/2014/main" id="{5E640C21-5499-4EC6-A2BA-6F72C25D2DFC}"/>
              </a:ext>
            </a:extLst>
          </p:cNvPr>
          <p:cNvSpPr txBox="1"/>
          <p:nvPr/>
        </p:nvSpPr>
        <p:spPr>
          <a:xfrm>
            <a:off x="0" y="3125336"/>
            <a:ext cx="9906000" cy="1135063"/>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44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Session introductive</a:t>
            </a:r>
            <a:endParaRPr lang="en-US" sz="4400"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a:p>
            <a:pPr indent="-171450">
              <a:lnSpc>
                <a:spcPts val="2000"/>
              </a:lnSpc>
              <a:buBlip>
                <a:blip r:embed="rId3"/>
              </a:buBlip>
            </a:pPr>
            <a:endParaRPr lang="ru-RU" sz="4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332509" y="2189018"/>
            <a:ext cx="263236" cy="2576946"/>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16533" y="1790194"/>
            <a:ext cx="263236" cy="257694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921322" y="1836863"/>
            <a:ext cx="263236" cy="2576946"/>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265387" y="1771234"/>
            <a:ext cx="263236" cy="257694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7296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smtClean="0"/>
              <a:t>4. </a:t>
            </a:r>
            <a:r>
              <a:rPr lang="en-US" dirty="0" err="1" smtClean="0"/>
              <a:t>Indicateurs</a:t>
            </a:r>
            <a:r>
              <a:rPr lang="en-US" dirty="0" smtClean="0"/>
              <a:t> de </a:t>
            </a:r>
            <a:r>
              <a:rPr lang="en-US" dirty="0" err="1" smtClean="0"/>
              <a:t>fragilité</a:t>
            </a:r>
            <a:endParaRPr lang="en-US" dirty="0"/>
          </a:p>
        </p:txBody>
      </p:sp>
      <p:graphicFrame>
        <p:nvGraphicFramePr>
          <p:cNvPr id="6" name="Diagramme 5"/>
          <p:cNvGraphicFramePr/>
          <p:nvPr>
            <p:extLst>
              <p:ext uri="{D42A27DB-BD31-4B8C-83A1-F6EECF244321}">
                <p14:modId xmlns:p14="http://schemas.microsoft.com/office/powerpoint/2010/main" val="329266594"/>
              </p:ext>
            </p:extLst>
          </p:nvPr>
        </p:nvGraphicFramePr>
        <p:xfrm>
          <a:off x="-118807" y="1519084"/>
          <a:ext cx="3333955" cy="4878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2733773" y="1533838"/>
            <a:ext cx="6749437" cy="3286006"/>
          </a:xfrm>
          <a:prstGeom prst="roundRect">
            <a:avLst/>
          </a:prstGeom>
          <a:noFill/>
          <a:ln w="38100">
            <a:noFill/>
          </a:ln>
        </p:spPr>
        <p:txBody>
          <a:bodyPr wrap="square" rtlCol="0">
            <a:spAutoFit/>
          </a:bodyPr>
          <a:lstStyle/>
          <a:p>
            <a:pPr marL="342900" indent="188913" algn="just">
              <a:lnSpc>
                <a:spcPct val="150000"/>
              </a:lnSpc>
              <a:spcBef>
                <a:spcPts val="0"/>
              </a:spcBef>
              <a:spcAft>
                <a:spcPts val="600"/>
              </a:spcAft>
              <a:buFont typeface="Wingdings" panose="05000000000000000000" pitchFamily="2" charset="2"/>
              <a:buChar char="v"/>
            </a:pPr>
            <a:r>
              <a:rPr lang="fr-FR" dirty="0" smtClean="0">
                <a:latin typeface="Segoe UI" panose="020B0502040204020203" pitchFamily="34" charset="0"/>
                <a:ea typeface="Segoe UI" panose="020B0502040204020203" pitchFamily="34" charset="0"/>
                <a:cs typeface="Segoe UI" panose="020B0502040204020203" pitchFamily="34" charset="0"/>
              </a:rPr>
              <a:t> Perte </a:t>
            </a:r>
            <a:r>
              <a:rPr lang="fr-FR" dirty="0">
                <a:latin typeface="Segoe UI" panose="020B0502040204020203" pitchFamily="34" charset="0"/>
                <a:ea typeface="Segoe UI" panose="020B0502040204020203" pitchFamily="34" charset="0"/>
                <a:cs typeface="Segoe UI" panose="020B0502040204020203" pitchFamily="34" charset="0"/>
              </a:rPr>
              <a:t>de légitimité de l’État</a:t>
            </a:r>
          </a:p>
          <a:p>
            <a:pPr marL="342900" indent="381000" algn="just">
              <a:lnSpc>
                <a:spcPct val="150000"/>
              </a:lnSpc>
              <a:spcBef>
                <a:spcPts val="0"/>
              </a:spcBef>
              <a:spcAft>
                <a:spcPts val="600"/>
              </a:spcAft>
              <a:buFont typeface="Wingdings" panose="05000000000000000000" pitchFamily="2" charset="2"/>
              <a:buChar char="v"/>
            </a:pPr>
            <a:r>
              <a:rPr lang="fr-FR" dirty="0">
                <a:latin typeface="Segoe UI" panose="020B0502040204020203" pitchFamily="34" charset="0"/>
                <a:ea typeface="Segoe UI" panose="020B0502040204020203" pitchFamily="34" charset="0"/>
                <a:cs typeface="Segoe UI" panose="020B0502040204020203" pitchFamily="34" charset="0"/>
              </a:rPr>
              <a:t>Détérioration progressive des services publics</a:t>
            </a:r>
          </a:p>
          <a:p>
            <a:pPr marL="342900" indent="381000" algn="just">
              <a:lnSpc>
                <a:spcPct val="150000"/>
              </a:lnSpc>
              <a:spcBef>
                <a:spcPts val="0"/>
              </a:spcBef>
              <a:spcAft>
                <a:spcPts val="600"/>
              </a:spcAft>
              <a:buFont typeface="Wingdings" panose="05000000000000000000" pitchFamily="2" charset="2"/>
              <a:buChar char="v"/>
            </a:pPr>
            <a:r>
              <a:rPr lang="fr-FR" dirty="0">
                <a:latin typeface="Segoe UI" panose="020B0502040204020203" pitchFamily="34" charset="0"/>
                <a:ea typeface="Segoe UI" panose="020B0502040204020203" pitchFamily="34" charset="0"/>
                <a:cs typeface="Segoe UI" panose="020B0502040204020203" pitchFamily="34" charset="0"/>
              </a:rPr>
              <a:t>Violation généralisée des droits humains</a:t>
            </a:r>
          </a:p>
          <a:p>
            <a:pPr marL="342900" indent="381000" algn="just">
              <a:lnSpc>
                <a:spcPct val="150000"/>
              </a:lnSpc>
              <a:spcBef>
                <a:spcPts val="0"/>
              </a:spcBef>
              <a:spcAft>
                <a:spcPts val="600"/>
              </a:spcAft>
              <a:buFont typeface="Wingdings" panose="05000000000000000000" pitchFamily="2" charset="2"/>
              <a:buChar char="v"/>
            </a:pPr>
            <a:r>
              <a:rPr lang="fr-FR" dirty="0">
                <a:latin typeface="Segoe UI" panose="020B0502040204020203" pitchFamily="34" charset="0"/>
                <a:ea typeface="Segoe UI" panose="020B0502040204020203" pitchFamily="34" charset="0"/>
                <a:cs typeface="Segoe UI" panose="020B0502040204020203" pitchFamily="34" charset="0"/>
              </a:rPr>
              <a:t>Appareil sécuritaire devenant un « État dans l’État »</a:t>
            </a:r>
          </a:p>
          <a:p>
            <a:pPr marL="342900" indent="381000" algn="just">
              <a:lnSpc>
                <a:spcPct val="150000"/>
              </a:lnSpc>
              <a:spcBef>
                <a:spcPts val="0"/>
              </a:spcBef>
              <a:spcAft>
                <a:spcPts val="600"/>
              </a:spcAft>
              <a:buFont typeface="Wingdings" panose="05000000000000000000" pitchFamily="2" charset="2"/>
              <a:buChar char="v"/>
            </a:pPr>
            <a:r>
              <a:rPr lang="fr-FR" dirty="0">
                <a:latin typeface="Segoe UI" panose="020B0502040204020203" pitchFamily="34" charset="0"/>
                <a:ea typeface="Segoe UI" panose="020B0502040204020203" pitchFamily="34" charset="0"/>
                <a:cs typeface="Segoe UI" panose="020B0502040204020203" pitchFamily="34" charset="0"/>
              </a:rPr>
              <a:t>Émergence de factions au sein de l’élite</a:t>
            </a:r>
          </a:p>
          <a:p>
            <a:pPr marL="342900" indent="381000" algn="just">
              <a:lnSpc>
                <a:spcPct val="150000"/>
              </a:lnSpc>
              <a:spcBef>
                <a:spcPts val="0"/>
              </a:spcBef>
              <a:spcAft>
                <a:spcPts val="600"/>
              </a:spcAft>
              <a:buFont typeface="Wingdings" panose="05000000000000000000" pitchFamily="2" charset="2"/>
              <a:buChar char="v"/>
            </a:pPr>
            <a:r>
              <a:rPr lang="fr-FR" dirty="0">
                <a:latin typeface="Segoe UI" panose="020B0502040204020203" pitchFamily="34" charset="0"/>
                <a:ea typeface="Segoe UI" panose="020B0502040204020203" pitchFamily="34" charset="0"/>
                <a:cs typeface="Segoe UI" panose="020B0502040204020203" pitchFamily="34" charset="0"/>
              </a:rPr>
              <a:t>Intervention d’autres États ou autres facteurs </a:t>
            </a:r>
            <a:r>
              <a:rPr lang="fr-FR" dirty="0" smtClean="0">
                <a:latin typeface="Segoe UI" panose="020B0502040204020203" pitchFamily="34" charset="0"/>
                <a:ea typeface="Segoe UI" panose="020B0502040204020203" pitchFamily="34" charset="0"/>
                <a:cs typeface="Segoe UI" panose="020B0502040204020203" pitchFamily="34" charset="0"/>
              </a:rPr>
              <a:t>externes</a:t>
            </a:r>
            <a:endParaRPr lang="fr-FR"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62510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smtClean="0"/>
              <a:t>4. </a:t>
            </a:r>
            <a:r>
              <a:rPr lang="en-US" dirty="0" err="1" smtClean="0"/>
              <a:t>Indicateurs</a:t>
            </a:r>
            <a:r>
              <a:rPr lang="en-US" dirty="0" smtClean="0"/>
              <a:t> de </a:t>
            </a:r>
            <a:r>
              <a:rPr lang="en-US" dirty="0" err="1" smtClean="0"/>
              <a:t>fragilité</a:t>
            </a:r>
            <a:endParaRPr lang="en-US" dirty="0"/>
          </a:p>
        </p:txBody>
      </p:sp>
      <p:graphicFrame>
        <p:nvGraphicFramePr>
          <p:cNvPr id="6" name="Diagramme 5"/>
          <p:cNvGraphicFramePr/>
          <p:nvPr>
            <p:extLst>
              <p:ext uri="{D42A27DB-BD31-4B8C-83A1-F6EECF244321}">
                <p14:modId xmlns:p14="http://schemas.microsoft.com/office/powerpoint/2010/main" val="1908738960"/>
              </p:ext>
            </p:extLst>
          </p:nvPr>
        </p:nvGraphicFramePr>
        <p:xfrm>
          <a:off x="72104" y="1791127"/>
          <a:ext cx="3392946" cy="459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832094" y="3175706"/>
            <a:ext cx="6749437" cy="964449"/>
          </a:xfrm>
          <a:prstGeom prst="roundRect">
            <a:avLst/>
          </a:prstGeom>
          <a:noFill/>
          <a:ln w="38100">
            <a:noFill/>
          </a:ln>
        </p:spPr>
        <p:txBody>
          <a:bodyPr wrap="square" rtlCol="0">
            <a:spAutoFit/>
          </a:bodyPr>
          <a:lstStyle/>
          <a:p>
            <a:pPr marL="641350" indent="-285750" algn="just">
              <a:lnSpc>
                <a:spcPct val="150000"/>
              </a:lnSpc>
              <a:spcBef>
                <a:spcPts val="0"/>
              </a:spcBef>
              <a:spcAft>
                <a:spcPts val="600"/>
              </a:spcAft>
              <a:buFont typeface="Wingdings" panose="05000000000000000000" pitchFamily="2" charset="2"/>
              <a:buChar char="v"/>
            </a:pPr>
            <a:r>
              <a:rPr lang="fr-FR" dirty="0" smtClean="0">
                <a:latin typeface="Segoe UI" panose="020B0502040204020203" pitchFamily="34" charset="0"/>
                <a:ea typeface="Segoe UI" panose="020B0502040204020203" pitchFamily="34" charset="0"/>
                <a:cs typeface="Segoe UI" panose="020B0502040204020203" pitchFamily="34" charset="0"/>
              </a:rPr>
              <a:t>Inégalités </a:t>
            </a:r>
            <a:r>
              <a:rPr lang="fr-FR" dirty="0">
                <a:latin typeface="Segoe UI" panose="020B0502040204020203" pitchFamily="34" charset="0"/>
                <a:ea typeface="Segoe UI" panose="020B0502040204020203" pitchFamily="34" charset="0"/>
                <a:cs typeface="Segoe UI" panose="020B0502040204020203" pitchFamily="34" charset="0"/>
              </a:rPr>
              <a:t>de développement entre les différentes catégories de population</a:t>
            </a:r>
            <a:endParaRPr lang="fr-FR"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2451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smtClean="0"/>
              <a:t>4. </a:t>
            </a:r>
            <a:r>
              <a:rPr lang="en-US" dirty="0" err="1" smtClean="0"/>
              <a:t>Indicateurs</a:t>
            </a:r>
            <a:r>
              <a:rPr lang="en-US" dirty="0" smtClean="0"/>
              <a:t> de </a:t>
            </a:r>
            <a:r>
              <a:rPr lang="en-US" dirty="0" err="1" smtClean="0"/>
              <a:t>fragilité</a:t>
            </a:r>
            <a:endParaRPr lang="en-US" dirty="0"/>
          </a:p>
        </p:txBody>
      </p:sp>
      <p:graphicFrame>
        <p:nvGraphicFramePr>
          <p:cNvPr id="6" name="Diagramme 5"/>
          <p:cNvGraphicFramePr/>
          <p:nvPr>
            <p:extLst>
              <p:ext uri="{D42A27DB-BD31-4B8C-83A1-F6EECF244321}">
                <p14:modId xmlns:p14="http://schemas.microsoft.com/office/powerpoint/2010/main" val="2437516002"/>
              </p:ext>
            </p:extLst>
          </p:nvPr>
        </p:nvGraphicFramePr>
        <p:xfrm>
          <a:off x="-52846" y="1791127"/>
          <a:ext cx="3909140" cy="459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969745" y="3013462"/>
            <a:ext cx="6749437" cy="3443922"/>
          </a:xfrm>
          <a:prstGeom prst="roundRect">
            <a:avLst/>
          </a:prstGeom>
          <a:noFill/>
          <a:ln w="38100">
            <a:noFill/>
          </a:ln>
        </p:spPr>
        <p:txBody>
          <a:bodyPr wrap="square" rtlCol="0">
            <a:spAutoFit/>
          </a:bodyPr>
          <a:lstStyle/>
          <a:p>
            <a:pPr marL="641350" indent="-285750" algn="just">
              <a:lnSpc>
                <a:spcPct val="150000"/>
              </a:lnSpc>
              <a:spcBef>
                <a:spcPts val="0"/>
              </a:spcBef>
              <a:spcAft>
                <a:spcPts val="600"/>
              </a:spcAft>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Pressions démographiques</a:t>
            </a:r>
          </a:p>
          <a:p>
            <a:pPr marL="641350" indent="-285750" algn="just">
              <a:lnSpc>
                <a:spcPct val="150000"/>
              </a:lnSpc>
              <a:spcBef>
                <a:spcPts val="0"/>
              </a:spcBef>
              <a:spcAft>
                <a:spcPts val="600"/>
              </a:spcAft>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Mouvements massifs de réfugiés et de populations déplacées en interne</a:t>
            </a:r>
          </a:p>
          <a:p>
            <a:pPr marL="641350" indent="-285750" algn="just">
              <a:lnSpc>
                <a:spcPct val="150000"/>
              </a:lnSpc>
              <a:spcBef>
                <a:spcPts val="0"/>
              </a:spcBef>
              <a:spcAft>
                <a:spcPts val="600"/>
              </a:spcAft>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Cycles de violence communautaire</a:t>
            </a:r>
          </a:p>
          <a:p>
            <a:pPr marL="641350" indent="-285750" algn="just">
              <a:lnSpc>
                <a:spcPct val="150000"/>
              </a:lnSpc>
              <a:spcBef>
                <a:spcPts val="0"/>
              </a:spcBef>
              <a:spcAft>
                <a:spcPts val="600"/>
              </a:spcAft>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Émigration chronique et soutenue</a:t>
            </a:r>
          </a:p>
          <a:p>
            <a:pPr marL="641350" indent="-285750" algn="just">
              <a:lnSpc>
                <a:spcPct val="150000"/>
              </a:lnSpc>
              <a:spcBef>
                <a:spcPts val="0"/>
              </a:spcBef>
              <a:spcAft>
                <a:spcPts val="600"/>
              </a:spcAft>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Bien-être et qualité de vie insuffisants</a:t>
            </a:r>
          </a:p>
        </p:txBody>
      </p:sp>
    </p:spTree>
    <p:extLst>
      <p:ext uri="{BB962C8B-B14F-4D97-AF65-F5344CB8AC3E}">
        <p14:creationId xmlns:p14="http://schemas.microsoft.com/office/powerpoint/2010/main" val="2996342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smtClean="0"/>
              <a:t>4. </a:t>
            </a:r>
            <a:r>
              <a:rPr lang="en-US" dirty="0" err="1" smtClean="0"/>
              <a:t>Indicateurs</a:t>
            </a:r>
            <a:r>
              <a:rPr lang="en-US" dirty="0" smtClean="0"/>
              <a:t> de </a:t>
            </a:r>
            <a:r>
              <a:rPr lang="en-US" dirty="0" err="1" smtClean="0"/>
              <a:t>fragilité</a:t>
            </a:r>
            <a:endParaRPr lang="en-US" dirty="0"/>
          </a:p>
        </p:txBody>
      </p:sp>
      <p:graphicFrame>
        <p:nvGraphicFramePr>
          <p:cNvPr id="6" name="Diagramme 5"/>
          <p:cNvGraphicFramePr/>
          <p:nvPr>
            <p:extLst>
              <p:ext uri="{D42A27DB-BD31-4B8C-83A1-F6EECF244321}">
                <p14:modId xmlns:p14="http://schemas.microsoft.com/office/powerpoint/2010/main" val="3020409448"/>
              </p:ext>
            </p:extLst>
          </p:nvPr>
        </p:nvGraphicFramePr>
        <p:xfrm>
          <a:off x="102419" y="1221562"/>
          <a:ext cx="4026235" cy="3993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792769" y="3749961"/>
            <a:ext cx="6749437" cy="1571068"/>
          </a:xfrm>
          <a:prstGeom prst="roundRect">
            <a:avLst/>
          </a:prstGeom>
          <a:noFill/>
          <a:ln w="38100">
            <a:noFill/>
          </a:ln>
        </p:spPr>
        <p:txBody>
          <a:bodyPr wrap="square" rtlCol="0">
            <a:spAutoFit/>
          </a:bodyPr>
          <a:lstStyle/>
          <a:p>
            <a:pPr marL="723900" indent="-273050" algn="just">
              <a:lnSpc>
                <a:spcPct val="150000"/>
              </a:lnSpc>
              <a:spcBef>
                <a:spcPts val="0"/>
              </a:spcBef>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Risques de catastrophe naturelle</a:t>
            </a:r>
          </a:p>
          <a:p>
            <a:pPr marL="723900" indent="-273050" algn="just">
              <a:lnSpc>
                <a:spcPct val="150000"/>
              </a:lnSpc>
              <a:spcBef>
                <a:spcPts val="0"/>
              </a:spcBef>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Risques de dégradation environnementale due aux activités humaines</a:t>
            </a:r>
          </a:p>
        </p:txBody>
      </p:sp>
      <p:grpSp>
        <p:nvGrpSpPr>
          <p:cNvPr id="9" name="Groupe 8"/>
          <p:cNvGrpSpPr/>
          <p:nvPr/>
        </p:nvGrpSpPr>
        <p:grpSpPr>
          <a:xfrm>
            <a:off x="1061469" y="4845701"/>
            <a:ext cx="1500650" cy="1190850"/>
            <a:chOff x="2501137" y="3317440"/>
            <a:chExt cx="1742480" cy="1280505"/>
          </a:xfrm>
          <a:solidFill>
            <a:schemeClr val="accent2">
              <a:lumMod val="40000"/>
              <a:lumOff val="60000"/>
            </a:schemeClr>
          </a:solidFill>
          <a:scene3d>
            <a:camera prst="orthographicFront">
              <a:rot lat="0" lon="0" rev="0"/>
            </a:camera>
            <a:lightRig rig="glow" dir="t">
              <a:rot lat="0" lon="0" rev="4800000"/>
            </a:lightRig>
          </a:scene3d>
        </p:grpSpPr>
        <p:sp>
          <p:nvSpPr>
            <p:cNvPr id="10" name="Hexagone 9"/>
            <p:cNvSpPr/>
            <p:nvPr/>
          </p:nvSpPr>
          <p:spPr>
            <a:xfrm rot="5400000">
              <a:off x="2732124" y="3086453"/>
              <a:ext cx="1280505" cy="1742480"/>
            </a:xfrm>
            <a:prstGeom prst="hexagon">
              <a:avLst>
                <a:gd name="adj" fmla="val 25000"/>
                <a:gd name="vf" fmla="val 11547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Hexagone 4"/>
            <p:cNvSpPr txBox="1"/>
            <p:nvPr/>
          </p:nvSpPr>
          <p:spPr>
            <a:xfrm>
              <a:off x="2791550" y="3530859"/>
              <a:ext cx="1161654" cy="853670"/>
            </a:xfrm>
            <a:prstGeom prst="rect">
              <a:avLst/>
            </a:prstGeom>
            <a:grp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Sécurité</a:t>
              </a:r>
              <a:endParaRPr lang="fr-FR" sz="1600" b="1" kern="12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4083970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 y="0"/>
            <a:ext cx="9700752" cy="6858000"/>
          </a:xfrm>
          <a:prstGeom prst="rect">
            <a:avLst/>
          </a:prstGeom>
        </p:spPr>
      </p:pic>
      <p:sp>
        <p:nvSpPr>
          <p:cNvPr id="7" name="TextBox 4">
            <a:extLst>
              <a:ext uri="{FF2B5EF4-FFF2-40B4-BE49-F238E27FC236}">
                <a16:creationId xmlns:a16="http://schemas.microsoft.com/office/drawing/2014/main" id="{46FD1543-0309-42DC-88C4-8AEDF3183A04}"/>
              </a:ext>
            </a:extLst>
          </p:cNvPr>
          <p:cNvSpPr txBox="1"/>
          <p:nvPr/>
        </p:nvSpPr>
        <p:spPr>
          <a:xfrm>
            <a:off x="265471" y="675215"/>
            <a:ext cx="9276735" cy="64698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algn="l"/>
            <a:r>
              <a:rPr lang="en-US" dirty="0" smtClean="0"/>
              <a:t>4. </a:t>
            </a:r>
            <a:r>
              <a:rPr lang="en-US" dirty="0" err="1" smtClean="0"/>
              <a:t>Indicateurs</a:t>
            </a:r>
            <a:r>
              <a:rPr lang="en-US" dirty="0" smtClean="0"/>
              <a:t> de </a:t>
            </a:r>
            <a:r>
              <a:rPr lang="en-US" dirty="0" err="1" smtClean="0"/>
              <a:t>fragilité</a:t>
            </a:r>
            <a:endParaRPr lang="en-US" dirty="0"/>
          </a:p>
        </p:txBody>
      </p:sp>
      <p:graphicFrame>
        <p:nvGraphicFramePr>
          <p:cNvPr id="6" name="Diagramme 5"/>
          <p:cNvGraphicFramePr/>
          <p:nvPr>
            <p:extLst>
              <p:ext uri="{D42A27DB-BD31-4B8C-83A1-F6EECF244321}">
                <p14:modId xmlns:p14="http://schemas.microsoft.com/office/powerpoint/2010/main" val="3612552241"/>
              </p:ext>
            </p:extLst>
          </p:nvPr>
        </p:nvGraphicFramePr>
        <p:xfrm>
          <a:off x="94110" y="1261177"/>
          <a:ext cx="3610599" cy="353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792769" y="4535495"/>
            <a:ext cx="6749437" cy="1634490"/>
          </a:xfrm>
          <a:prstGeom prst="roundRect">
            <a:avLst/>
          </a:prstGeom>
          <a:noFill/>
          <a:ln w="38100">
            <a:noFill/>
          </a:ln>
        </p:spPr>
        <p:txBody>
          <a:bodyPr wrap="square" rtlCol="0">
            <a:spAutoFit/>
          </a:bodyPr>
          <a:lstStyle/>
          <a:p>
            <a:pPr marL="723900" indent="-273050" algn="just">
              <a:lnSpc>
                <a:spcPct val="150000"/>
              </a:lnSpc>
              <a:spcBef>
                <a:spcPts val="0"/>
              </a:spcBef>
              <a:buFont typeface="Wingdings" panose="05000000000000000000" pitchFamily="2" charset="2"/>
              <a:buChar char="v"/>
            </a:pPr>
            <a:r>
              <a:rPr lang="fr-FR" sz="2000" dirty="0">
                <a:latin typeface="Segoe UI" panose="020B0502040204020203" pitchFamily="34" charset="0"/>
                <a:ea typeface="Segoe UI" panose="020B0502040204020203" pitchFamily="34" charset="0"/>
                <a:cs typeface="Segoe UI" panose="020B0502040204020203" pitchFamily="34" charset="0"/>
              </a:rPr>
              <a:t>Vulnérabilité de la sécurité globale face à la violence et à la criminalité, notamment la violence politique  et la violence sociale</a:t>
            </a:r>
          </a:p>
        </p:txBody>
      </p:sp>
      <p:grpSp>
        <p:nvGrpSpPr>
          <p:cNvPr id="9" name="Groupe 8"/>
          <p:cNvGrpSpPr/>
          <p:nvPr/>
        </p:nvGrpSpPr>
        <p:grpSpPr>
          <a:xfrm>
            <a:off x="1141928" y="4520561"/>
            <a:ext cx="2083513" cy="1568954"/>
            <a:chOff x="2501137" y="3317440"/>
            <a:chExt cx="1742480" cy="1280505"/>
          </a:xfrm>
          <a:solidFill>
            <a:srgbClr val="FF0000"/>
          </a:solidFill>
          <a:scene3d>
            <a:camera prst="orthographicFront">
              <a:rot lat="0" lon="0" rev="0"/>
            </a:camera>
            <a:lightRig rig="glow" dir="t">
              <a:rot lat="0" lon="0" rev="4800000"/>
            </a:lightRig>
          </a:scene3d>
        </p:grpSpPr>
        <p:sp>
          <p:nvSpPr>
            <p:cNvPr id="10" name="Hexagone 9"/>
            <p:cNvSpPr/>
            <p:nvPr/>
          </p:nvSpPr>
          <p:spPr>
            <a:xfrm rot="5400000">
              <a:off x="2732124" y="3086453"/>
              <a:ext cx="1280505" cy="1742480"/>
            </a:xfrm>
            <a:prstGeom prst="hexagon">
              <a:avLst>
                <a:gd name="adj" fmla="val 25000"/>
                <a:gd name="vf" fmla="val 11547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Hexagone 4"/>
            <p:cNvSpPr txBox="1"/>
            <p:nvPr/>
          </p:nvSpPr>
          <p:spPr>
            <a:xfrm>
              <a:off x="2791550" y="3530859"/>
              <a:ext cx="1161654" cy="853670"/>
            </a:xfrm>
            <a:prstGeom prst="rect">
              <a:avLst/>
            </a:prstGeom>
            <a:grp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Segoe UI" panose="020B0502040204020203" pitchFamily="34" charset="0"/>
                  <a:cs typeface="Segoe UI" panose="020B0502040204020203" pitchFamily="34" charset="0"/>
                </a:rPr>
                <a:t>Sécurité</a:t>
              </a:r>
              <a:endParaRPr lang="fr-FR" sz="1600" b="1" kern="12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033555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1060"/>
            <a:ext cx="9700752" cy="6858000"/>
          </a:xfrm>
          <a:prstGeom prst="rect">
            <a:avLst/>
          </a:prstGeom>
        </p:spPr>
      </p:pic>
      <p:sp>
        <p:nvSpPr>
          <p:cNvPr id="3" name="TextBox 2">
            <a:extLst>
              <a:ext uri="{FF2B5EF4-FFF2-40B4-BE49-F238E27FC236}">
                <a16:creationId xmlns:a16="http://schemas.microsoft.com/office/drawing/2014/main" id="{5E640C21-5499-4EC6-A2BA-6F72C25D2DFC}"/>
              </a:ext>
            </a:extLst>
          </p:cNvPr>
          <p:cNvSpPr txBox="1"/>
          <p:nvPr/>
        </p:nvSpPr>
        <p:spPr>
          <a:xfrm>
            <a:off x="101600" y="2088329"/>
            <a:ext cx="9700751" cy="3507343"/>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lvl="0" algn="ctr"/>
            <a:r>
              <a:rPr lang="fr-FR"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Session 3</a:t>
            </a:r>
          </a:p>
          <a:p>
            <a:pPr lvl="0" algn="ctr"/>
            <a:endParaRPr lang="fr-FR"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lvl="0" algn="ctr"/>
            <a:r>
              <a:rPr lang="fr-FR"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Enjeux </a:t>
            </a:r>
            <a:r>
              <a:rPr lang="fr-FR"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et défis de la conception et de l’évaluation des interventions des bailleurs dans les Etats fragiles</a:t>
            </a:r>
          </a:p>
        </p:txBody>
      </p:sp>
      <p:sp>
        <p:nvSpPr>
          <p:cNvPr id="4" name="Rectangle 3"/>
          <p:cNvSpPr/>
          <p:nvPr/>
        </p:nvSpPr>
        <p:spPr>
          <a:xfrm>
            <a:off x="1551719" y="1163789"/>
            <a:ext cx="263236" cy="2576946"/>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835743" y="764965"/>
            <a:ext cx="263236" cy="257694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140532" y="811634"/>
            <a:ext cx="263236" cy="2576946"/>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84597" y="746005"/>
            <a:ext cx="263236" cy="257694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880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Objectif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678426" y="3176548"/>
            <a:ext cx="8672051" cy="1200329"/>
          </a:xfrm>
          <a:prstGeom prst="rect">
            <a:avLst/>
          </a:prstGeom>
          <a:noFill/>
        </p:spPr>
        <p:txBody>
          <a:bodyPr wrap="square" rtlCol="0">
            <a:spAutoFit/>
          </a:bodyPr>
          <a:lstStyle/>
          <a:p>
            <a:pPr algn="ctr"/>
            <a:r>
              <a:rPr lang="fr-FR" sz="3600" b="1" dirty="0" smtClean="0">
                <a:latin typeface="Segoe UI" panose="020B0502040204020203" pitchFamily="34" charset="0"/>
                <a:cs typeface="Segoe UI" panose="020B0502040204020203" pitchFamily="34" charset="0"/>
              </a:rPr>
              <a:t>Connaître les spécificités liées à l’évaluation dans les Etats fragiles</a:t>
            </a:r>
            <a:endParaRPr lang="fr-FR" sz="3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81119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Plan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353961" y="1755062"/>
            <a:ext cx="9202994" cy="4093428"/>
          </a:xfrm>
          <a:prstGeom prst="rect">
            <a:avLst/>
          </a:prstGeom>
          <a:noFill/>
        </p:spPr>
        <p:txBody>
          <a:bodyPr wrap="square" rtlCol="0">
            <a:spAutoFit/>
          </a:bodyPr>
          <a:lstStyle/>
          <a:p>
            <a:pPr marL="342900" indent="-342900" algn="just">
              <a:buFont typeface="+mj-lt"/>
              <a:buAutoNum type="arabicPeriod"/>
            </a:pPr>
            <a:r>
              <a:rPr lang="fr-FR" sz="2000" dirty="0">
                <a:latin typeface="Segoe UI" panose="020B0502040204020203" pitchFamily="34" charset="0"/>
                <a:cs typeface="Segoe UI" panose="020B0502040204020203" pitchFamily="34" charset="0"/>
              </a:rPr>
              <a:t>Principes de base pour des interventions dans les Etats fragiles</a:t>
            </a:r>
            <a:endParaRPr lang="en-US" sz="2000" dirty="0">
              <a:latin typeface="Segoe UI" panose="020B0502040204020203" pitchFamily="34" charset="0"/>
              <a:cs typeface="Segoe UI" panose="020B0502040204020203" pitchFamily="34" charset="0"/>
            </a:endParaRPr>
          </a:p>
          <a:p>
            <a:pPr marL="342900" indent="-342900" algn="just">
              <a:buFont typeface="+mj-lt"/>
              <a:buAutoNum type="arabicPeriod"/>
            </a:pPr>
            <a:endParaRPr lang="fr-FR" sz="2000" dirty="0" smtClean="0">
              <a:latin typeface="Segoe UI" panose="020B0502040204020203" pitchFamily="34" charset="0"/>
              <a:cs typeface="Segoe UI" panose="020B0502040204020203" pitchFamily="34" charset="0"/>
            </a:endParaRPr>
          </a:p>
          <a:p>
            <a:pPr marL="342900" indent="-342900" algn="just">
              <a:buFont typeface="+mj-lt"/>
              <a:buAutoNum type="arabicPeriod"/>
            </a:pPr>
            <a:r>
              <a:rPr lang="fr-FR" sz="2000" dirty="0">
                <a:latin typeface="Segoe UI" panose="020B0502040204020203" pitchFamily="34" charset="0"/>
                <a:cs typeface="Segoe UI" panose="020B0502040204020203" pitchFamily="34" charset="0"/>
              </a:rPr>
              <a:t>Enjeux conceptuels des interventions dans les Etats Fragiles</a:t>
            </a:r>
          </a:p>
          <a:p>
            <a:pPr marL="342900" indent="-342900" algn="just">
              <a:buFont typeface="+mj-lt"/>
              <a:buAutoNum type="arabicPeriod"/>
            </a:pPr>
            <a:endParaRPr lang="fr-FR" sz="2000" dirty="0" smtClean="0">
              <a:latin typeface="Segoe UI" panose="020B0502040204020203" pitchFamily="34" charset="0"/>
              <a:cs typeface="Segoe UI" panose="020B0502040204020203" pitchFamily="34" charset="0"/>
            </a:endParaRPr>
          </a:p>
          <a:p>
            <a:pPr marL="342900" indent="-342900" algn="just">
              <a:buFont typeface="+mj-lt"/>
              <a:buAutoNum type="arabicPeriod"/>
            </a:pPr>
            <a:r>
              <a:rPr lang="fr-FR" sz="2000" dirty="0">
                <a:latin typeface="Segoe UI" panose="020B0502040204020203" pitchFamily="34" charset="0"/>
                <a:cs typeface="Segoe UI" panose="020B0502040204020203" pitchFamily="34" charset="0"/>
              </a:rPr>
              <a:t>Questionnement relatif à l’</a:t>
            </a:r>
            <a:r>
              <a:rPr lang="fr-FR" sz="2000" dirty="0" err="1">
                <a:latin typeface="Segoe UI" panose="020B0502040204020203" pitchFamily="34" charset="0"/>
                <a:cs typeface="Segoe UI" panose="020B0502040204020203" pitchFamily="34" charset="0"/>
              </a:rPr>
              <a:t>évaluabilité</a:t>
            </a:r>
            <a:r>
              <a:rPr lang="fr-FR" sz="2000" dirty="0">
                <a:latin typeface="Segoe UI" panose="020B0502040204020203" pitchFamily="34" charset="0"/>
                <a:cs typeface="Segoe UI" panose="020B0502040204020203" pitchFamily="34" charset="0"/>
              </a:rPr>
              <a:t> des interventions dans un contexte de </a:t>
            </a:r>
            <a:r>
              <a:rPr lang="fr-FR" sz="2000" dirty="0" smtClean="0">
                <a:latin typeface="Segoe UI" panose="020B0502040204020203" pitchFamily="34" charset="0"/>
                <a:cs typeface="Segoe UI" panose="020B0502040204020203" pitchFamily="34" charset="0"/>
              </a:rPr>
              <a:t>fragilité</a:t>
            </a:r>
          </a:p>
          <a:p>
            <a:pPr marL="342900" indent="-342900" algn="just">
              <a:buFont typeface="+mj-lt"/>
              <a:buAutoNum type="arabicPeriod"/>
            </a:pPr>
            <a:endParaRPr lang="fr-FR" sz="2000" dirty="0">
              <a:latin typeface="Segoe UI" panose="020B0502040204020203" pitchFamily="34" charset="0"/>
              <a:cs typeface="Segoe UI" panose="020B0502040204020203" pitchFamily="34" charset="0"/>
            </a:endParaRPr>
          </a:p>
          <a:p>
            <a:pPr marL="342900" indent="-342900" algn="just">
              <a:buFont typeface="+mj-lt"/>
              <a:buAutoNum type="arabicPeriod"/>
            </a:pPr>
            <a:r>
              <a:rPr lang="fr-FR" sz="2000" dirty="0">
                <a:latin typeface="Segoe UI" panose="020B0502040204020203" pitchFamily="34" charset="0"/>
                <a:cs typeface="Segoe UI" panose="020B0502040204020203" pitchFamily="34" charset="0"/>
              </a:rPr>
              <a:t>Défis conceptuels et évaluatifs à prendre en </a:t>
            </a:r>
            <a:r>
              <a:rPr lang="fr-FR" sz="2000" dirty="0" smtClean="0">
                <a:latin typeface="Segoe UI" panose="020B0502040204020203" pitchFamily="34" charset="0"/>
                <a:cs typeface="Segoe UI" panose="020B0502040204020203" pitchFamily="34" charset="0"/>
              </a:rPr>
              <a:t>compte</a:t>
            </a:r>
          </a:p>
          <a:p>
            <a:pPr marL="342900" indent="-342900" algn="just">
              <a:buFont typeface="+mj-lt"/>
              <a:buAutoNum type="arabicPeriod"/>
            </a:pPr>
            <a:endParaRPr lang="fr-FR" sz="2000" dirty="0">
              <a:latin typeface="Segoe UI" panose="020B0502040204020203" pitchFamily="34" charset="0"/>
              <a:cs typeface="Segoe UI" panose="020B0502040204020203" pitchFamily="34" charset="0"/>
            </a:endParaRPr>
          </a:p>
          <a:p>
            <a:pPr marL="342900" indent="-342900" algn="just">
              <a:buFont typeface="+mj-lt"/>
              <a:buAutoNum type="arabicPeriod"/>
            </a:pPr>
            <a:r>
              <a:rPr lang="fr-FR" sz="2000" dirty="0">
                <a:latin typeface="Segoe UI" panose="020B0502040204020203" pitchFamily="34" charset="0"/>
                <a:cs typeface="Segoe UI" panose="020B0502040204020203" pitchFamily="34" charset="0"/>
              </a:rPr>
              <a:t>L’approche 3*6 : une stratégie d’intervention </a:t>
            </a:r>
            <a:r>
              <a:rPr lang="fr-FR" sz="2000" dirty="0" smtClean="0">
                <a:latin typeface="Segoe UI" panose="020B0502040204020203" pitchFamily="34" charset="0"/>
                <a:cs typeface="Segoe UI" panose="020B0502040204020203" pitchFamily="34" charset="0"/>
              </a:rPr>
              <a:t>innovante spécifique </a:t>
            </a:r>
            <a:r>
              <a:rPr lang="fr-FR" sz="2000" dirty="0">
                <a:latin typeface="Segoe UI" panose="020B0502040204020203" pitchFamily="34" charset="0"/>
                <a:cs typeface="Segoe UI" panose="020B0502040204020203" pitchFamily="34" charset="0"/>
              </a:rPr>
              <a:t>aux contextes de </a:t>
            </a:r>
            <a:r>
              <a:rPr lang="fr-FR" sz="2000" dirty="0" smtClean="0">
                <a:latin typeface="Segoe UI" panose="020B0502040204020203" pitchFamily="34" charset="0"/>
                <a:cs typeface="Segoe UI" panose="020B0502040204020203" pitchFamily="34" charset="0"/>
              </a:rPr>
              <a:t>fragilité</a:t>
            </a:r>
          </a:p>
          <a:p>
            <a:pPr marL="342900" indent="-342900" algn="just">
              <a:buFont typeface="+mj-lt"/>
              <a:buAutoNum type="arabicPeriod"/>
            </a:pPr>
            <a:endParaRPr lang="fr-FR" sz="2000" dirty="0">
              <a:latin typeface="Segoe UI" panose="020B0502040204020203" pitchFamily="34" charset="0"/>
              <a:cs typeface="Segoe UI" panose="020B0502040204020203" pitchFamily="34" charset="0"/>
            </a:endParaRPr>
          </a:p>
          <a:p>
            <a:pPr marL="342900" indent="-342900" algn="just">
              <a:buFont typeface="+mj-lt"/>
              <a:buAutoNum type="arabicPeriod"/>
            </a:pPr>
            <a:r>
              <a:rPr lang="fr-FR" sz="2000" dirty="0">
                <a:latin typeface="Segoe UI" panose="020B0502040204020203" pitchFamily="34" charset="0"/>
                <a:cs typeface="Segoe UI" panose="020B0502040204020203" pitchFamily="34" charset="0"/>
              </a:rPr>
              <a:t>Leçons apprises et bonnes pratiques </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7005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235974" y="720697"/>
            <a:ext cx="9566378" cy="510778"/>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r-FR" sz="2400" dirty="0" smtClean="0"/>
              <a:t>1. Principes </a:t>
            </a:r>
            <a:r>
              <a:rPr lang="fr-FR" sz="2400" dirty="0"/>
              <a:t>de base pour des interventions dans les Etats </a:t>
            </a:r>
            <a:r>
              <a:rPr lang="fr-FR" sz="2400" dirty="0" smtClean="0"/>
              <a:t>fragiles</a:t>
            </a:r>
            <a:endParaRPr lang="en-US" sz="2400" dirty="0"/>
          </a:p>
        </p:txBody>
      </p:sp>
      <p:sp>
        <p:nvSpPr>
          <p:cNvPr id="3" name="Larme 2"/>
          <p:cNvSpPr/>
          <p:nvPr/>
        </p:nvSpPr>
        <p:spPr>
          <a:xfrm>
            <a:off x="101600" y="1401097"/>
            <a:ext cx="1771445" cy="1401097"/>
          </a:xfrm>
          <a:prstGeom prst="teardrop">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Segoe UI" panose="020B0502040204020203" pitchFamily="34" charset="0"/>
                <a:ea typeface="Segoe UI" panose="020B0502040204020203" pitchFamily="34" charset="0"/>
                <a:cs typeface="Segoe UI" panose="020B0502040204020203" pitchFamily="34" charset="0"/>
              </a:rPr>
              <a:t>Analyse sociopolitique préalable</a:t>
            </a:r>
            <a:endParaRPr lang="fr-FR" dirty="0">
              <a:solidFill>
                <a:schemeClr val="bg1"/>
              </a:solidFill>
            </a:endParaRPr>
          </a:p>
        </p:txBody>
      </p:sp>
      <p:sp>
        <p:nvSpPr>
          <p:cNvPr id="4" name="Rectangle à coins arrondis 3"/>
          <p:cNvSpPr/>
          <p:nvPr/>
        </p:nvSpPr>
        <p:spPr>
          <a:xfrm>
            <a:off x="1563330" y="1533800"/>
            <a:ext cx="7973551" cy="1047168"/>
          </a:xfrm>
          <a:prstGeom prst="round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r>
              <a:rPr lang="fr-FR" sz="1600" i="1" dirty="0" smtClean="0">
                <a:solidFill>
                  <a:schemeClr val="tx1"/>
                </a:solidFill>
                <a:latin typeface="Segoe UI" panose="020B0502040204020203" pitchFamily="34" charset="0"/>
                <a:cs typeface="Segoe UI" panose="020B0502040204020203" pitchFamily="34" charset="0"/>
              </a:rPr>
              <a:t>Permet de distinguer:</a:t>
            </a:r>
          </a:p>
          <a:p>
            <a:pPr marL="342900" lvl="0" indent="188913">
              <a:lnSpc>
                <a:spcPct val="150000"/>
              </a:lnSpc>
              <a:buFont typeface="Wingdings" panose="05000000000000000000" pitchFamily="2" charset="2"/>
              <a:buChar char="v"/>
              <a:defRPr/>
            </a:pP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Situations de crise aigue et de catastrophes </a:t>
            </a:r>
            <a:r>
              <a:rPr lang="fr-FR" b="1" dirty="0">
                <a:solidFill>
                  <a:prstClr val="black"/>
                </a:solidFill>
                <a:latin typeface="Segoe UI" panose="020B0502040204020203" pitchFamily="34" charset="0"/>
                <a:ea typeface="Segoe UI" panose="020B0502040204020203" pitchFamily="34" charset="0"/>
                <a:cs typeface="Segoe UI" panose="020B0502040204020203" pitchFamily="34" charset="0"/>
              </a:rPr>
              <a:t>:</a:t>
            </a: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fr-FR" b="1" i="1" dirty="0">
                <a:solidFill>
                  <a:srgbClr val="00B050"/>
                </a:solidFill>
                <a:latin typeface="Segoe UI" panose="020B0502040204020203" pitchFamily="34" charset="0"/>
                <a:ea typeface="Segoe UI" panose="020B0502040204020203" pitchFamily="34" charset="0"/>
                <a:cs typeface="Segoe UI" panose="020B0502040204020203" pitchFamily="34" charset="0"/>
              </a:rPr>
              <a:t>interventions rapides</a:t>
            </a:r>
          </a:p>
          <a:p>
            <a:pPr marL="342900" lvl="0" indent="188913">
              <a:buFont typeface="Wingdings" panose="05000000000000000000" pitchFamily="2" charset="2"/>
              <a:buChar char="v"/>
              <a:defRPr/>
            </a:pP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 Situations de fragilité structurelle : </a:t>
            </a:r>
            <a:r>
              <a:rPr lang="fr-FR" b="1" i="1" dirty="0">
                <a:solidFill>
                  <a:srgbClr val="00B050"/>
                </a:solidFill>
                <a:latin typeface="Segoe UI" panose="020B0502040204020203" pitchFamily="34" charset="0"/>
                <a:ea typeface="Segoe UI" panose="020B0502040204020203" pitchFamily="34" charset="0"/>
                <a:cs typeface="Segoe UI" panose="020B0502040204020203" pitchFamily="34" charset="0"/>
              </a:rPr>
              <a:t>post conflit par </a:t>
            </a:r>
            <a:r>
              <a:rPr lang="fr-FR" b="1" i="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exemple</a:t>
            </a:r>
            <a:endParaRPr lang="fr-FR" dirty="0">
              <a:solidFill>
                <a:srgbClr val="00B050"/>
              </a:solidFill>
              <a:latin typeface="Segoe UI" panose="020B0502040204020203" pitchFamily="34" charset="0"/>
              <a:cs typeface="Segoe UI" panose="020B0502040204020203" pitchFamily="34" charset="0"/>
            </a:endParaRPr>
          </a:p>
        </p:txBody>
      </p:sp>
      <p:sp>
        <p:nvSpPr>
          <p:cNvPr id="8" name="Larme 7"/>
          <p:cNvSpPr/>
          <p:nvPr/>
        </p:nvSpPr>
        <p:spPr>
          <a:xfrm>
            <a:off x="101600" y="2971816"/>
            <a:ext cx="1771445" cy="1401097"/>
          </a:xfrm>
          <a:prstGeom prst="teardrop">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Cadrage des interventions pays</a:t>
            </a:r>
            <a:endParaRPr lang="fr-FR" dirty="0">
              <a:solidFill>
                <a:schemeClr val="bg1"/>
              </a:solidFill>
            </a:endParaRPr>
          </a:p>
        </p:txBody>
      </p:sp>
      <p:sp>
        <p:nvSpPr>
          <p:cNvPr id="9" name="Rectangle à coins arrondis 8"/>
          <p:cNvSpPr/>
          <p:nvPr/>
        </p:nvSpPr>
        <p:spPr>
          <a:xfrm>
            <a:off x="1563330" y="3274140"/>
            <a:ext cx="7973551" cy="877546"/>
          </a:xfrm>
          <a:prstGeom prst="round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627063" lvl="0" indent="-271463" algn="just">
              <a:buFont typeface="Wingdings" panose="05000000000000000000" pitchFamily="2" charset="2"/>
              <a:buChar char="v"/>
              <a:defRPr/>
            </a:pP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Analyse des scénarios </a:t>
            </a:r>
            <a:r>
              <a:rPr lang="fr-FR" b="1" i="1" dirty="0">
                <a:solidFill>
                  <a:srgbClr val="00B050"/>
                </a:solidFill>
                <a:latin typeface="Segoe UI" panose="020B0502040204020203" pitchFamily="34" charset="0"/>
                <a:ea typeface="Segoe UI" panose="020B0502040204020203" pitchFamily="34" charset="0"/>
                <a:cs typeface="Segoe UI" panose="020B0502040204020203" pitchFamily="34" charset="0"/>
              </a:rPr>
              <a:t>en vue d’une adaptation à l’évolution du contexte</a:t>
            </a:r>
          </a:p>
        </p:txBody>
      </p:sp>
      <p:sp>
        <p:nvSpPr>
          <p:cNvPr id="10" name="Larme 9"/>
          <p:cNvSpPr/>
          <p:nvPr/>
        </p:nvSpPr>
        <p:spPr>
          <a:xfrm>
            <a:off x="101600" y="4542535"/>
            <a:ext cx="1771445" cy="1401097"/>
          </a:xfrm>
          <a:prstGeom prst="teardrop">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Type d’objectifs recommandés</a:t>
            </a:r>
            <a:endParaRPr lang="fr-FR" sz="1600" dirty="0">
              <a:solidFill>
                <a:schemeClr val="bg1"/>
              </a:solidFill>
            </a:endParaRPr>
          </a:p>
        </p:txBody>
      </p:sp>
      <p:sp>
        <p:nvSpPr>
          <p:cNvPr id="11" name="Rectangle à coins arrondis 10"/>
          <p:cNvSpPr/>
          <p:nvPr/>
        </p:nvSpPr>
        <p:spPr>
          <a:xfrm>
            <a:off x="1563330" y="4623632"/>
            <a:ext cx="7973551" cy="17329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627063" lvl="0" indent="-271463" algn="just">
              <a:lnSpc>
                <a:spcPct val="150000"/>
              </a:lnSpc>
              <a:buFont typeface="Wingdings" panose="05000000000000000000" pitchFamily="2" charset="2"/>
              <a:buChar char="v"/>
              <a:defRPr/>
            </a:pPr>
            <a:r>
              <a:rPr lang="fr-FR" u="sng" dirty="0">
                <a:solidFill>
                  <a:prstClr val="black"/>
                </a:solidFill>
                <a:latin typeface="Segoe UI" panose="020B0502040204020203" pitchFamily="34" charset="0"/>
                <a:ea typeface="Segoe UI" panose="020B0502040204020203" pitchFamily="34" charset="0"/>
                <a:cs typeface="Segoe UI" panose="020B0502040204020203" pitchFamily="34" charset="0"/>
              </a:rPr>
              <a:t>Court terme</a:t>
            </a: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 :  </a:t>
            </a:r>
            <a:r>
              <a:rPr lang="fr-FR" b="1" i="1" dirty="0">
                <a:solidFill>
                  <a:srgbClr val="00B050"/>
                </a:solidFill>
                <a:latin typeface="Segoe UI" panose="020B0502040204020203" pitchFamily="34" charset="0"/>
                <a:ea typeface="Segoe UI" panose="020B0502040204020203" pitchFamily="34" charset="0"/>
                <a:cs typeface="Segoe UI" panose="020B0502040204020203" pitchFamily="34" charset="0"/>
              </a:rPr>
              <a:t>amélioration des conditions de vie des populations </a:t>
            </a: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(emplois, revenus)</a:t>
            </a:r>
          </a:p>
          <a:p>
            <a:pPr marL="627063" lvl="0" indent="-271463" algn="just">
              <a:lnSpc>
                <a:spcPct val="150000"/>
              </a:lnSpc>
              <a:buFont typeface="Wingdings" panose="05000000000000000000" pitchFamily="2" charset="2"/>
              <a:buChar char="v"/>
              <a:defRPr/>
            </a:pPr>
            <a:r>
              <a:rPr lang="fr-FR" u="sng" dirty="0">
                <a:solidFill>
                  <a:prstClr val="black"/>
                </a:solidFill>
                <a:latin typeface="Segoe UI" panose="020B0502040204020203" pitchFamily="34" charset="0"/>
                <a:ea typeface="Segoe UI" panose="020B0502040204020203" pitchFamily="34" charset="0"/>
                <a:cs typeface="Segoe UI" panose="020B0502040204020203" pitchFamily="34" charset="0"/>
              </a:rPr>
              <a:t>Long terme</a:t>
            </a: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 : </a:t>
            </a:r>
            <a:r>
              <a:rPr lang="fr-FR" b="1" dirty="0">
                <a:solidFill>
                  <a:srgbClr val="00B050"/>
                </a:solidFill>
                <a:latin typeface="Segoe UI" panose="020B0502040204020203" pitchFamily="34" charset="0"/>
                <a:ea typeface="Segoe UI" panose="020B0502040204020203" pitchFamily="34" charset="0"/>
                <a:cs typeface="Segoe UI" panose="020B0502040204020203" pitchFamily="34" charset="0"/>
              </a:rPr>
              <a:t>renforcement des institutions </a:t>
            </a:r>
            <a:r>
              <a:rPr lang="fr-FR" dirty="0">
                <a:solidFill>
                  <a:prstClr val="black"/>
                </a:solidFill>
                <a:latin typeface="Segoe UI" panose="020B0502040204020203" pitchFamily="34" charset="0"/>
                <a:ea typeface="Segoe UI" panose="020B0502040204020203" pitchFamily="34" charset="0"/>
                <a:cs typeface="Segoe UI" panose="020B0502040204020203" pitchFamily="34" charset="0"/>
              </a:rPr>
              <a:t>(préservation du capital de développement)</a:t>
            </a:r>
            <a:endParaRPr lang="fr-FR" b="1" i="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3628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235974" y="720697"/>
            <a:ext cx="9566378" cy="510778"/>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r-FR" sz="2400" dirty="0" smtClean="0"/>
              <a:t>1. Principes </a:t>
            </a:r>
            <a:r>
              <a:rPr lang="fr-FR" sz="2400" dirty="0"/>
              <a:t>de base pour des interventions dans les Etats </a:t>
            </a:r>
            <a:r>
              <a:rPr lang="fr-FR" sz="2400" dirty="0" smtClean="0"/>
              <a:t>fragiles</a:t>
            </a:r>
            <a:endParaRPr lang="en-US" sz="2400" dirty="0"/>
          </a:p>
        </p:txBody>
      </p:sp>
      <p:sp>
        <p:nvSpPr>
          <p:cNvPr id="4" name="Rectangle à coins arrondis 3"/>
          <p:cNvSpPr/>
          <p:nvPr/>
        </p:nvSpPr>
        <p:spPr>
          <a:xfrm>
            <a:off x="1898611" y="1625240"/>
            <a:ext cx="7903742" cy="1740340"/>
          </a:xfrm>
          <a:prstGeom prst="round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625475" lvl="0" indent="-355600" algn="just">
              <a:buFont typeface="Wingdings" panose="05000000000000000000" pitchFamily="2" charset="2"/>
              <a:buChar char="v"/>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Eviter les politiques d’arrêt brutal et de redémarrage  : </a:t>
            </a:r>
            <a:r>
              <a:rPr lang="fr-FR" sz="2000" b="1" i="1" dirty="0">
                <a:solidFill>
                  <a:srgbClr val="00B050"/>
                </a:solidFill>
                <a:latin typeface="Segoe UI" panose="020B0502040204020203" pitchFamily="34" charset="0"/>
                <a:ea typeface="Segoe UI" panose="020B0502040204020203" pitchFamily="34" charset="0"/>
                <a:cs typeface="Segoe UI" panose="020B0502040204020203" pitchFamily="34" charset="0"/>
              </a:rPr>
              <a:t>(stop and go, souvent liées aux changements politiques)</a:t>
            </a:r>
            <a:r>
              <a:rPr lang="fr-FR" sz="2000" dirty="0">
                <a:solidFill>
                  <a:srgbClr val="00B050"/>
                </a:solidFill>
                <a:latin typeface="Segoe UI" panose="020B0502040204020203" pitchFamily="34" charset="0"/>
                <a:ea typeface="Segoe UI" panose="020B0502040204020203" pitchFamily="34" charset="0"/>
                <a:cs typeface="Segoe UI" panose="020B0502040204020203" pitchFamily="34" charset="0"/>
              </a:rPr>
              <a:t> </a:t>
            </a:r>
            <a:endParaRPr lang="fr-FR" sz="2000" dirty="0" smtClean="0">
              <a:solidFill>
                <a:srgbClr val="00B050"/>
              </a:solidFill>
              <a:latin typeface="Segoe UI" panose="020B0502040204020203" pitchFamily="34" charset="0"/>
              <a:ea typeface="Segoe UI" panose="020B0502040204020203" pitchFamily="34" charset="0"/>
              <a:cs typeface="Segoe UI" panose="020B0502040204020203" pitchFamily="34" charset="0"/>
            </a:endParaRPr>
          </a:p>
          <a:p>
            <a:pPr marL="625475" lvl="0" indent="-355600" algn="just">
              <a:buFont typeface="Wingdings" panose="05000000000000000000" pitchFamily="2" charset="2"/>
              <a:buChar char="v"/>
              <a:defRPr/>
            </a:pPr>
            <a:endParaRPr lang="fr-FR"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pPr marL="625475" lvl="0" indent="-355600" algn="just">
              <a:buFont typeface="Wingdings" panose="05000000000000000000" pitchFamily="2" charset="2"/>
              <a:buChar char="v"/>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 S’engager dans la durée : </a:t>
            </a:r>
            <a:r>
              <a:rPr lang="fr-FR" sz="2000" b="1" i="1" dirty="0">
                <a:solidFill>
                  <a:srgbClr val="00B050"/>
                </a:solidFill>
                <a:latin typeface="Segoe UI" panose="020B0502040204020203" pitchFamily="34" charset="0"/>
                <a:ea typeface="Segoe UI" panose="020B0502040204020203" pitchFamily="34" charset="0"/>
                <a:cs typeface="Segoe UI" panose="020B0502040204020203" pitchFamily="34" charset="0"/>
              </a:rPr>
              <a:t>amélioration des conditions de vie des populations, renforcement et </a:t>
            </a:r>
            <a:r>
              <a:rPr lang="fr-FR" sz="2000" b="1" i="1" dirty="0" err="1">
                <a:solidFill>
                  <a:srgbClr val="00B050"/>
                </a:solidFill>
                <a:latin typeface="Segoe UI" panose="020B0502040204020203" pitchFamily="34" charset="0"/>
                <a:ea typeface="Segoe UI" panose="020B0502040204020203" pitchFamily="34" charset="0"/>
                <a:cs typeface="Segoe UI" panose="020B0502040204020203" pitchFamily="34" charset="0"/>
              </a:rPr>
              <a:t>relégitimisation</a:t>
            </a:r>
            <a:endParaRPr lang="fr-FR" sz="2000" b="1" i="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Larme 2"/>
          <p:cNvSpPr/>
          <p:nvPr/>
        </p:nvSpPr>
        <p:spPr>
          <a:xfrm>
            <a:off x="0" y="1614457"/>
            <a:ext cx="2331720" cy="1873043"/>
          </a:xfrm>
          <a:prstGeom prst="teardrop">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Continuité des interventions et respect des engagements pris envers les populations</a:t>
            </a:r>
            <a:endParaRPr lang="fr-FR"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à coins arrondis 10"/>
          <p:cNvSpPr/>
          <p:nvPr/>
        </p:nvSpPr>
        <p:spPr>
          <a:xfrm>
            <a:off x="1563330" y="4420616"/>
            <a:ext cx="8239022" cy="181402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625475" lvl="0" indent="-182563" algn="just">
              <a:buFont typeface="Wingdings" panose="05000000000000000000" pitchFamily="2" charset="2"/>
              <a:buChar char="v"/>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Allouer un temps conséquent au suivi des opérations</a:t>
            </a:r>
          </a:p>
          <a:p>
            <a:pPr marL="625475" lvl="0" indent="-182563" algn="just">
              <a:buFont typeface="Wingdings" panose="05000000000000000000" pitchFamily="2" charset="2"/>
              <a:buChar char="v"/>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 Mobiliser une expertise aguerrie pour le suivi </a:t>
            </a:r>
          </a:p>
          <a:p>
            <a:pPr marL="625475" lvl="0" indent="-182563" algn="just">
              <a:buFont typeface="Wingdings" panose="05000000000000000000" pitchFamily="2" charset="2"/>
              <a:buChar char="v"/>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Définir des indicateurs de suivi en temps réel</a:t>
            </a:r>
          </a:p>
          <a:p>
            <a:pPr marL="625475" lvl="0" indent="-182563" algn="just">
              <a:buFont typeface="Wingdings" panose="05000000000000000000" pitchFamily="2" charset="2"/>
              <a:buChar char="v"/>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Décentraliser au tant que possible le niveau de prise de décision</a:t>
            </a:r>
          </a:p>
          <a:p>
            <a:pPr marL="625475" lvl="0" indent="-182563" algn="just">
              <a:buFont typeface="Wingdings" panose="05000000000000000000" pitchFamily="2" charset="2"/>
              <a:buChar char="v"/>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Accompagner les stratégies de sortie par une enveloppe financière d’après projet</a:t>
            </a:r>
          </a:p>
        </p:txBody>
      </p:sp>
      <p:sp>
        <p:nvSpPr>
          <p:cNvPr id="10" name="Larme 9"/>
          <p:cNvSpPr/>
          <p:nvPr/>
        </p:nvSpPr>
        <p:spPr>
          <a:xfrm>
            <a:off x="0" y="4420615"/>
            <a:ext cx="2331720" cy="1814021"/>
          </a:xfrm>
          <a:prstGeom prst="teardrop">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b="1" dirty="0">
                <a:solidFill>
                  <a:schemeClr val="bg1"/>
                </a:solidFill>
                <a:latin typeface="Segoe UI" panose="020B0502040204020203" pitchFamily="34" charset="0"/>
                <a:ea typeface="Segoe UI" panose="020B0502040204020203" pitchFamily="34" charset="0"/>
                <a:cs typeface="Segoe UI" panose="020B0502040204020203" pitchFamily="34" charset="0"/>
              </a:rPr>
              <a:t>Suivi des interventions </a:t>
            </a:r>
          </a:p>
        </p:txBody>
      </p:sp>
    </p:spTree>
    <p:extLst>
      <p:ext uri="{BB962C8B-B14F-4D97-AF65-F5344CB8AC3E}">
        <p14:creationId xmlns:p14="http://schemas.microsoft.com/office/powerpoint/2010/main" val="1559034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Objectif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678426" y="3176548"/>
            <a:ext cx="8672051" cy="646331"/>
          </a:xfrm>
          <a:prstGeom prst="rect">
            <a:avLst/>
          </a:prstGeom>
          <a:noFill/>
        </p:spPr>
        <p:txBody>
          <a:bodyPr wrap="square" rtlCol="0">
            <a:spAutoFit/>
          </a:bodyPr>
          <a:lstStyle/>
          <a:p>
            <a:r>
              <a:rPr lang="fr-FR" sz="3600" b="1" dirty="0" smtClean="0">
                <a:latin typeface="Segoe UI" panose="020B0502040204020203" pitchFamily="34" charset="0"/>
                <a:cs typeface="Segoe UI" panose="020B0502040204020203" pitchFamily="34" charset="0"/>
              </a:rPr>
              <a:t>Jeter les bases de la réussite de l’atelier</a:t>
            </a:r>
            <a:endParaRPr lang="fr-FR" sz="3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1068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graphicFrame>
        <p:nvGraphicFramePr>
          <p:cNvPr id="6" name="Espace réservé du contenu 3"/>
          <p:cNvGraphicFramePr>
            <a:graphicFrameLocks/>
          </p:cNvGraphicFramePr>
          <p:nvPr>
            <p:extLst>
              <p:ext uri="{D42A27DB-BD31-4B8C-83A1-F6EECF244321}">
                <p14:modId xmlns:p14="http://schemas.microsoft.com/office/powerpoint/2010/main" val="2765265215"/>
              </p:ext>
            </p:extLst>
          </p:nvPr>
        </p:nvGraphicFramePr>
        <p:xfrm>
          <a:off x="225670" y="1402081"/>
          <a:ext cx="8881889" cy="5012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4">
            <a:extLst>
              <a:ext uri="{FF2B5EF4-FFF2-40B4-BE49-F238E27FC236}">
                <a16:creationId xmlns:a16="http://schemas.microsoft.com/office/drawing/2014/main" id="{46FD1543-0309-42DC-88C4-8AEDF3183A04}"/>
              </a:ext>
            </a:extLst>
          </p:cNvPr>
          <p:cNvSpPr txBox="1"/>
          <p:nvPr/>
        </p:nvSpPr>
        <p:spPr>
          <a:xfrm>
            <a:off x="235974" y="712184"/>
            <a:ext cx="9566378" cy="527804"/>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fr-FR" sz="2500" dirty="0" smtClean="0"/>
              <a:t>2. Enjeux conceptuels des interventions dans les Etats fragiles</a:t>
            </a:r>
            <a:endParaRPr lang="en-US" sz="2500" dirty="0"/>
          </a:p>
        </p:txBody>
      </p:sp>
    </p:spTree>
    <p:extLst>
      <p:ext uri="{BB962C8B-B14F-4D97-AF65-F5344CB8AC3E}">
        <p14:creationId xmlns:p14="http://schemas.microsoft.com/office/powerpoint/2010/main" val="36719373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graphicEl>
                                              <a:dgm id="{0C8E27A2-4330-4586-9BC0-BFE1D9327440}"/>
                                            </p:graphicEl>
                                          </p:spTgt>
                                        </p:tgtEl>
                                        <p:attrNameLst>
                                          <p:attrName>style.visibility</p:attrName>
                                        </p:attrNameLst>
                                      </p:cBhvr>
                                      <p:to>
                                        <p:strVal val="visible"/>
                                      </p:to>
                                    </p:set>
                                    <p:anim calcmode="lin" valueType="num">
                                      <p:cBhvr additive="base">
                                        <p:cTn id="7" dur="500" fill="hold"/>
                                        <p:tgtEl>
                                          <p:spTgt spid="6">
                                            <p:graphicEl>
                                              <a:dgm id="{0C8E27A2-4330-4586-9BC0-BFE1D932744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0C8E27A2-4330-4586-9BC0-BFE1D932744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79ADBF3A-E098-4DAD-A189-EA839AB6C79E}"/>
                                            </p:graphicEl>
                                          </p:spTgt>
                                        </p:tgtEl>
                                        <p:attrNameLst>
                                          <p:attrName>style.visibility</p:attrName>
                                        </p:attrNameLst>
                                      </p:cBhvr>
                                      <p:to>
                                        <p:strVal val="visible"/>
                                      </p:to>
                                    </p:set>
                                    <p:anim calcmode="lin" valueType="num">
                                      <p:cBhvr additive="base">
                                        <p:cTn id="11" dur="500" fill="hold"/>
                                        <p:tgtEl>
                                          <p:spTgt spid="6">
                                            <p:graphicEl>
                                              <a:dgm id="{79ADBF3A-E098-4DAD-A189-EA839AB6C79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79ADBF3A-E098-4DAD-A189-EA839AB6C79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7093800D-3896-4222-9A56-3F26E65E013B}"/>
                                            </p:graphicEl>
                                          </p:spTgt>
                                        </p:tgtEl>
                                        <p:attrNameLst>
                                          <p:attrName>style.visibility</p:attrName>
                                        </p:attrNameLst>
                                      </p:cBhvr>
                                      <p:to>
                                        <p:strVal val="visible"/>
                                      </p:to>
                                    </p:set>
                                    <p:anim calcmode="lin" valueType="num">
                                      <p:cBhvr additive="base">
                                        <p:cTn id="17" dur="500" fill="hold"/>
                                        <p:tgtEl>
                                          <p:spTgt spid="6">
                                            <p:graphicEl>
                                              <a:dgm id="{7093800D-3896-4222-9A56-3F26E65E013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7093800D-3896-4222-9A56-3F26E65E013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graphicEl>
                                              <a:dgm id="{90C38777-7207-45A8-8763-92335F311A50}"/>
                                            </p:graphicEl>
                                          </p:spTgt>
                                        </p:tgtEl>
                                        <p:attrNameLst>
                                          <p:attrName>style.visibility</p:attrName>
                                        </p:attrNameLst>
                                      </p:cBhvr>
                                      <p:to>
                                        <p:strVal val="visible"/>
                                      </p:to>
                                    </p:set>
                                    <p:anim calcmode="lin" valueType="num">
                                      <p:cBhvr additive="base">
                                        <p:cTn id="21" dur="500" fill="hold"/>
                                        <p:tgtEl>
                                          <p:spTgt spid="6">
                                            <p:graphicEl>
                                              <a:dgm id="{90C38777-7207-45A8-8763-92335F311A50}"/>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90C38777-7207-45A8-8763-92335F311A50}"/>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graphicEl>
                                              <a:dgm id="{12E2754C-B235-4AFE-B950-3995AFFD0DDF}"/>
                                            </p:graphicEl>
                                          </p:spTgt>
                                        </p:tgtEl>
                                        <p:attrNameLst>
                                          <p:attrName>style.visibility</p:attrName>
                                        </p:attrNameLst>
                                      </p:cBhvr>
                                      <p:to>
                                        <p:strVal val="visible"/>
                                      </p:to>
                                    </p:set>
                                    <p:anim calcmode="lin" valueType="num">
                                      <p:cBhvr additive="base">
                                        <p:cTn id="27" dur="500" fill="hold"/>
                                        <p:tgtEl>
                                          <p:spTgt spid="6">
                                            <p:graphicEl>
                                              <a:dgm id="{12E2754C-B235-4AFE-B950-3995AFFD0DD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12E2754C-B235-4AFE-B950-3995AFFD0DD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7F739361-07A1-4D54-92E8-6B33064406EA}"/>
                                            </p:graphicEl>
                                          </p:spTgt>
                                        </p:tgtEl>
                                        <p:attrNameLst>
                                          <p:attrName>style.visibility</p:attrName>
                                        </p:attrNameLst>
                                      </p:cBhvr>
                                      <p:to>
                                        <p:strVal val="visible"/>
                                      </p:to>
                                    </p:set>
                                    <p:anim calcmode="lin" valueType="num">
                                      <p:cBhvr additive="base">
                                        <p:cTn id="31" dur="500" fill="hold"/>
                                        <p:tgtEl>
                                          <p:spTgt spid="6">
                                            <p:graphicEl>
                                              <a:dgm id="{7F739361-07A1-4D54-92E8-6B33064406E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7F739361-07A1-4D54-92E8-6B33064406E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A02F9ABB-3932-4E59-A123-6D2919961020}"/>
                                            </p:graphicEl>
                                          </p:spTgt>
                                        </p:tgtEl>
                                        <p:attrNameLst>
                                          <p:attrName>style.visibility</p:attrName>
                                        </p:attrNameLst>
                                      </p:cBhvr>
                                      <p:to>
                                        <p:strVal val="visible"/>
                                      </p:to>
                                    </p:set>
                                    <p:anim calcmode="lin" valueType="num">
                                      <p:cBhvr additive="base">
                                        <p:cTn id="37" dur="500" fill="hold"/>
                                        <p:tgtEl>
                                          <p:spTgt spid="6">
                                            <p:graphicEl>
                                              <a:dgm id="{A02F9ABB-3932-4E59-A123-6D291996102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A02F9ABB-3932-4E59-A123-6D2919961020}"/>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graphicEl>
                                              <a:dgm id="{8687798D-C8D9-4F15-93BE-9E84693CFC9D}"/>
                                            </p:graphicEl>
                                          </p:spTgt>
                                        </p:tgtEl>
                                        <p:attrNameLst>
                                          <p:attrName>style.visibility</p:attrName>
                                        </p:attrNameLst>
                                      </p:cBhvr>
                                      <p:to>
                                        <p:strVal val="visible"/>
                                      </p:to>
                                    </p:set>
                                    <p:anim calcmode="lin" valueType="num">
                                      <p:cBhvr additive="base">
                                        <p:cTn id="41" dur="500" fill="hold"/>
                                        <p:tgtEl>
                                          <p:spTgt spid="6">
                                            <p:graphicEl>
                                              <a:dgm id="{8687798D-C8D9-4F15-93BE-9E84693CFC9D}"/>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8687798D-C8D9-4F15-93BE-9E84693CFC9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235974" y="516386"/>
            <a:ext cx="9566378" cy="919401"/>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r-FR" sz="2400" dirty="0"/>
              <a:t>3</a:t>
            </a:r>
            <a:r>
              <a:rPr lang="fr-FR" sz="2400" dirty="0" smtClean="0"/>
              <a:t>. Questionnement </a:t>
            </a:r>
            <a:r>
              <a:rPr lang="fr-FR" sz="2400" dirty="0"/>
              <a:t>relatif à l’</a:t>
            </a:r>
            <a:r>
              <a:rPr lang="fr-FR" sz="2400" dirty="0" err="1"/>
              <a:t>évaluabilité</a:t>
            </a:r>
            <a:r>
              <a:rPr lang="fr-FR" sz="2400" dirty="0"/>
              <a:t> des interventions dans un contexte de </a:t>
            </a:r>
            <a:r>
              <a:rPr lang="fr-FR" sz="2400" dirty="0" smtClean="0"/>
              <a:t>fragilité</a:t>
            </a:r>
            <a:endParaRPr lang="en-US" sz="2400" dirty="0"/>
          </a:p>
        </p:txBody>
      </p:sp>
      <p:sp>
        <p:nvSpPr>
          <p:cNvPr id="4" name="Rectangle à coins arrondis 3"/>
          <p:cNvSpPr/>
          <p:nvPr/>
        </p:nvSpPr>
        <p:spPr>
          <a:xfrm>
            <a:off x="1563330" y="1762706"/>
            <a:ext cx="7973551" cy="783865"/>
          </a:xfrm>
          <a:prstGeom prst="round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708025" lvl="0" algn="just">
              <a:lnSpc>
                <a:spcPct val="150000"/>
              </a:lnSpc>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Clairement définie </a:t>
            </a:r>
          </a:p>
        </p:txBody>
      </p:sp>
      <p:sp>
        <p:nvSpPr>
          <p:cNvPr id="3" name="Larme 2"/>
          <p:cNvSpPr/>
          <p:nvPr/>
        </p:nvSpPr>
        <p:spPr>
          <a:xfrm>
            <a:off x="101600" y="1507777"/>
            <a:ext cx="2153920" cy="1401097"/>
          </a:xfrm>
          <a:prstGeom prst="teardrop">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b="1" dirty="0">
                <a:solidFill>
                  <a:schemeClr val="bg1"/>
                </a:solidFill>
                <a:latin typeface="Segoe UI" panose="020B0502040204020203" pitchFamily="34" charset="0"/>
                <a:ea typeface="Segoe UI" panose="020B0502040204020203" pitchFamily="34" charset="0"/>
                <a:cs typeface="Segoe UI" panose="020B0502040204020203" pitchFamily="34" charset="0"/>
              </a:rPr>
              <a:t>Théorie de changement</a:t>
            </a:r>
            <a:endParaRPr lang="fr-FR"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à coins arrondis 8"/>
          <p:cNvSpPr/>
          <p:nvPr/>
        </p:nvSpPr>
        <p:spPr>
          <a:xfrm>
            <a:off x="1563330" y="3048017"/>
            <a:ext cx="7973551" cy="1289512"/>
          </a:xfrm>
          <a:prstGeom prst="round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982663" lvl="0" indent="-355600" algn="just">
              <a:spcBef>
                <a:spcPts val="0"/>
              </a:spcBef>
              <a:buFont typeface="Wingdings" panose="05000000000000000000" pitchFamily="2" charset="2"/>
              <a:buChar char="v"/>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Objectifs, énoncés des résultats, produits, intrants et activités clairement </a:t>
            </a:r>
            <a:r>
              <a:rPr lang="fr-FR"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définis</a:t>
            </a:r>
          </a:p>
          <a:p>
            <a:pPr marL="982663" lvl="0" indent="-355600" algn="just">
              <a:spcBef>
                <a:spcPts val="0"/>
              </a:spcBef>
              <a:buFont typeface="Wingdings" panose="05000000000000000000" pitchFamily="2" charset="2"/>
              <a:buChar char="v"/>
            </a:pPr>
            <a:endPar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27063" lvl="0" algn="just">
              <a:spcBef>
                <a:spcPts val="0"/>
              </a:spcBef>
              <a:buFont typeface="Wingdings" panose="05000000000000000000" pitchFamily="2" charset="2"/>
              <a:buChar char="v"/>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 Indicateurs « SMART » </a:t>
            </a:r>
          </a:p>
        </p:txBody>
      </p:sp>
      <p:sp>
        <p:nvSpPr>
          <p:cNvPr id="8" name="Larme 7"/>
          <p:cNvSpPr/>
          <p:nvPr/>
        </p:nvSpPr>
        <p:spPr>
          <a:xfrm>
            <a:off x="101600" y="3017536"/>
            <a:ext cx="2153920" cy="1401097"/>
          </a:xfrm>
          <a:prstGeom prst="teardrop">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b="1" dirty="0">
                <a:solidFill>
                  <a:schemeClr val="bg1"/>
                </a:solidFill>
                <a:latin typeface="Segoe UI" panose="020B0502040204020203" pitchFamily="34" charset="0"/>
                <a:ea typeface="Segoe UI" panose="020B0502040204020203" pitchFamily="34" charset="0"/>
                <a:cs typeface="Segoe UI" panose="020B0502040204020203" pitchFamily="34" charset="0"/>
              </a:rPr>
              <a:t>Cadre de Résultats bien défini</a:t>
            </a:r>
            <a:endParaRPr lang="fr-FR"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à coins arrondis 10"/>
          <p:cNvSpPr/>
          <p:nvPr/>
        </p:nvSpPr>
        <p:spPr>
          <a:xfrm>
            <a:off x="1563330" y="4791273"/>
            <a:ext cx="7973551" cy="1579048"/>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t"/>
          <a:lstStyle/>
          <a:p>
            <a:pPr marL="900113" lvl="0" indent="-273050" algn="just">
              <a:spcBef>
                <a:spcPts val="0"/>
              </a:spcBef>
              <a:buFont typeface="Wingdings" panose="05000000000000000000" pitchFamily="2" charset="2"/>
              <a:buChar char="v"/>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Données de </a:t>
            </a:r>
            <a:r>
              <a:rPr lang="fr-FR"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référence</a:t>
            </a:r>
          </a:p>
          <a:p>
            <a:pPr marL="900113" lvl="0" indent="-273050" algn="just">
              <a:spcBef>
                <a:spcPts val="0"/>
              </a:spcBef>
              <a:buFont typeface="Wingdings" panose="05000000000000000000" pitchFamily="2" charset="2"/>
              <a:buChar char="v"/>
            </a:pPr>
            <a:endPar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900113" lvl="0" indent="-273050" algn="just">
              <a:spcBef>
                <a:spcPts val="0"/>
              </a:spcBef>
              <a:buFont typeface="Wingdings" panose="05000000000000000000" pitchFamily="2" charset="2"/>
              <a:buChar char="v"/>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Rapports d’avancement, Rapports de visites sur le terrain, évaluations </a:t>
            </a:r>
            <a:r>
              <a:rPr lang="fr-FR"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précédentes </a:t>
            </a: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bien documentés ? </a:t>
            </a:r>
          </a:p>
        </p:txBody>
      </p:sp>
      <p:sp>
        <p:nvSpPr>
          <p:cNvPr id="10" name="Larme 9"/>
          <p:cNvSpPr/>
          <p:nvPr/>
        </p:nvSpPr>
        <p:spPr>
          <a:xfrm>
            <a:off x="101600" y="4755895"/>
            <a:ext cx="2153920" cy="1614425"/>
          </a:xfrm>
          <a:prstGeom prst="teardrop">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Données de l’évaluation disponibles et suffisantes</a:t>
            </a:r>
            <a:endParaRPr lang="fr-FR" sz="1600" dirty="0">
              <a:solidFill>
                <a:schemeClr val="bg1"/>
              </a:solidFill>
            </a:endParaRPr>
          </a:p>
        </p:txBody>
      </p:sp>
    </p:spTree>
    <p:extLst>
      <p:ext uri="{BB962C8B-B14F-4D97-AF65-F5344CB8AC3E}">
        <p14:creationId xmlns:p14="http://schemas.microsoft.com/office/powerpoint/2010/main" val="23880488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235974" y="516386"/>
            <a:ext cx="9566378" cy="919401"/>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r-FR" sz="2400" dirty="0"/>
              <a:t>3</a:t>
            </a:r>
            <a:r>
              <a:rPr lang="fr-FR" sz="2400" dirty="0" smtClean="0"/>
              <a:t>. Questionnement </a:t>
            </a:r>
            <a:r>
              <a:rPr lang="fr-FR" sz="2400" dirty="0"/>
              <a:t>relatif à l’</a:t>
            </a:r>
            <a:r>
              <a:rPr lang="fr-FR" sz="2400" dirty="0" err="1"/>
              <a:t>évaluabilité</a:t>
            </a:r>
            <a:r>
              <a:rPr lang="fr-FR" sz="2400" dirty="0"/>
              <a:t> des interventions dans un contexte de </a:t>
            </a:r>
            <a:r>
              <a:rPr lang="fr-FR" sz="2400" dirty="0" smtClean="0"/>
              <a:t>fragilité</a:t>
            </a:r>
            <a:endParaRPr lang="en-US" sz="2400" dirty="0"/>
          </a:p>
        </p:txBody>
      </p:sp>
      <p:sp>
        <p:nvSpPr>
          <p:cNvPr id="4" name="Rectangle à coins arrondis 3"/>
          <p:cNvSpPr/>
          <p:nvPr/>
        </p:nvSpPr>
        <p:spPr>
          <a:xfrm>
            <a:off x="1593810" y="1930346"/>
            <a:ext cx="7973551" cy="1712014"/>
          </a:xfrm>
          <a:prstGeom prst="roundRec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t"/>
          <a:lstStyle/>
          <a:p>
            <a:pPr marL="625475" lvl="0" algn="just">
              <a:defRPr/>
            </a:pP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Contraintes dans la mobilisation de ressources ou de changements ayant entraîné une modification de l’orientation du projet peuvent amener à se questionner sur la pertinence de réaliser l’évaluation programmée : </a:t>
            </a:r>
            <a:r>
              <a:rPr lang="fr-FR" sz="2000" b="1" i="1" dirty="0">
                <a:solidFill>
                  <a:srgbClr val="002060"/>
                </a:solidFill>
                <a:latin typeface="Segoe UI" panose="020B0502040204020203" pitchFamily="34" charset="0"/>
                <a:ea typeface="Segoe UI" panose="020B0502040204020203" pitchFamily="34" charset="0"/>
                <a:cs typeface="Segoe UI" panose="020B0502040204020203" pitchFamily="34" charset="0"/>
              </a:rPr>
              <a:t>possibilité de retarder l’évaluation</a:t>
            </a:r>
          </a:p>
        </p:txBody>
      </p:sp>
      <p:sp>
        <p:nvSpPr>
          <p:cNvPr id="3" name="Larme 2"/>
          <p:cNvSpPr/>
          <p:nvPr/>
        </p:nvSpPr>
        <p:spPr>
          <a:xfrm>
            <a:off x="101600" y="1919257"/>
            <a:ext cx="2260600" cy="1723103"/>
          </a:xfrm>
          <a:prstGeom prst="teardrop">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Pertinence de l’évaluation avérée</a:t>
            </a:r>
          </a:p>
        </p:txBody>
      </p:sp>
      <p:sp>
        <p:nvSpPr>
          <p:cNvPr id="11" name="Rectangle à coins arrondis 10"/>
          <p:cNvSpPr/>
          <p:nvPr/>
        </p:nvSpPr>
        <p:spPr>
          <a:xfrm>
            <a:off x="1563330" y="4776033"/>
            <a:ext cx="7973551" cy="847527"/>
          </a:xfrm>
          <a:prstGeom prst="round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pPr marL="450850" lvl="0" algn="just">
              <a:lnSpc>
                <a:spcPct val="150000"/>
              </a:lnSpc>
              <a:spcBef>
                <a:spcPts val="0"/>
              </a:spcBef>
            </a:pPr>
            <a:r>
              <a:rPr lang="fr-FR"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Suffisantes </a:t>
            </a:r>
            <a:r>
              <a:rPr lang="fr-FR" sz="2000" dirty="0">
                <a:solidFill>
                  <a:prstClr val="black"/>
                </a:solidFill>
                <a:latin typeface="Segoe UI" panose="020B0502040204020203" pitchFamily="34" charset="0"/>
                <a:ea typeface="Segoe UI" panose="020B0502040204020203" pitchFamily="34" charset="0"/>
                <a:cs typeface="Segoe UI" panose="020B0502040204020203" pitchFamily="34" charset="0"/>
              </a:rPr>
              <a:t>et disponibles en temps opportun</a:t>
            </a:r>
          </a:p>
        </p:txBody>
      </p:sp>
      <p:sp>
        <p:nvSpPr>
          <p:cNvPr id="10" name="Larme 9"/>
          <p:cNvSpPr/>
          <p:nvPr/>
        </p:nvSpPr>
        <p:spPr>
          <a:xfrm>
            <a:off x="101600" y="4755895"/>
            <a:ext cx="2260600" cy="1614425"/>
          </a:xfrm>
          <a:prstGeom prst="teardrop">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Ressources allouées à l’évaluation</a:t>
            </a:r>
          </a:p>
        </p:txBody>
      </p:sp>
    </p:spTree>
    <p:extLst>
      <p:ext uri="{BB962C8B-B14F-4D97-AF65-F5344CB8AC3E}">
        <p14:creationId xmlns:p14="http://schemas.microsoft.com/office/powerpoint/2010/main" val="1115721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a:ln>
            <a:solidFill>
              <a:srgbClr val="92D050"/>
            </a:solidFill>
          </a:ln>
        </p:spPr>
      </p:pic>
      <p:sp>
        <p:nvSpPr>
          <p:cNvPr id="5" name="TextBox 4">
            <a:extLst>
              <a:ext uri="{FF2B5EF4-FFF2-40B4-BE49-F238E27FC236}">
                <a16:creationId xmlns:a16="http://schemas.microsoft.com/office/drawing/2014/main" id="{46FD1543-0309-42DC-88C4-8AEDF3183A04}"/>
              </a:ext>
            </a:extLst>
          </p:cNvPr>
          <p:cNvSpPr txBox="1"/>
          <p:nvPr/>
        </p:nvSpPr>
        <p:spPr>
          <a:xfrm>
            <a:off x="235974" y="516386"/>
            <a:ext cx="9566378" cy="919401"/>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r-FR" sz="2400" dirty="0"/>
              <a:t>3</a:t>
            </a:r>
            <a:r>
              <a:rPr lang="fr-FR" sz="2400" dirty="0" smtClean="0"/>
              <a:t>. Questionnement </a:t>
            </a:r>
            <a:r>
              <a:rPr lang="fr-FR" sz="2400" dirty="0"/>
              <a:t>relatif à l’</a:t>
            </a:r>
            <a:r>
              <a:rPr lang="fr-FR" sz="2400" dirty="0" err="1"/>
              <a:t>évaluabilité</a:t>
            </a:r>
            <a:r>
              <a:rPr lang="fr-FR" sz="2400" dirty="0"/>
              <a:t> des interventions dans un contexte de </a:t>
            </a:r>
            <a:r>
              <a:rPr lang="fr-FR" sz="2400" dirty="0" smtClean="0"/>
              <a:t>fragilité</a:t>
            </a:r>
            <a:endParaRPr lang="en-US" sz="2400" dirty="0"/>
          </a:p>
        </p:txBody>
      </p:sp>
      <p:sp>
        <p:nvSpPr>
          <p:cNvPr id="4" name="Rectangle à coins arrondis 3"/>
          <p:cNvSpPr/>
          <p:nvPr/>
        </p:nvSpPr>
        <p:spPr>
          <a:xfrm>
            <a:off x="1730970" y="1930346"/>
            <a:ext cx="7973551" cy="4714294"/>
          </a:xfrm>
          <a:prstGeom prst="round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marL="804863" lvl="0" indent="-273050" algn="just">
              <a:buFont typeface="Wingdings" panose="05000000000000000000" pitchFamily="2" charset="2"/>
              <a:buChar char="v"/>
              <a:defRPr/>
            </a:pPr>
            <a:r>
              <a:rPr lang="fr-FR" sz="2400" dirty="0">
                <a:solidFill>
                  <a:prstClr val="black"/>
                </a:solidFill>
                <a:latin typeface="Segoe UI" panose="020B0502040204020203" pitchFamily="34" charset="0"/>
                <a:ea typeface="Segoe UI" panose="020B0502040204020203" pitchFamily="34" charset="0"/>
                <a:cs typeface="Segoe UI" panose="020B0502040204020203" pitchFamily="34" charset="0"/>
              </a:rPr>
              <a:t>Attendre que la situation se prête à la réalisation de </a:t>
            </a: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l’évaluation;</a:t>
            </a:r>
          </a:p>
          <a:p>
            <a:pPr marL="804863" lvl="0" indent="-273050" algn="just">
              <a:buFont typeface="Wingdings" panose="05000000000000000000" pitchFamily="2" charset="2"/>
              <a:buChar char="v"/>
              <a:defRPr/>
            </a:pPr>
            <a:endParaRPr lang="fr-FR" sz="24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900113" lvl="0" indent="-368300" algn="just">
              <a:lnSpc>
                <a:spcPct val="100000"/>
              </a:lnSpc>
              <a:spcBef>
                <a:spcPts val="0"/>
              </a:spcBef>
              <a:buFont typeface="Wingdings" panose="05000000000000000000" pitchFamily="2" charset="2"/>
              <a:buChar char="v"/>
            </a:pPr>
            <a:r>
              <a:rPr lang="fr-FR" sz="2400" dirty="0">
                <a:solidFill>
                  <a:prstClr val="black"/>
                </a:solidFill>
                <a:latin typeface="Segoe UI" panose="020B0502040204020203" pitchFamily="34" charset="0"/>
                <a:ea typeface="Segoe UI" panose="020B0502040204020203" pitchFamily="34" charset="0"/>
                <a:cs typeface="Segoe UI" panose="020B0502040204020203" pitchFamily="34" charset="0"/>
              </a:rPr>
              <a:t>Adapter l’approche en matière de collecte des données (ex. : modification des sites des visites sur le terrain) et de méthodologie pour tenir compte des </a:t>
            </a: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problèmes;</a:t>
            </a:r>
          </a:p>
          <a:p>
            <a:pPr marL="900113" lvl="0" indent="-368300" algn="just">
              <a:lnSpc>
                <a:spcPct val="100000"/>
              </a:lnSpc>
              <a:spcBef>
                <a:spcPts val="0"/>
              </a:spcBef>
              <a:buFont typeface="Wingdings" panose="05000000000000000000" pitchFamily="2" charset="2"/>
              <a:buChar char="v"/>
            </a:pPr>
            <a:endParaRPr lang="fr-FR" sz="24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04863" lvl="0" indent="-354013" algn="just">
              <a:lnSpc>
                <a:spcPct val="100000"/>
              </a:lnSpc>
              <a:spcBef>
                <a:spcPts val="0"/>
              </a:spcBef>
              <a:buFont typeface="Wingdings" panose="05000000000000000000" pitchFamily="2" charset="2"/>
              <a:buChar char="v"/>
            </a:pPr>
            <a:r>
              <a:rPr lang="fr-FR" sz="2400" dirty="0">
                <a:solidFill>
                  <a:prstClr val="black"/>
                </a:solidFill>
                <a:latin typeface="Segoe UI" panose="020B0502040204020203" pitchFamily="34" charset="0"/>
                <a:ea typeface="Segoe UI" panose="020B0502040204020203" pitchFamily="34" charset="0"/>
                <a:cs typeface="Segoe UI" panose="020B0502040204020203" pitchFamily="34" charset="0"/>
              </a:rPr>
              <a:t>Situations de crise : s’assurer que l’évaluation est pertinente dans le contexte de situations de crise évoluant rapidement (sécurité des parties prenantes</a:t>
            </a:r>
            <a:r>
              <a:rPr lang="fr-FR"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fr-FR" sz="24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Larme 2"/>
          <p:cNvSpPr/>
          <p:nvPr/>
        </p:nvSpPr>
        <p:spPr>
          <a:xfrm>
            <a:off x="0" y="1919257"/>
            <a:ext cx="2697480" cy="1905983"/>
          </a:xfrm>
          <a:prstGeom prst="teardrop">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Contexte sociopolitique peu favorable </a:t>
            </a:r>
          </a:p>
        </p:txBody>
      </p:sp>
    </p:spTree>
    <p:extLst>
      <p:ext uri="{BB962C8B-B14F-4D97-AF65-F5344CB8AC3E}">
        <p14:creationId xmlns:p14="http://schemas.microsoft.com/office/powerpoint/2010/main" val="2303149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graphicFrame>
        <p:nvGraphicFramePr>
          <p:cNvPr id="6" name="Espace réservé du contenu 3"/>
          <p:cNvGraphicFramePr>
            <a:graphicFrameLocks/>
          </p:cNvGraphicFramePr>
          <p:nvPr>
            <p:extLst>
              <p:ext uri="{D42A27DB-BD31-4B8C-83A1-F6EECF244321}">
                <p14:modId xmlns:p14="http://schemas.microsoft.com/office/powerpoint/2010/main" val="2078622697"/>
              </p:ext>
            </p:extLst>
          </p:nvPr>
        </p:nvGraphicFramePr>
        <p:xfrm>
          <a:off x="225670" y="1402080"/>
          <a:ext cx="9576682" cy="5151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4">
            <a:extLst>
              <a:ext uri="{FF2B5EF4-FFF2-40B4-BE49-F238E27FC236}">
                <a16:creationId xmlns:a16="http://schemas.microsoft.com/office/drawing/2014/main" id="{46FD1543-0309-42DC-88C4-8AEDF3183A04}"/>
              </a:ext>
            </a:extLst>
          </p:cNvPr>
          <p:cNvSpPr txBox="1"/>
          <p:nvPr/>
        </p:nvSpPr>
        <p:spPr>
          <a:xfrm>
            <a:off x="235974" y="686646"/>
            <a:ext cx="9566378" cy="578882"/>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fr-FR" sz="2500" dirty="0" smtClean="0"/>
              <a:t>4. </a:t>
            </a:r>
            <a:r>
              <a:rPr lang="fr-FR" sz="2800" dirty="0"/>
              <a:t>Défis conceptuels et évaluatifs à prendre en compte </a:t>
            </a:r>
            <a:endParaRPr lang="en-US" sz="2800" dirty="0"/>
          </a:p>
        </p:txBody>
      </p:sp>
    </p:spTree>
    <p:extLst>
      <p:ext uri="{BB962C8B-B14F-4D97-AF65-F5344CB8AC3E}">
        <p14:creationId xmlns:p14="http://schemas.microsoft.com/office/powerpoint/2010/main" val="15280720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graphicEl>
                                              <a:dgm id="{0C8E27A2-4330-4586-9BC0-BFE1D9327440}"/>
                                            </p:graphicEl>
                                          </p:spTgt>
                                        </p:tgtEl>
                                        <p:attrNameLst>
                                          <p:attrName>style.visibility</p:attrName>
                                        </p:attrNameLst>
                                      </p:cBhvr>
                                      <p:to>
                                        <p:strVal val="visible"/>
                                      </p:to>
                                    </p:set>
                                    <p:anim calcmode="lin" valueType="num">
                                      <p:cBhvr additive="base">
                                        <p:cTn id="7" dur="500" fill="hold"/>
                                        <p:tgtEl>
                                          <p:spTgt spid="6">
                                            <p:graphicEl>
                                              <a:dgm id="{0C8E27A2-4330-4586-9BC0-BFE1D932744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0C8E27A2-4330-4586-9BC0-BFE1D932744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79ADBF3A-E098-4DAD-A189-EA839AB6C79E}"/>
                                            </p:graphicEl>
                                          </p:spTgt>
                                        </p:tgtEl>
                                        <p:attrNameLst>
                                          <p:attrName>style.visibility</p:attrName>
                                        </p:attrNameLst>
                                      </p:cBhvr>
                                      <p:to>
                                        <p:strVal val="visible"/>
                                      </p:to>
                                    </p:set>
                                    <p:anim calcmode="lin" valueType="num">
                                      <p:cBhvr additive="base">
                                        <p:cTn id="11" dur="500" fill="hold"/>
                                        <p:tgtEl>
                                          <p:spTgt spid="6">
                                            <p:graphicEl>
                                              <a:dgm id="{79ADBF3A-E098-4DAD-A189-EA839AB6C79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79ADBF3A-E098-4DAD-A189-EA839AB6C79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7093800D-3896-4222-9A56-3F26E65E013B}"/>
                                            </p:graphicEl>
                                          </p:spTgt>
                                        </p:tgtEl>
                                        <p:attrNameLst>
                                          <p:attrName>style.visibility</p:attrName>
                                        </p:attrNameLst>
                                      </p:cBhvr>
                                      <p:to>
                                        <p:strVal val="visible"/>
                                      </p:to>
                                    </p:set>
                                    <p:anim calcmode="lin" valueType="num">
                                      <p:cBhvr additive="base">
                                        <p:cTn id="17" dur="500" fill="hold"/>
                                        <p:tgtEl>
                                          <p:spTgt spid="6">
                                            <p:graphicEl>
                                              <a:dgm id="{7093800D-3896-4222-9A56-3F26E65E013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7093800D-3896-4222-9A56-3F26E65E013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graphicEl>
                                              <a:dgm id="{90C38777-7207-45A8-8763-92335F311A50}"/>
                                            </p:graphicEl>
                                          </p:spTgt>
                                        </p:tgtEl>
                                        <p:attrNameLst>
                                          <p:attrName>style.visibility</p:attrName>
                                        </p:attrNameLst>
                                      </p:cBhvr>
                                      <p:to>
                                        <p:strVal val="visible"/>
                                      </p:to>
                                    </p:set>
                                    <p:anim calcmode="lin" valueType="num">
                                      <p:cBhvr additive="base">
                                        <p:cTn id="21" dur="500" fill="hold"/>
                                        <p:tgtEl>
                                          <p:spTgt spid="6">
                                            <p:graphicEl>
                                              <a:dgm id="{90C38777-7207-45A8-8763-92335F311A50}"/>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90C38777-7207-45A8-8763-92335F311A50}"/>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graphicEl>
                                              <a:dgm id="{12E2754C-B235-4AFE-B950-3995AFFD0DDF}"/>
                                            </p:graphicEl>
                                          </p:spTgt>
                                        </p:tgtEl>
                                        <p:attrNameLst>
                                          <p:attrName>style.visibility</p:attrName>
                                        </p:attrNameLst>
                                      </p:cBhvr>
                                      <p:to>
                                        <p:strVal val="visible"/>
                                      </p:to>
                                    </p:set>
                                    <p:anim calcmode="lin" valueType="num">
                                      <p:cBhvr additive="base">
                                        <p:cTn id="27" dur="500" fill="hold"/>
                                        <p:tgtEl>
                                          <p:spTgt spid="6">
                                            <p:graphicEl>
                                              <a:dgm id="{12E2754C-B235-4AFE-B950-3995AFFD0DD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12E2754C-B235-4AFE-B950-3995AFFD0DD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7F739361-07A1-4D54-92E8-6B33064406EA}"/>
                                            </p:graphicEl>
                                          </p:spTgt>
                                        </p:tgtEl>
                                        <p:attrNameLst>
                                          <p:attrName>style.visibility</p:attrName>
                                        </p:attrNameLst>
                                      </p:cBhvr>
                                      <p:to>
                                        <p:strVal val="visible"/>
                                      </p:to>
                                    </p:set>
                                    <p:anim calcmode="lin" valueType="num">
                                      <p:cBhvr additive="base">
                                        <p:cTn id="31" dur="500" fill="hold"/>
                                        <p:tgtEl>
                                          <p:spTgt spid="6">
                                            <p:graphicEl>
                                              <a:dgm id="{7F739361-07A1-4D54-92E8-6B33064406E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7F739361-07A1-4D54-92E8-6B33064406E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A02F9ABB-3932-4E59-A123-6D2919961020}"/>
                                            </p:graphicEl>
                                          </p:spTgt>
                                        </p:tgtEl>
                                        <p:attrNameLst>
                                          <p:attrName>style.visibility</p:attrName>
                                        </p:attrNameLst>
                                      </p:cBhvr>
                                      <p:to>
                                        <p:strVal val="visible"/>
                                      </p:to>
                                    </p:set>
                                    <p:anim calcmode="lin" valueType="num">
                                      <p:cBhvr additive="base">
                                        <p:cTn id="37" dur="500" fill="hold"/>
                                        <p:tgtEl>
                                          <p:spTgt spid="6">
                                            <p:graphicEl>
                                              <a:dgm id="{A02F9ABB-3932-4E59-A123-6D291996102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A02F9ABB-3932-4E59-A123-6D2919961020}"/>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graphicEl>
                                              <a:dgm id="{8687798D-C8D9-4F15-93BE-9E84693CFC9D}"/>
                                            </p:graphicEl>
                                          </p:spTgt>
                                        </p:tgtEl>
                                        <p:attrNameLst>
                                          <p:attrName>style.visibility</p:attrName>
                                        </p:attrNameLst>
                                      </p:cBhvr>
                                      <p:to>
                                        <p:strVal val="visible"/>
                                      </p:to>
                                    </p:set>
                                    <p:anim calcmode="lin" valueType="num">
                                      <p:cBhvr additive="base">
                                        <p:cTn id="41" dur="500" fill="hold"/>
                                        <p:tgtEl>
                                          <p:spTgt spid="6">
                                            <p:graphicEl>
                                              <a:dgm id="{8687798D-C8D9-4F15-93BE-9E84693CFC9D}"/>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8687798D-C8D9-4F15-93BE-9E84693CFC9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1917015968"/>
              </p:ext>
            </p:extLst>
          </p:nvPr>
        </p:nvGraphicFramePr>
        <p:xfrm>
          <a:off x="416496" y="1772816"/>
          <a:ext cx="9073008" cy="4978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1" descr="http://www.nec-registration.org/assets/images/NEC2019_log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96" y="8720"/>
            <a:ext cx="1994204" cy="6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5990" y="-27384"/>
            <a:ext cx="191351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46FD1543-0309-42DC-88C4-8AEDF3183A04}"/>
              </a:ext>
            </a:extLst>
          </p:cNvPr>
          <p:cNvSpPr txBox="1"/>
          <p:nvPr/>
        </p:nvSpPr>
        <p:spPr>
          <a:xfrm>
            <a:off x="235974" y="623067"/>
            <a:ext cx="9566378" cy="919401"/>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r-FR" sz="2400" dirty="0"/>
              <a:t>5</a:t>
            </a:r>
            <a:r>
              <a:rPr lang="fr-FR" sz="2400" dirty="0" smtClean="0"/>
              <a:t>. </a:t>
            </a:r>
            <a:r>
              <a:rPr lang="fr-FR" sz="2400" dirty="0"/>
              <a:t>L’approche 3*6 : une stratégie d’intervention </a:t>
            </a:r>
            <a:r>
              <a:rPr lang="fr-FR" sz="2400" dirty="0" smtClean="0"/>
              <a:t>innovante spécifique </a:t>
            </a:r>
            <a:r>
              <a:rPr lang="fr-FR" sz="2400" dirty="0"/>
              <a:t>aux contextes de fragilité</a:t>
            </a:r>
            <a:endParaRPr lang="en-US" sz="2400" dirty="0"/>
          </a:p>
        </p:txBody>
      </p:sp>
    </p:spTree>
    <p:extLst>
      <p:ext uri="{BB962C8B-B14F-4D97-AF65-F5344CB8AC3E}">
        <p14:creationId xmlns:p14="http://schemas.microsoft.com/office/powerpoint/2010/main" val="18009644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8DEE06F3-F478-4540-A6C4-509C6C060E94}"/>
                                            </p:graphicEl>
                                          </p:spTgt>
                                        </p:tgtEl>
                                        <p:attrNameLst>
                                          <p:attrName>style.visibility</p:attrName>
                                        </p:attrNameLst>
                                      </p:cBhvr>
                                      <p:to>
                                        <p:strVal val="visible"/>
                                      </p:to>
                                    </p:set>
                                    <p:anim calcmode="lin" valueType="num">
                                      <p:cBhvr additive="base">
                                        <p:cTn id="7" dur="500" fill="hold"/>
                                        <p:tgtEl>
                                          <p:spTgt spid="2">
                                            <p:graphicEl>
                                              <a:dgm id="{8DEE06F3-F478-4540-A6C4-509C6C060E9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8DEE06F3-F478-4540-A6C4-509C6C060E9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9B2C31E6-BADA-40CF-9D6D-A84F00D03E25}"/>
                                            </p:graphicEl>
                                          </p:spTgt>
                                        </p:tgtEl>
                                        <p:attrNameLst>
                                          <p:attrName>style.visibility</p:attrName>
                                        </p:attrNameLst>
                                      </p:cBhvr>
                                      <p:to>
                                        <p:strVal val="visible"/>
                                      </p:to>
                                    </p:set>
                                    <p:anim calcmode="lin" valueType="num">
                                      <p:cBhvr additive="base">
                                        <p:cTn id="13" dur="500" fill="hold"/>
                                        <p:tgtEl>
                                          <p:spTgt spid="2">
                                            <p:graphicEl>
                                              <a:dgm id="{9B2C31E6-BADA-40CF-9D6D-A84F00D03E2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9B2C31E6-BADA-40CF-9D6D-A84F00D03E2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8E39DF2D-8B29-465D-9A9B-EF4480E5A0D1}"/>
                                            </p:graphicEl>
                                          </p:spTgt>
                                        </p:tgtEl>
                                        <p:attrNameLst>
                                          <p:attrName>style.visibility</p:attrName>
                                        </p:attrNameLst>
                                      </p:cBhvr>
                                      <p:to>
                                        <p:strVal val="visible"/>
                                      </p:to>
                                    </p:set>
                                    <p:anim calcmode="lin" valueType="num">
                                      <p:cBhvr additive="base">
                                        <p:cTn id="19" dur="500" fill="hold"/>
                                        <p:tgtEl>
                                          <p:spTgt spid="2">
                                            <p:graphicEl>
                                              <a:dgm id="{8E39DF2D-8B29-465D-9A9B-EF4480E5A0D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8E39DF2D-8B29-465D-9A9B-EF4480E5A0D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7FE80E5E-E020-4105-9305-DE8B2C22780D}"/>
                                            </p:graphicEl>
                                          </p:spTgt>
                                        </p:tgtEl>
                                        <p:attrNameLst>
                                          <p:attrName>style.visibility</p:attrName>
                                        </p:attrNameLst>
                                      </p:cBhvr>
                                      <p:to>
                                        <p:strVal val="visible"/>
                                      </p:to>
                                    </p:set>
                                    <p:anim calcmode="lin" valueType="num">
                                      <p:cBhvr additive="base">
                                        <p:cTn id="25" dur="500" fill="hold"/>
                                        <p:tgtEl>
                                          <p:spTgt spid="2">
                                            <p:graphicEl>
                                              <a:dgm id="{7FE80E5E-E020-4105-9305-DE8B2C22780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7FE80E5E-E020-4105-9305-DE8B2C22780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8" name="Espace réservé du contenu 6"/>
          <p:cNvSpPr txBox="1">
            <a:spLocks/>
          </p:cNvSpPr>
          <p:nvPr/>
        </p:nvSpPr>
        <p:spPr>
          <a:xfrm>
            <a:off x="457200" y="1286923"/>
            <a:ext cx="9197788" cy="54048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600"/>
              </a:spcAft>
              <a:buClrTx/>
              <a:buSzTx/>
              <a:tabLst/>
              <a:defRPr/>
            </a:pPr>
            <a:endParaRPr kumimoji="0" lang="fr-FR" sz="18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TextBox 4">
            <a:extLst>
              <a:ext uri="{FF2B5EF4-FFF2-40B4-BE49-F238E27FC236}">
                <a16:creationId xmlns:a16="http://schemas.microsoft.com/office/drawing/2014/main" id="{46FD1543-0309-42DC-88C4-8AEDF3183A04}"/>
              </a:ext>
            </a:extLst>
          </p:cNvPr>
          <p:cNvSpPr txBox="1"/>
          <p:nvPr/>
        </p:nvSpPr>
        <p:spPr>
          <a:xfrm>
            <a:off x="235974" y="712185"/>
            <a:ext cx="9566378" cy="527804"/>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fr-FR" sz="2500" dirty="0"/>
              <a:t>6</a:t>
            </a:r>
            <a:r>
              <a:rPr lang="fr-FR" sz="2500" dirty="0" smtClean="0"/>
              <a:t>. Leçons apprises et bonnes pratiques</a:t>
            </a:r>
            <a:endParaRPr lang="en-US" sz="2800" dirty="0"/>
          </a:p>
        </p:txBody>
      </p:sp>
      <p:sp>
        <p:nvSpPr>
          <p:cNvPr id="7" name="Rectangle à coins arrondis 6"/>
          <p:cNvSpPr/>
          <p:nvPr/>
        </p:nvSpPr>
        <p:spPr>
          <a:xfrm>
            <a:off x="3279162" y="1465413"/>
            <a:ext cx="6523190" cy="1536867"/>
          </a:xfrm>
          <a:prstGeom prst="round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marL="441325" lvl="1" algn="just">
              <a:lnSpc>
                <a:spcPct val="90000"/>
              </a:lnSpc>
              <a:spcBef>
                <a:spcPts val="500"/>
              </a:spcBef>
              <a:defRPr/>
            </a:pPr>
            <a:r>
              <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rPr>
              <a:t>C</a:t>
            </a:r>
            <a:r>
              <a:rPr lang="x-none" i="1" dirty="0">
                <a:solidFill>
                  <a:prstClr val="black"/>
                </a:solidFill>
                <a:latin typeface="Segoe UI" panose="020B0502040204020203" pitchFamily="34" charset="0"/>
                <a:ea typeface="Segoe UI" panose="020B0502040204020203" pitchFamily="34" charset="0"/>
                <a:cs typeface="Segoe UI" panose="020B0502040204020203" pitchFamily="34" charset="0"/>
              </a:rPr>
              <a:t>ohérence </a:t>
            </a:r>
            <a:r>
              <a:rPr lang="x-none"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avec</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marL="727075" lvl="1" indent="-285750" algn="just">
              <a:lnSpc>
                <a:spcPct val="90000"/>
              </a:lnSpc>
              <a:spcBef>
                <a:spcPts val="500"/>
              </a:spcBef>
              <a:buFont typeface="Wingdings" panose="05000000000000000000" pitchFamily="2" charset="2"/>
              <a:buChar char="v"/>
              <a:defRPr/>
            </a:pP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les ODD,</a:t>
            </a:r>
          </a:p>
          <a:p>
            <a:pPr marL="727075" lvl="1" indent="-285750" algn="just">
              <a:lnSpc>
                <a:spcPct val="90000"/>
              </a:lnSpc>
              <a:spcBef>
                <a:spcPts val="500"/>
              </a:spcBef>
              <a:buFont typeface="Wingdings" panose="05000000000000000000" pitchFamily="2" charset="2"/>
              <a:buChar char="v"/>
              <a:defRPr/>
            </a:pP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les </a:t>
            </a:r>
            <a:r>
              <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rPr>
              <a:t>programmes nationaux de </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développement</a:t>
            </a:r>
          </a:p>
          <a:p>
            <a:pPr marL="727075" lvl="1" indent="-285750" algn="just">
              <a:lnSpc>
                <a:spcPct val="90000"/>
              </a:lnSpc>
              <a:spcBef>
                <a:spcPts val="500"/>
              </a:spcBef>
              <a:buFont typeface="Wingdings" panose="05000000000000000000" pitchFamily="2" charset="2"/>
              <a:buChar char="v"/>
              <a:defRPr/>
            </a:pPr>
            <a:r>
              <a:rPr lang="x-none"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les </a:t>
            </a:r>
            <a:r>
              <a:rPr lang="x-none" i="1" dirty="0">
                <a:solidFill>
                  <a:prstClr val="black"/>
                </a:solidFill>
                <a:latin typeface="Segoe UI" panose="020B0502040204020203" pitchFamily="34" charset="0"/>
                <a:ea typeface="Segoe UI" panose="020B0502040204020203" pitchFamily="34" charset="0"/>
                <a:cs typeface="Segoe UI" panose="020B0502040204020203" pitchFamily="34" charset="0"/>
              </a:rPr>
              <a:t>programmes des partenaires au développement</a:t>
            </a:r>
            <a:endPar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Larme 8"/>
          <p:cNvSpPr/>
          <p:nvPr/>
        </p:nvSpPr>
        <p:spPr>
          <a:xfrm>
            <a:off x="0" y="1447801"/>
            <a:ext cx="3718560" cy="2576944"/>
          </a:xfrm>
          <a:prstGeom prst="teardrop">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 Appropriation </a:t>
            </a:r>
            <a:r>
              <a:rPr lang="fr-FR"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des projets renforcée par leur alignement aux priorités nationales et des partenaires au développement</a:t>
            </a:r>
          </a:p>
        </p:txBody>
      </p:sp>
      <p:sp>
        <p:nvSpPr>
          <p:cNvPr id="10" name="Rectangle à coins arrondis 9"/>
          <p:cNvSpPr/>
          <p:nvPr/>
        </p:nvSpPr>
        <p:spPr>
          <a:xfrm>
            <a:off x="3190240" y="4100345"/>
            <a:ext cx="6683232" cy="2437615"/>
          </a:xfrm>
          <a:prstGeom prst="round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t"/>
          <a:lstStyle/>
          <a:p>
            <a:pPr marL="560388" lvl="1" indent="-285750" algn="just">
              <a:lnSpc>
                <a:spcPct val="90000"/>
              </a:lnSpc>
              <a:spcBef>
                <a:spcPts val="500"/>
              </a:spcBef>
              <a:buFont typeface="Wingdings" panose="05000000000000000000" pitchFamily="2" charset="2"/>
              <a:buChar char="v"/>
              <a:defRPr/>
            </a:pPr>
            <a:r>
              <a:rPr lang="fr-FR" sz="17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Implication </a:t>
            </a:r>
            <a:r>
              <a:rPr lang="fr-FR" sz="1700" i="1" dirty="0">
                <a:solidFill>
                  <a:prstClr val="black"/>
                </a:solidFill>
                <a:latin typeface="Segoe UI" panose="020B0502040204020203" pitchFamily="34" charset="0"/>
                <a:ea typeface="Segoe UI" panose="020B0502040204020203" pitchFamily="34" charset="0"/>
                <a:cs typeface="Segoe UI" panose="020B0502040204020203" pitchFamily="34" charset="0"/>
              </a:rPr>
              <a:t>des bénéficiaires au moment de l’identification des besoins</a:t>
            </a:r>
          </a:p>
          <a:p>
            <a:pPr marL="560388" lvl="1" indent="-285750" algn="just">
              <a:lnSpc>
                <a:spcPct val="90000"/>
              </a:lnSpc>
              <a:spcBef>
                <a:spcPts val="500"/>
              </a:spcBef>
              <a:buFont typeface="Wingdings" panose="05000000000000000000" pitchFamily="2" charset="2"/>
              <a:buChar char="v"/>
              <a:defRPr/>
            </a:pPr>
            <a:r>
              <a:rPr lang="fr-FR" sz="17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Implication </a:t>
            </a:r>
            <a:r>
              <a:rPr lang="fr-FR" sz="1700" i="1" dirty="0">
                <a:solidFill>
                  <a:prstClr val="black"/>
                </a:solidFill>
                <a:latin typeface="Segoe UI" panose="020B0502040204020203" pitchFamily="34" charset="0"/>
                <a:ea typeface="Segoe UI" panose="020B0502040204020203" pitchFamily="34" charset="0"/>
                <a:cs typeface="Segoe UI" panose="020B0502040204020203" pitchFamily="34" charset="0"/>
              </a:rPr>
              <a:t>d’autres bailleurs dans les consultations préalables à la conception</a:t>
            </a:r>
          </a:p>
          <a:p>
            <a:pPr marL="560388" lvl="1" indent="-285750" algn="just">
              <a:lnSpc>
                <a:spcPct val="90000"/>
              </a:lnSpc>
              <a:spcBef>
                <a:spcPts val="500"/>
              </a:spcBef>
              <a:buFont typeface="Wingdings" panose="05000000000000000000" pitchFamily="2" charset="2"/>
              <a:buChar char="v"/>
              <a:defRPr/>
            </a:pPr>
            <a:r>
              <a:rPr lang="fr-FR" sz="17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Implication </a:t>
            </a:r>
            <a:r>
              <a:rPr lang="fr-FR" sz="1700" i="1" dirty="0">
                <a:solidFill>
                  <a:prstClr val="black"/>
                </a:solidFill>
                <a:latin typeface="Segoe UI" panose="020B0502040204020203" pitchFamily="34" charset="0"/>
                <a:ea typeface="Segoe UI" panose="020B0502040204020203" pitchFamily="34" charset="0"/>
                <a:cs typeface="Segoe UI" panose="020B0502040204020203" pitchFamily="34" charset="0"/>
              </a:rPr>
              <a:t>des principaux acteurs et parties prenantes au niveau local, régional et national</a:t>
            </a:r>
          </a:p>
          <a:p>
            <a:pPr marL="560388" lvl="1" indent="-285750" algn="just">
              <a:lnSpc>
                <a:spcPct val="90000"/>
              </a:lnSpc>
              <a:spcBef>
                <a:spcPts val="500"/>
              </a:spcBef>
              <a:buFont typeface="Wingdings" panose="05000000000000000000" pitchFamily="2" charset="2"/>
              <a:buChar char="v"/>
              <a:defRPr/>
            </a:pPr>
            <a:r>
              <a:rPr lang="fr-FR" sz="17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Promotion </a:t>
            </a:r>
            <a:r>
              <a:rPr lang="fr-FR" sz="1700" i="1" dirty="0">
                <a:solidFill>
                  <a:prstClr val="black"/>
                </a:solidFill>
                <a:latin typeface="Segoe UI" panose="020B0502040204020203" pitchFamily="34" charset="0"/>
                <a:ea typeface="Segoe UI" panose="020B0502040204020203" pitchFamily="34" charset="0"/>
                <a:cs typeface="Segoe UI" panose="020B0502040204020203" pitchFamily="34" charset="0"/>
              </a:rPr>
              <a:t>et renforcement du rôle des femmes et des jeunes</a:t>
            </a:r>
          </a:p>
          <a:p>
            <a:pPr marL="560388" lvl="1" indent="-285750" algn="just">
              <a:lnSpc>
                <a:spcPct val="90000"/>
              </a:lnSpc>
              <a:spcBef>
                <a:spcPts val="500"/>
              </a:spcBef>
              <a:buFont typeface="Wingdings" panose="05000000000000000000" pitchFamily="2" charset="2"/>
              <a:buChar char="v"/>
              <a:defRPr/>
            </a:pPr>
            <a:r>
              <a:rPr lang="fr-FR" sz="17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Délimitation </a:t>
            </a:r>
            <a:r>
              <a:rPr lang="fr-FR" sz="1700" i="1" dirty="0">
                <a:solidFill>
                  <a:prstClr val="black"/>
                </a:solidFill>
                <a:latin typeface="Segoe UI" panose="020B0502040204020203" pitchFamily="34" charset="0"/>
                <a:ea typeface="Segoe UI" panose="020B0502040204020203" pitchFamily="34" charset="0"/>
                <a:cs typeface="Segoe UI" panose="020B0502040204020203" pitchFamily="34" charset="0"/>
              </a:rPr>
              <a:t>consensuelle de la zone d’intervention</a:t>
            </a:r>
          </a:p>
        </p:txBody>
      </p:sp>
      <p:sp>
        <p:nvSpPr>
          <p:cNvPr id="11" name="Larme 10"/>
          <p:cNvSpPr/>
          <p:nvPr/>
        </p:nvSpPr>
        <p:spPr>
          <a:xfrm>
            <a:off x="-12722" y="4082733"/>
            <a:ext cx="3718560" cy="2667000"/>
          </a:xfrm>
          <a:prstGeom prst="teardrop">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2. Accueil favorable des projets subordonnée à la démarche inclusive observée dans le cadre de leur </a:t>
            </a:r>
            <a:r>
              <a:rPr lang="fr-FR"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conception</a:t>
            </a:r>
            <a:endParaRPr lang="fr-FR"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6355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8" name="Espace réservé du contenu 6"/>
          <p:cNvSpPr txBox="1">
            <a:spLocks/>
          </p:cNvSpPr>
          <p:nvPr/>
        </p:nvSpPr>
        <p:spPr>
          <a:xfrm>
            <a:off x="457200" y="1286923"/>
            <a:ext cx="9197788" cy="54048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600"/>
              </a:spcAft>
              <a:buClrTx/>
              <a:buSzTx/>
              <a:tabLst/>
              <a:defRPr/>
            </a:pPr>
            <a:endParaRPr kumimoji="0" lang="fr-FR" sz="18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TextBox 4">
            <a:extLst>
              <a:ext uri="{FF2B5EF4-FFF2-40B4-BE49-F238E27FC236}">
                <a16:creationId xmlns:a16="http://schemas.microsoft.com/office/drawing/2014/main" id="{46FD1543-0309-42DC-88C4-8AEDF3183A04}"/>
              </a:ext>
            </a:extLst>
          </p:cNvPr>
          <p:cNvSpPr txBox="1"/>
          <p:nvPr/>
        </p:nvSpPr>
        <p:spPr>
          <a:xfrm>
            <a:off x="235974" y="712185"/>
            <a:ext cx="9566378" cy="527804"/>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fr-FR" sz="2500" dirty="0"/>
              <a:t>6</a:t>
            </a:r>
            <a:r>
              <a:rPr lang="fr-FR" sz="2500" dirty="0" smtClean="0"/>
              <a:t>. Leçons apprises et bonnes pratiques</a:t>
            </a:r>
            <a:endParaRPr lang="en-US" sz="2800" dirty="0"/>
          </a:p>
        </p:txBody>
      </p:sp>
      <p:sp>
        <p:nvSpPr>
          <p:cNvPr id="7" name="Rectangle à coins arrondis 6"/>
          <p:cNvSpPr/>
          <p:nvPr/>
        </p:nvSpPr>
        <p:spPr>
          <a:xfrm>
            <a:off x="3293910" y="1716134"/>
            <a:ext cx="6523190" cy="2044703"/>
          </a:xfrm>
          <a:prstGeom prst="roundRect">
            <a:avLst/>
          </a:prstGeom>
          <a:no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t"/>
          <a:lstStyle/>
          <a:p>
            <a:pPr marL="742950" lvl="1" indent="-285750" algn="just">
              <a:lnSpc>
                <a:spcPct val="90000"/>
              </a:lnSpc>
              <a:spcBef>
                <a:spcPts val="500"/>
              </a:spcBef>
              <a:buFont typeface="Wingdings" panose="05000000000000000000" pitchFamily="2" charset="2"/>
              <a:buChar char="v"/>
              <a:defRPr/>
            </a:pPr>
            <a:r>
              <a:rPr lang="fr-FR" sz="2000" i="1" dirty="0">
                <a:solidFill>
                  <a:prstClr val="black"/>
                </a:solidFill>
                <a:latin typeface="Segoe UI" panose="020B0502040204020203" pitchFamily="34" charset="0"/>
                <a:ea typeface="Segoe UI" panose="020B0502040204020203" pitchFamily="34" charset="0"/>
                <a:cs typeface="Segoe UI" panose="020B0502040204020203" pitchFamily="34" charset="0"/>
              </a:rPr>
              <a:t>Possibilités de tensions au sein des communautés, notamment entre bénéficiaires et non bénéficiaires des </a:t>
            </a:r>
            <a:r>
              <a:rPr lang="fr-FR" sz="20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projets</a:t>
            </a:r>
          </a:p>
          <a:p>
            <a:pPr marL="742950" lvl="1" indent="-285750" algn="just">
              <a:lnSpc>
                <a:spcPct val="90000"/>
              </a:lnSpc>
              <a:spcBef>
                <a:spcPts val="500"/>
              </a:spcBef>
              <a:buFont typeface="Wingdings" panose="05000000000000000000" pitchFamily="2" charset="2"/>
              <a:buChar char="v"/>
              <a:defRPr/>
            </a:pPr>
            <a:endParaRPr lang="fr-FR" sz="200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lgn="just">
              <a:lnSpc>
                <a:spcPct val="90000"/>
              </a:lnSpc>
              <a:spcBef>
                <a:spcPts val="500"/>
              </a:spcBef>
              <a:buFont typeface="Wingdings" panose="05000000000000000000" pitchFamily="2" charset="2"/>
              <a:buChar char="v"/>
              <a:defRPr/>
            </a:pPr>
            <a:r>
              <a:rPr lang="fr-FR" sz="2000" i="1" dirty="0">
                <a:solidFill>
                  <a:prstClr val="black"/>
                </a:solidFill>
                <a:latin typeface="Segoe UI" panose="020B0502040204020203" pitchFamily="34" charset="0"/>
                <a:ea typeface="Segoe UI" panose="020B0502040204020203" pitchFamily="34" charset="0"/>
                <a:cs typeface="Segoe UI" panose="020B0502040204020203" pitchFamily="34" charset="0"/>
              </a:rPr>
              <a:t>Difficultés à impacter l’ensemble des segments des chaines de valeurs appuyées</a:t>
            </a:r>
          </a:p>
        </p:txBody>
      </p:sp>
      <p:sp>
        <p:nvSpPr>
          <p:cNvPr id="9" name="Larme 8"/>
          <p:cNvSpPr/>
          <p:nvPr/>
        </p:nvSpPr>
        <p:spPr>
          <a:xfrm>
            <a:off x="0" y="1698521"/>
            <a:ext cx="3849329" cy="4023851"/>
          </a:xfrm>
          <a:prstGeom prst="teardrop">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a:t>
            </a:r>
            <a:r>
              <a:rPr lang="fr-FR"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Capacités </a:t>
            </a:r>
            <a:r>
              <a:rPr lang="fr-FR" b="1" dirty="0">
                <a:solidFill>
                  <a:schemeClr val="bg1"/>
                </a:solidFill>
                <a:latin typeface="Segoe UI" panose="020B0502040204020203" pitchFamily="34" charset="0"/>
                <a:ea typeface="Segoe UI" panose="020B0502040204020203" pitchFamily="34" charset="0"/>
                <a:cs typeface="Segoe UI" panose="020B0502040204020203" pitchFamily="34" charset="0"/>
              </a:rPr>
              <a:t>techniques et financières des interventions à satisfaire la demande sociale : très limitées - risques d’émergence de nouveaux foyers de tension pour l’accès aux </a:t>
            </a:r>
            <a:r>
              <a:rPr lang="fr-FR"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ressources / services </a:t>
            </a:r>
            <a:r>
              <a:rPr lang="fr-FR" b="1" dirty="0">
                <a:solidFill>
                  <a:schemeClr val="bg1"/>
                </a:solidFill>
                <a:latin typeface="Segoe UI" panose="020B0502040204020203" pitchFamily="34" charset="0"/>
                <a:ea typeface="Segoe UI" panose="020B0502040204020203" pitchFamily="34" charset="0"/>
                <a:cs typeface="Segoe UI" panose="020B0502040204020203" pitchFamily="34" charset="0"/>
              </a:rPr>
              <a:t>issus des interventions </a:t>
            </a:r>
          </a:p>
        </p:txBody>
      </p:sp>
    </p:spTree>
    <p:extLst>
      <p:ext uri="{BB962C8B-B14F-4D97-AF65-F5344CB8AC3E}">
        <p14:creationId xmlns:p14="http://schemas.microsoft.com/office/powerpoint/2010/main" val="1233956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8" name="Espace réservé du contenu 6"/>
          <p:cNvSpPr txBox="1">
            <a:spLocks/>
          </p:cNvSpPr>
          <p:nvPr/>
        </p:nvSpPr>
        <p:spPr>
          <a:xfrm>
            <a:off x="457200" y="1286923"/>
            <a:ext cx="9197788" cy="54048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600"/>
              </a:spcAft>
              <a:buClrTx/>
              <a:buSzTx/>
              <a:tabLst/>
              <a:defRPr/>
            </a:pPr>
            <a:endParaRPr kumimoji="0" lang="fr-FR" sz="18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TextBox 4">
            <a:extLst>
              <a:ext uri="{FF2B5EF4-FFF2-40B4-BE49-F238E27FC236}">
                <a16:creationId xmlns:a16="http://schemas.microsoft.com/office/drawing/2014/main" id="{46FD1543-0309-42DC-88C4-8AEDF3183A04}"/>
              </a:ext>
            </a:extLst>
          </p:cNvPr>
          <p:cNvSpPr txBox="1"/>
          <p:nvPr/>
        </p:nvSpPr>
        <p:spPr>
          <a:xfrm>
            <a:off x="235974" y="712185"/>
            <a:ext cx="9566378" cy="527804"/>
          </a:xfrm>
          <a:prstGeom prst="roundRect">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lvl="0" algn="ctr">
              <a:defRPr sz="4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fr-FR" sz="2500" dirty="0"/>
              <a:t>6</a:t>
            </a:r>
            <a:r>
              <a:rPr lang="fr-FR" sz="2500" dirty="0" smtClean="0"/>
              <a:t>. Leçons apprises et bonnes pratiques</a:t>
            </a:r>
            <a:endParaRPr lang="en-US" sz="2800" dirty="0"/>
          </a:p>
        </p:txBody>
      </p:sp>
      <p:sp>
        <p:nvSpPr>
          <p:cNvPr id="7" name="Rectangle à coins arrondis 6"/>
          <p:cNvSpPr/>
          <p:nvPr/>
        </p:nvSpPr>
        <p:spPr>
          <a:xfrm>
            <a:off x="2531909" y="1296295"/>
            <a:ext cx="7270443" cy="5333105"/>
          </a:xfrm>
          <a:prstGeom prst="roundRect">
            <a:avLst/>
          </a:prstGeom>
          <a:no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t"/>
          <a:lstStyle/>
          <a:p>
            <a:pPr marL="441325" lvl="1" indent="-441325" algn="just">
              <a:lnSpc>
                <a:spcPct val="90000"/>
              </a:lnSpc>
              <a:spcBef>
                <a:spcPts val="500"/>
              </a:spcBef>
              <a:defRPr/>
            </a:pP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fr-FR"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Environ </a:t>
            </a:r>
            <a:r>
              <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rPr>
              <a:t>50% des activités économiques développées encore sont très fragiles à la clôture des projets 3*6, et pouvant facilement basculer vers l’échec, et 25% sont non rentables (Etude PNUD RDC 2015</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gn="just">
              <a:lnSpc>
                <a:spcPct val="90000"/>
              </a:lnSpc>
              <a:spcBef>
                <a:spcPts val="500"/>
              </a:spcBef>
              <a:buFont typeface="Wingdings" panose="05000000000000000000" pitchFamily="2" charset="2"/>
              <a:buChar char="v"/>
              <a:defRPr/>
            </a:pPr>
            <a:endParaRPr lang="fr-FR" sz="105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441325" lvl="1" indent="-441325" algn="just">
              <a:lnSpc>
                <a:spcPct val="90000"/>
              </a:lnSpc>
              <a:spcBef>
                <a:spcPts val="500"/>
              </a:spcBef>
              <a:defRPr/>
            </a:pP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fr-FR"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(ii)</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Temps </a:t>
            </a:r>
            <a:r>
              <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rPr>
              <a:t>mis à la structuration des groupes de bénéficiaires renforcés / mis en place insuffisant pour susciter des changements durables au niveau de leur développement organisationnel et </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institutionnel.</a:t>
            </a:r>
            <a:endPar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gn="just">
              <a:lnSpc>
                <a:spcPct val="90000"/>
              </a:lnSpc>
              <a:spcBef>
                <a:spcPts val="500"/>
              </a:spcBef>
              <a:buFont typeface="Wingdings" panose="05000000000000000000" pitchFamily="2" charset="2"/>
              <a:buChar char="v"/>
              <a:defRPr/>
            </a:pPr>
            <a:endParaRPr lang="fr-FR" sz="105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441325" lvl="1" indent="-441325" algn="just">
              <a:lnSpc>
                <a:spcPct val="90000"/>
              </a:lnSpc>
              <a:spcBef>
                <a:spcPts val="500"/>
              </a:spcBef>
              <a:defRPr/>
            </a:pP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fr-FR"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(iii)</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Faible </a:t>
            </a:r>
            <a:r>
              <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rPr>
              <a:t>niveau d’articulation et de synergie avec des mécanismes déjà </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existants.</a:t>
            </a:r>
            <a:endPar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gn="just">
              <a:lnSpc>
                <a:spcPct val="90000"/>
              </a:lnSpc>
              <a:spcBef>
                <a:spcPts val="500"/>
              </a:spcBef>
              <a:buFont typeface="Wingdings" panose="05000000000000000000" pitchFamily="2" charset="2"/>
              <a:buChar char="v"/>
              <a:defRPr/>
            </a:pPr>
            <a:endParaRPr lang="fr-FR" sz="105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441325" lvl="1" indent="-349250" algn="just">
              <a:lnSpc>
                <a:spcPct val="90000"/>
              </a:lnSpc>
              <a:spcBef>
                <a:spcPts val="500"/>
              </a:spcBef>
              <a:defRPr/>
            </a:pPr>
            <a:r>
              <a:rPr lang="fr-FR"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(iv)</a:t>
            </a:r>
            <a:r>
              <a:rPr lang="fr-FR"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Projets </a:t>
            </a:r>
            <a:r>
              <a:rPr lang="fr-FR" i="1" dirty="0">
                <a:solidFill>
                  <a:prstClr val="black"/>
                </a:solidFill>
                <a:latin typeface="Segoe UI" panose="020B0502040204020203" pitchFamily="34" charset="0"/>
                <a:ea typeface="Segoe UI" panose="020B0502040204020203" pitchFamily="34" charset="0"/>
                <a:cs typeface="Segoe UI" panose="020B0502040204020203" pitchFamily="34" charset="0"/>
              </a:rPr>
              <a:t>inscrits dans une perspective d’urgence et de court terme (durée des financements limitée à 12 à 18 mois), les limitant à la production de livrables qui ne visent pas des objectifs de développement inscrits dans la durée : </a:t>
            </a:r>
            <a:r>
              <a:rPr lang="fr-FR" b="1" i="1" dirty="0">
                <a:solidFill>
                  <a:prstClr val="black"/>
                </a:solidFill>
                <a:latin typeface="Segoe UI" panose="020B0502040204020203" pitchFamily="34" charset="0"/>
                <a:ea typeface="Segoe UI" panose="020B0502040204020203" pitchFamily="34" charset="0"/>
                <a:cs typeface="Segoe UI" panose="020B0502040204020203" pitchFamily="34" charset="0"/>
              </a:rPr>
              <a:t>Projets plus orientés vers la prévention de la résurgence des conflits que vers la recherche de solutions durables aux causes structurelles des conflits.</a:t>
            </a:r>
          </a:p>
        </p:txBody>
      </p:sp>
      <p:sp>
        <p:nvSpPr>
          <p:cNvPr id="9" name="Larme 8"/>
          <p:cNvSpPr/>
          <p:nvPr/>
        </p:nvSpPr>
        <p:spPr>
          <a:xfrm>
            <a:off x="14747" y="1287041"/>
            <a:ext cx="2913401" cy="2370559"/>
          </a:xfrm>
          <a:prstGeom prst="teardrop">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 </a:t>
            </a:r>
            <a:r>
              <a:rPr lang="fr-FR" sz="2400" b="1" dirty="0">
                <a:latin typeface="Segoe UI" panose="020B0502040204020203" pitchFamily="34" charset="0"/>
                <a:ea typeface="Segoe UI" panose="020B0502040204020203" pitchFamily="34" charset="0"/>
                <a:cs typeface="Segoe UI" panose="020B0502040204020203" pitchFamily="34" charset="0"/>
              </a:rPr>
              <a:t>Produits et acquis globalement fragiles</a:t>
            </a:r>
          </a:p>
        </p:txBody>
      </p:sp>
    </p:spTree>
    <p:extLst>
      <p:ext uri="{BB962C8B-B14F-4D97-AF65-F5344CB8AC3E}">
        <p14:creationId xmlns:p14="http://schemas.microsoft.com/office/powerpoint/2010/main" val="13810410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3" name="TextBox 2">
            <a:extLst>
              <a:ext uri="{FF2B5EF4-FFF2-40B4-BE49-F238E27FC236}">
                <a16:creationId xmlns:a16="http://schemas.microsoft.com/office/drawing/2014/main" id="{5E640C21-5499-4EC6-A2BA-6F72C25D2DFC}"/>
              </a:ext>
            </a:extLst>
          </p:cNvPr>
          <p:cNvSpPr txBox="1"/>
          <p:nvPr/>
        </p:nvSpPr>
        <p:spPr>
          <a:xfrm>
            <a:off x="101600" y="1725167"/>
            <a:ext cx="9700752" cy="3166824"/>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3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Session 4</a:t>
            </a:r>
          </a:p>
          <a:p>
            <a:pPr algn="ctr"/>
            <a:endParaRPr lang="fr-FR" sz="3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lvl="0" algn="ctr"/>
            <a:r>
              <a:rPr lang="fr-FR" sz="3600" b="1" dirty="0" smtClean="0">
                <a:solidFill>
                  <a:schemeClr val="accent4">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Perspectives </a:t>
            </a:r>
            <a:r>
              <a:rPr lang="fr-FR" sz="3600" b="1" dirty="0">
                <a:solidFill>
                  <a:schemeClr val="accent4">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de mitigation  des contraintes et défis des interventions et évaluations dans les Etats fragiles</a:t>
            </a:r>
            <a:r>
              <a:rPr lang="fr-FR" sz="3600" b="1" dirty="0">
                <a:solidFill>
                  <a:srgbClr val="FFC000"/>
                </a:solidFill>
                <a:latin typeface="Segoe UI" panose="020B0502040204020203" pitchFamily="34" charset="0"/>
                <a:ea typeface="Segoe UI" panose="020B0502040204020203" pitchFamily="34" charset="0"/>
                <a:cs typeface="Segoe UI" panose="020B0502040204020203" pitchFamily="34" charset="0"/>
              </a:rPr>
              <a:t> </a:t>
            </a:r>
            <a:endParaRPr lang="ru-RU" sz="3600" dirty="0">
              <a:solidFill>
                <a:srgbClr val="FFC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1551719" y="249379"/>
            <a:ext cx="263236" cy="2576946"/>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835743" y="113796"/>
            <a:ext cx="263236" cy="257694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140532" y="160465"/>
            <a:ext cx="263236" cy="2576946"/>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84597" y="94836"/>
            <a:ext cx="263236" cy="257694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5490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Plan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958645" y="1548581"/>
            <a:ext cx="7681487" cy="4893647"/>
          </a:xfrm>
          <a:prstGeom prst="rect">
            <a:avLst/>
          </a:prstGeom>
          <a:noFill/>
        </p:spPr>
        <p:txBody>
          <a:bodyPr wrap="square" rtlCol="0">
            <a:spAutoFit/>
          </a:bodyPr>
          <a:lstStyle/>
          <a:p>
            <a:pPr marL="342900" indent="-342900">
              <a:buFont typeface="+mj-lt"/>
              <a:buAutoNum type="arabicPeriod"/>
            </a:pPr>
            <a:r>
              <a:rPr lang="fr-FR" sz="2400" dirty="0" smtClean="0">
                <a:latin typeface="Segoe UI" panose="020B0502040204020203" pitchFamily="34" charset="0"/>
                <a:cs typeface="Segoe UI" panose="020B0502040204020203" pitchFamily="34" charset="0"/>
              </a:rPr>
              <a:t>Présentation des participants</a:t>
            </a:r>
          </a:p>
          <a:p>
            <a:pPr marL="342900" indent="-342900">
              <a:buFont typeface="+mj-lt"/>
              <a:buAutoNum type="arabicPeriod"/>
            </a:pPr>
            <a:endParaRPr lang="fr-FR" sz="24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400" dirty="0" smtClean="0">
                <a:latin typeface="Segoe UI" panose="020B0502040204020203" pitchFamily="34" charset="0"/>
                <a:cs typeface="Segoe UI" panose="020B0502040204020203" pitchFamily="34" charset="0"/>
              </a:rPr>
              <a:t>Contexte du NEC 2019</a:t>
            </a:r>
          </a:p>
          <a:p>
            <a:pPr marL="342900" indent="-342900">
              <a:buFont typeface="+mj-lt"/>
              <a:buAutoNum type="arabicPeriod"/>
            </a:pPr>
            <a:endParaRPr lang="fr-FR" sz="24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400" dirty="0" smtClean="0">
                <a:latin typeface="Segoe UI" panose="020B0502040204020203" pitchFamily="34" charset="0"/>
                <a:cs typeface="Segoe UI" panose="020B0502040204020203" pitchFamily="34" charset="0"/>
              </a:rPr>
              <a:t>Objectif de l’atelier</a:t>
            </a:r>
          </a:p>
          <a:p>
            <a:pPr marL="342900" indent="-342900">
              <a:buFont typeface="+mj-lt"/>
              <a:buAutoNum type="arabicPeriod"/>
            </a:pPr>
            <a:endParaRPr lang="fr-FR" sz="24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400" dirty="0" smtClean="0">
                <a:latin typeface="Segoe UI" panose="020B0502040204020203" pitchFamily="34" charset="0"/>
                <a:cs typeface="Segoe UI" panose="020B0502040204020203" pitchFamily="34" charset="0"/>
              </a:rPr>
              <a:t>Contenu de l’atelier</a:t>
            </a:r>
          </a:p>
          <a:p>
            <a:pPr marL="342900" indent="-342900">
              <a:buFont typeface="+mj-lt"/>
              <a:buAutoNum type="arabicPeriod"/>
            </a:pPr>
            <a:endParaRPr lang="fr-FR" sz="24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400" dirty="0" smtClean="0">
                <a:latin typeface="Segoe UI" panose="020B0502040204020203" pitchFamily="34" charset="0"/>
                <a:cs typeface="Segoe UI" panose="020B0502040204020203" pitchFamily="34" charset="0"/>
              </a:rPr>
              <a:t>Approche d’animation et de facilitation</a:t>
            </a:r>
          </a:p>
          <a:p>
            <a:pPr marL="342900" indent="-342900">
              <a:buFont typeface="+mj-lt"/>
              <a:buAutoNum type="arabicPeriod"/>
            </a:pPr>
            <a:endParaRPr lang="fr-FR" sz="24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400" dirty="0" smtClean="0">
                <a:latin typeface="Segoe UI" panose="020B0502040204020203" pitchFamily="34" charset="0"/>
                <a:cs typeface="Segoe UI" panose="020B0502040204020203" pitchFamily="34" charset="0"/>
              </a:rPr>
              <a:t>Programme de la journée</a:t>
            </a:r>
          </a:p>
          <a:p>
            <a:pPr marL="342900" indent="-342900">
              <a:buFont typeface="+mj-lt"/>
              <a:buAutoNum type="arabicPeriod"/>
            </a:pPr>
            <a:endParaRPr lang="fr-FR" sz="2400" dirty="0" smtClean="0">
              <a:latin typeface="Segoe UI" panose="020B0502040204020203" pitchFamily="34" charset="0"/>
              <a:cs typeface="Segoe UI" panose="020B0502040204020203" pitchFamily="34" charset="0"/>
            </a:endParaRPr>
          </a:p>
          <a:p>
            <a:pPr marL="342900" indent="-342900">
              <a:buFont typeface="+mj-lt"/>
              <a:buAutoNum type="arabicPeriod"/>
            </a:pPr>
            <a:r>
              <a:rPr lang="fr-FR" sz="2400" dirty="0" smtClean="0">
                <a:latin typeface="Segoe UI" panose="020B0502040204020203" pitchFamily="34" charset="0"/>
                <a:cs typeface="Segoe UI" panose="020B0502040204020203" pitchFamily="34" charset="0"/>
              </a:rPr>
              <a:t>Lectures recommandées</a:t>
            </a:r>
            <a:endParaRPr lang="fr-FR"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41058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Objectif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678426" y="3176548"/>
            <a:ext cx="8672051" cy="1200329"/>
          </a:xfrm>
          <a:prstGeom prst="rect">
            <a:avLst/>
          </a:prstGeom>
          <a:noFill/>
        </p:spPr>
        <p:txBody>
          <a:bodyPr wrap="square" rtlCol="0">
            <a:spAutoFit/>
          </a:bodyPr>
          <a:lstStyle/>
          <a:p>
            <a:pPr algn="ctr"/>
            <a:r>
              <a:rPr lang="fr-FR" sz="3600" b="1" dirty="0" smtClean="0">
                <a:latin typeface="Segoe UI" panose="020B0502040204020203" pitchFamily="34" charset="0"/>
                <a:cs typeface="Segoe UI" panose="020B0502040204020203" pitchFamily="34" charset="0"/>
              </a:rPr>
              <a:t>Répondre collectivement aux défis de l’évaluation dans les Etats fragiles</a:t>
            </a:r>
            <a:endParaRPr lang="fr-FR" sz="3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75846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Plan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353961" y="1755062"/>
            <a:ext cx="9202994" cy="1938992"/>
          </a:xfrm>
          <a:prstGeom prst="rect">
            <a:avLst/>
          </a:prstGeom>
          <a:noFill/>
        </p:spPr>
        <p:txBody>
          <a:bodyPr wrap="square" rtlCol="0">
            <a:spAutoFit/>
          </a:bodyPr>
          <a:lstStyle/>
          <a:p>
            <a:pPr marL="342900" indent="-342900" algn="just">
              <a:buFont typeface="+mj-lt"/>
              <a:buAutoNum type="arabicPeriod"/>
            </a:pPr>
            <a:r>
              <a:rPr lang="fr-FR" sz="2400" dirty="0" smtClean="0">
                <a:latin typeface="Segoe UI" panose="020B0502040204020203" pitchFamily="34" charset="0"/>
                <a:cs typeface="Segoe UI" panose="020B0502040204020203" pitchFamily="34" charset="0"/>
              </a:rPr>
              <a:t>Présentation des thèmes des travaux</a:t>
            </a:r>
          </a:p>
          <a:p>
            <a:pPr marL="342900" indent="-342900" algn="just">
              <a:buFont typeface="+mj-lt"/>
              <a:buAutoNum type="arabicPeriod"/>
            </a:pPr>
            <a:endParaRPr lang="fr-FR" sz="2400" dirty="0">
              <a:latin typeface="Segoe UI" panose="020B0502040204020203" pitchFamily="34" charset="0"/>
              <a:cs typeface="Segoe UI" panose="020B0502040204020203" pitchFamily="34" charset="0"/>
            </a:endParaRPr>
          </a:p>
          <a:p>
            <a:pPr marL="342900" indent="-342900" algn="just">
              <a:buFont typeface="+mj-lt"/>
              <a:buAutoNum type="arabicPeriod"/>
            </a:pPr>
            <a:r>
              <a:rPr lang="fr-FR" sz="2400" dirty="0" smtClean="0">
                <a:latin typeface="Segoe UI" panose="020B0502040204020203" pitchFamily="34" charset="0"/>
                <a:cs typeface="Segoe UI" panose="020B0502040204020203" pitchFamily="34" charset="0"/>
              </a:rPr>
              <a:t>Présentation de la méthodologie proposée</a:t>
            </a:r>
          </a:p>
          <a:p>
            <a:pPr marL="342900" indent="-342900" algn="just">
              <a:buFont typeface="+mj-lt"/>
              <a:buAutoNum type="arabicPeriod"/>
            </a:pPr>
            <a:endParaRPr lang="fr-FR" sz="2400" dirty="0">
              <a:latin typeface="Segoe UI" panose="020B0502040204020203" pitchFamily="34" charset="0"/>
              <a:cs typeface="Segoe UI" panose="020B0502040204020203" pitchFamily="34" charset="0"/>
            </a:endParaRPr>
          </a:p>
          <a:p>
            <a:pPr marL="342900" indent="-342900" algn="just">
              <a:buFont typeface="+mj-lt"/>
              <a:buAutoNum type="arabicPeriod"/>
            </a:pPr>
            <a:r>
              <a:rPr lang="fr-FR" sz="2400" dirty="0" smtClean="0">
                <a:latin typeface="Segoe UI" panose="020B0502040204020203" pitchFamily="34" charset="0"/>
                <a:cs typeface="Segoe UI" panose="020B0502040204020203" pitchFamily="34" charset="0"/>
              </a:rPr>
              <a:t>Travaux de groupes</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96513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0520" y="657023"/>
            <a:ext cx="9189720" cy="578882"/>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 Présentation des thèmes des travaux</a:t>
            </a:r>
            <a:endPar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Espace réservé du contenu 6"/>
          <p:cNvSpPr txBox="1">
            <a:spLocks/>
          </p:cNvSpPr>
          <p:nvPr/>
        </p:nvSpPr>
        <p:spPr>
          <a:xfrm>
            <a:off x="457200" y="1322556"/>
            <a:ext cx="8969188" cy="5240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q"/>
              <a:tabLst/>
              <a:defRPr/>
            </a:pPr>
            <a:r>
              <a:rPr kumimoji="0" lang="fr-FR" sz="2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Dans chaque groupe, discutez </a:t>
            </a:r>
            <a:r>
              <a:rPr kumimoji="0" lang="fr-FR" sz="2000" b="0" i="1"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en vue d’identifier :</a:t>
            </a:r>
          </a:p>
          <a:p>
            <a:pPr marL="742950" marR="0" lvl="1"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fr-FR" sz="2400" b="1"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Groupe 1: </a:t>
            </a:r>
            <a:r>
              <a:rPr kumimoji="0" lang="fr-FR" sz="24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Les actions </a:t>
            </a:r>
            <a:r>
              <a:rPr kumimoji="0" lang="fr-FR"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et mesures de mitigation des contraintes et défis d’ordre conceptuel </a:t>
            </a:r>
            <a:r>
              <a:rPr kumimoji="0" lang="fr-FR" sz="24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à recommander.</a:t>
            </a:r>
          </a:p>
          <a:p>
            <a:pPr marL="742950" marR="0" lvl="1"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endParaRPr kumimoji="0" lang="fr-FR"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fr-FR" sz="2400" b="1"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Groupe 2: </a:t>
            </a:r>
            <a:r>
              <a:rPr kumimoji="0" lang="fr-FR" sz="24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Les actions </a:t>
            </a:r>
            <a:r>
              <a:rPr kumimoji="0" lang="fr-FR"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et mesures de mitigation des contraintes et défis inhérentes à l’évaluation des </a:t>
            </a:r>
            <a:r>
              <a:rPr kumimoji="0" lang="fr-FR" sz="24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interventions.</a:t>
            </a:r>
          </a:p>
          <a:p>
            <a:pPr marL="742950" marR="0" lvl="1"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endParaRPr kumimoji="0" lang="fr-FR"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fr-FR" sz="2400" b="1"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Groupe 3: </a:t>
            </a:r>
            <a:r>
              <a:rPr kumimoji="0" lang="fr-FR" sz="24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Les mécanismes </a:t>
            </a:r>
            <a:r>
              <a:rPr kumimoji="0" lang="fr-FR"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et méthodes de gestion et de partage des connaissances à </a:t>
            </a:r>
            <a:r>
              <a:rPr kumimoji="0" lang="fr-FR" sz="24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privilégier.</a:t>
            </a:r>
          </a:p>
          <a:p>
            <a:pPr marL="742950" marR="0" lvl="1"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endParaRPr kumimoji="0" lang="fr-FR"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fr-FR" sz="2400" b="1"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Groupe 4:</a:t>
            </a:r>
            <a:r>
              <a:rPr kumimoji="0" lang="fr-FR" sz="24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 Les mesures promouvant la durabilité des produits des projets mis en œuvre dans les Etats fragiles.</a:t>
            </a:r>
          </a:p>
        </p:txBody>
      </p:sp>
    </p:spTree>
    <p:extLst>
      <p:ext uri="{BB962C8B-B14F-4D97-AF65-F5344CB8AC3E}">
        <p14:creationId xmlns:p14="http://schemas.microsoft.com/office/powerpoint/2010/main" val="2899608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438048" y="1264699"/>
            <a:ext cx="4694391" cy="917079"/>
          </a:xfrm>
          <a:prstGeom prst="righ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A. Cadre de restitution</a:t>
            </a:r>
            <a:endPar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Espace réservé du contenu 1"/>
          <p:cNvGraphicFramePr>
            <a:graphicFrameLocks/>
          </p:cNvGraphicFramePr>
          <p:nvPr>
            <p:extLst/>
          </p:nvPr>
        </p:nvGraphicFramePr>
        <p:xfrm>
          <a:off x="781656" y="2455141"/>
          <a:ext cx="8229600" cy="1483360"/>
        </p:xfrm>
        <a:graphic>
          <a:graphicData uri="http://schemas.openxmlformats.org/drawingml/2006/table">
            <a:tbl>
              <a:tblPr firstRow="1" bandRow="1">
                <a:tableStyleId>{93296810-A885-4BE3-A3E7-6D5BEEA58F35}</a:tableStyleId>
              </a:tblPr>
              <a:tblGrid>
                <a:gridCol w="2675965">
                  <a:extLst>
                    <a:ext uri="{9D8B030D-6E8A-4147-A177-3AD203B41FA5}">
                      <a16:colId xmlns:a16="http://schemas.microsoft.com/office/drawing/2014/main" val="20000"/>
                    </a:ext>
                  </a:extLst>
                </a:gridCol>
                <a:gridCol w="3815099">
                  <a:extLst>
                    <a:ext uri="{9D8B030D-6E8A-4147-A177-3AD203B41FA5}">
                      <a16:colId xmlns:a16="http://schemas.microsoft.com/office/drawing/2014/main" val="20001"/>
                    </a:ext>
                  </a:extLst>
                </a:gridCol>
                <a:gridCol w="1738536">
                  <a:extLst>
                    <a:ext uri="{9D8B030D-6E8A-4147-A177-3AD203B41FA5}">
                      <a16:colId xmlns:a16="http://schemas.microsoft.com/office/drawing/2014/main" val="20002"/>
                    </a:ext>
                  </a:extLst>
                </a:gridCol>
              </a:tblGrid>
              <a:tr h="370840">
                <a:tc>
                  <a:txBody>
                    <a:bodyPr/>
                    <a:lstStyle/>
                    <a:p>
                      <a:r>
                        <a:rPr lang="fr-FR" sz="1600" dirty="0" smtClean="0">
                          <a:latin typeface="Segoe UI" panose="020B0502040204020203" pitchFamily="34" charset="0"/>
                          <a:cs typeface="Segoe UI" panose="020B0502040204020203" pitchFamily="34" charset="0"/>
                        </a:rPr>
                        <a:t>Contraintes / Défis</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smtClean="0">
                          <a:latin typeface="Segoe UI" panose="020B0502040204020203" pitchFamily="34" charset="0"/>
                          <a:cs typeface="Segoe UI" panose="020B0502040204020203" pitchFamily="34" charset="0"/>
                        </a:rPr>
                        <a:t>Mesures / Recommandations</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aseline="0" dirty="0" smtClean="0">
                          <a:latin typeface="Segoe UI" panose="020B0502040204020203" pitchFamily="34" charset="0"/>
                          <a:cs typeface="Segoe UI" panose="020B0502040204020203" pitchFamily="34" charset="0"/>
                        </a:rPr>
                        <a:t>Responsables </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buFont typeface="Wingdings" panose="05000000000000000000" pitchFamily="2" charset="2"/>
                        <a:buNone/>
                      </a:pPr>
                      <a:r>
                        <a:rPr lang="fr-FR" sz="1600" dirty="0" smtClean="0">
                          <a:latin typeface="Segoe UI" panose="020B0502040204020203" pitchFamily="34" charset="0"/>
                          <a:cs typeface="Segoe UI" panose="020B0502040204020203" pitchFamily="34" charset="0"/>
                        </a:rPr>
                        <a:t>Sécurité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lvl="1" indent="0">
                        <a:buFont typeface="Wingdings" panose="05000000000000000000" pitchFamily="2" charset="2"/>
                        <a:buNone/>
                      </a:pPr>
                      <a:r>
                        <a:rPr lang="fr-FR" sz="1600" dirty="0" smtClean="0">
                          <a:latin typeface="Segoe UI" panose="020B0502040204020203" pitchFamily="34" charset="0"/>
                          <a:cs typeface="Segoe UI" panose="020B0502040204020203" pitchFamily="34" charset="0"/>
                        </a:rPr>
                        <a:t>Ressources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fr-FR" sz="1600" dirty="0" smtClean="0">
                          <a:latin typeface="Segoe UI" panose="020B0502040204020203" pitchFamily="34" charset="0"/>
                          <a:cs typeface="Segoe UI" panose="020B0502040204020203" pitchFamily="34" charset="0"/>
                        </a:rPr>
                        <a:t>…</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Espace réservé du contenu 1"/>
          <p:cNvGraphicFramePr>
            <a:graphicFrameLocks/>
          </p:cNvGraphicFramePr>
          <p:nvPr>
            <p:extLst/>
          </p:nvPr>
        </p:nvGraphicFramePr>
        <p:xfrm>
          <a:off x="745803" y="4435042"/>
          <a:ext cx="8229600" cy="1691640"/>
        </p:xfrm>
        <a:graphic>
          <a:graphicData uri="http://schemas.openxmlformats.org/drawingml/2006/table">
            <a:tbl>
              <a:tblPr firstRow="1" bandRow="1">
                <a:tableStyleId>{93296810-A885-4BE3-A3E7-6D5BEEA58F35}</a:tableStyleId>
              </a:tblPr>
              <a:tblGrid>
                <a:gridCol w="3142130">
                  <a:extLst>
                    <a:ext uri="{9D8B030D-6E8A-4147-A177-3AD203B41FA5}">
                      <a16:colId xmlns:a16="http://schemas.microsoft.com/office/drawing/2014/main" val="20000"/>
                    </a:ext>
                  </a:extLst>
                </a:gridCol>
                <a:gridCol w="3348934">
                  <a:extLst>
                    <a:ext uri="{9D8B030D-6E8A-4147-A177-3AD203B41FA5}">
                      <a16:colId xmlns:a16="http://schemas.microsoft.com/office/drawing/2014/main" val="20001"/>
                    </a:ext>
                  </a:extLst>
                </a:gridCol>
                <a:gridCol w="1738536">
                  <a:extLst>
                    <a:ext uri="{9D8B030D-6E8A-4147-A177-3AD203B41FA5}">
                      <a16:colId xmlns:a16="http://schemas.microsoft.com/office/drawing/2014/main" val="20002"/>
                    </a:ext>
                  </a:extLst>
                </a:gridCol>
              </a:tblGrid>
              <a:tr h="370840">
                <a:tc>
                  <a:txBody>
                    <a:bodyPr/>
                    <a:lstStyle/>
                    <a:p>
                      <a:r>
                        <a:rPr lang="fr-FR" sz="1600" dirty="0" smtClean="0">
                          <a:latin typeface="Segoe UI" panose="020B0502040204020203" pitchFamily="34" charset="0"/>
                          <a:cs typeface="Segoe UI" panose="020B0502040204020203" pitchFamily="34" charset="0"/>
                        </a:rPr>
                        <a:t>Domaine</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smtClean="0">
                          <a:latin typeface="Segoe UI" panose="020B0502040204020203" pitchFamily="34" charset="0"/>
                          <a:cs typeface="Segoe UI" panose="020B0502040204020203" pitchFamily="34" charset="0"/>
                        </a:rPr>
                        <a:t>Approche/mesure à promouvoir</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smtClean="0">
                          <a:latin typeface="Segoe UI" panose="020B0502040204020203" pitchFamily="34" charset="0"/>
                          <a:cs typeface="Segoe UI" panose="020B0502040204020203" pitchFamily="34" charset="0"/>
                        </a:rPr>
                        <a:t>Responsables</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buFont typeface="Wingdings" panose="05000000000000000000" pitchFamily="2" charset="2"/>
                        <a:buNone/>
                      </a:pPr>
                      <a:r>
                        <a:rPr lang="fr-FR" sz="1600" dirty="0" smtClean="0">
                          <a:latin typeface="Segoe UI" panose="020B0502040204020203" pitchFamily="34" charset="0"/>
                          <a:cs typeface="Segoe UI" panose="020B0502040204020203" pitchFamily="34" charset="0"/>
                        </a:rPr>
                        <a:t>Implication des bénéficiaires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lvl="1" indent="0">
                        <a:buFont typeface="Wingdings" panose="05000000000000000000" pitchFamily="2" charset="2"/>
                        <a:buNone/>
                      </a:pPr>
                      <a:r>
                        <a:rPr lang="fr-FR" sz="1600" dirty="0" smtClean="0">
                          <a:latin typeface="Segoe UI" panose="020B0502040204020203" pitchFamily="34" charset="0"/>
                          <a:cs typeface="Segoe UI" panose="020B0502040204020203" pitchFamily="34" charset="0"/>
                        </a:rPr>
                        <a:t>Alignement des projets sur les priorités nationales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fr-FR" sz="1600" dirty="0" smtClean="0">
                          <a:latin typeface="Segoe UI" panose="020B0502040204020203" pitchFamily="34" charset="0"/>
                          <a:cs typeface="Segoe UI" panose="020B0502040204020203" pitchFamily="34" charset="0"/>
                        </a:rPr>
                        <a:t>…</a:t>
                      </a:r>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TextBox 4">
            <a:extLst>
              <a:ext uri="{FF2B5EF4-FFF2-40B4-BE49-F238E27FC236}">
                <a16:creationId xmlns:a16="http://schemas.microsoft.com/office/drawing/2014/main" id="{46FD1543-0309-42DC-88C4-8AEDF3183A04}"/>
              </a:ext>
            </a:extLst>
          </p:cNvPr>
          <p:cNvSpPr txBox="1"/>
          <p:nvPr/>
        </p:nvSpPr>
        <p:spPr>
          <a:xfrm>
            <a:off x="748051" y="3969989"/>
            <a:ext cx="8227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Groupe 3 et 4</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TextBox 4">
            <a:extLst>
              <a:ext uri="{FF2B5EF4-FFF2-40B4-BE49-F238E27FC236}">
                <a16:creationId xmlns:a16="http://schemas.microsoft.com/office/drawing/2014/main" id="{46FD1543-0309-42DC-88C4-8AEDF3183A04}"/>
              </a:ext>
            </a:extLst>
          </p:cNvPr>
          <p:cNvSpPr txBox="1"/>
          <p:nvPr/>
        </p:nvSpPr>
        <p:spPr>
          <a:xfrm>
            <a:off x="350520" y="657023"/>
            <a:ext cx="9189720" cy="578882"/>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2</a:t>
            </a:r>
            <a:r>
              <a:rPr kumimoji="0" lang="fr-FR" sz="28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Présentation de la méthodologie des travaux</a:t>
            </a:r>
            <a:endPar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4">
            <a:extLst>
              <a:ext uri="{FF2B5EF4-FFF2-40B4-BE49-F238E27FC236}">
                <a16:creationId xmlns:a16="http://schemas.microsoft.com/office/drawing/2014/main" id="{46FD1543-0309-42DC-88C4-8AEDF3183A04}"/>
              </a:ext>
            </a:extLst>
          </p:cNvPr>
          <p:cNvSpPr txBox="1"/>
          <p:nvPr/>
        </p:nvSpPr>
        <p:spPr>
          <a:xfrm>
            <a:off x="735874" y="2073222"/>
            <a:ext cx="7950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Groupes </a:t>
            </a:r>
            <a:r>
              <a:rPr kumimoji="0" lang="fr-FR"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1 et 2</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95931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438048" y="1264699"/>
            <a:ext cx="4694391" cy="917079"/>
          </a:xfrm>
          <a:prstGeom prst="rightArrow">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B</a:t>
            </a:r>
            <a:r>
              <a:rPr lang="fr-F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Modalités de travail</a:t>
            </a:r>
            <a:endParaRPr lang="en-US"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4">
            <a:extLst>
              <a:ext uri="{FF2B5EF4-FFF2-40B4-BE49-F238E27FC236}">
                <a16:creationId xmlns:a16="http://schemas.microsoft.com/office/drawing/2014/main" id="{46FD1543-0309-42DC-88C4-8AEDF3183A04}"/>
              </a:ext>
            </a:extLst>
          </p:cNvPr>
          <p:cNvSpPr txBox="1"/>
          <p:nvPr/>
        </p:nvSpPr>
        <p:spPr>
          <a:xfrm>
            <a:off x="350520" y="657023"/>
            <a:ext cx="9189720" cy="578882"/>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r>
              <a:rPr lang="fr-FR"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Présentation de la méthodologie des travaux</a:t>
            </a:r>
            <a:endParaRPr lang="en-US"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4">
            <a:extLst>
              <a:ext uri="{FF2B5EF4-FFF2-40B4-BE49-F238E27FC236}">
                <a16:creationId xmlns:a16="http://schemas.microsoft.com/office/drawing/2014/main" id="{46FD1543-0309-42DC-88C4-8AEDF3183A04}"/>
              </a:ext>
            </a:extLst>
          </p:cNvPr>
          <p:cNvSpPr txBox="1"/>
          <p:nvPr/>
        </p:nvSpPr>
        <p:spPr>
          <a:xfrm>
            <a:off x="735874" y="2073222"/>
            <a:ext cx="8804366" cy="3647152"/>
          </a:xfrm>
          <a:prstGeom prst="rect">
            <a:avLst/>
          </a:prstGeom>
          <a:noFill/>
        </p:spPr>
        <p:txBody>
          <a:bodyPr wrap="square" rtlCol="0">
            <a:spAutoFit/>
          </a:bodyPr>
          <a:lstStyle/>
          <a:p>
            <a:pPr marL="285750" indent="-285750" algn="just">
              <a:lnSpc>
                <a:spcPct val="150000"/>
              </a:lnSpc>
              <a:spcBef>
                <a:spcPts val="0"/>
              </a:spcBef>
              <a:spcAft>
                <a:spcPts val="600"/>
              </a:spcAft>
              <a:buFont typeface="Wingdings" panose="05000000000000000000" pitchFamily="2" charset="2"/>
              <a:buChar char="q"/>
            </a:pPr>
            <a:r>
              <a:rPr lang="fr-FR" sz="2400" b="1" dirty="0" smtClean="0">
                <a:latin typeface="Segoe UI" panose="020B0502040204020203" pitchFamily="34" charset="0"/>
                <a:cs typeface="Segoe UI" panose="020B0502040204020203" pitchFamily="34" charset="0"/>
              </a:rPr>
              <a:t>Organisation</a:t>
            </a:r>
            <a:r>
              <a:rPr lang="fr-FR" sz="2400" dirty="0" smtClean="0">
                <a:latin typeface="Segoe UI" panose="020B0502040204020203" pitchFamily="34" charset="0"/>
                <a:cs typeface="Segoe UI" panose="020B0502040204020203" pitchFamily="34" charset="0"/>
              </a:rPr>
              <a:t>: Désignez </a:t>
            </a:r>
            <a:r>
              <a:rPr lang="fr-FR" sz="2400" dirty="0">
                <a:latin typeface="Segoe UI" panose="020B0502040204020203" pitchFamily="34" charset="0"/>
                <a:cs typeface="Segoe UI" panose="020B0502040204020203" pitchFamily="34" charset="0"/>
              </a:rPr>
              <a:t>un membre de votre groupe pour restituer les </a:t>
            </a:r>
            <a:r>
              <a:rPr lang="fr-FR" sz="2400" dirty="0" smtClean="0">
                <a:latin typeface="Segoe UI" panose="020B0502040204020203" pitchFamily="34" charset="0"/>
                <a:cs typeface="Segoe UI" panose="020B0502040204020203" pitchFamily="34" charset="0"/>
              </a:rPr>
              <a:t>résultats;</a:t>
            </a:r>
          </a:p>
          <a:p>
            <a:pPr marL="285750" indent="-285750" algn="just">
              <a:lnSpc>
                <a:spcPct val="150000"/>
              </a:lnSpc>
              <a:spcBef>
                <a:spcPts val="0"/>
              </a:spcBef>
              <a:spcAft>
                <a:spcPts val="600"/>
              </a:spcAft>
              <a:buFont typeface="Wingdings" panose="05000000000000000000" pitchFamily="2" charset="2"/>
              <a:buChar char="q"/>
            </a:pPr>
            <a:endParaRPr lang="fr-FR" sz="2400" dirty="0">
              <a:latin typeface="Segoe UI" panose="020B0502040204020203" pitchFamily="34" charset="0"/>
              <a:cs typeface="Segoe UI" panose="020B0502040204020203" pitchFamily="34" charset="0"/>
            </a:endParaRPr>
          </a:p>
          <a:p>
            <a:pPr marL="285750" indent="-285750" algn="just">
              <a:lnSpc>
                <a:spcPct val="150000"/>
              </a:lnSpc>
              <a:spcBef>
                <a:spcPts val="0"/>
              </a:spcBef>
              <a:spcAft>
                <a:spcPts val="600"/>
              </a:spcAft>
              <a:buFont typeface="Wingdings" panose="05000000000000000000" pitchFamily="2" charset="2"/>
              <a:buChar char="q"/>
            </a:pPr>
            <a:r>
              <a:rPr lang="fr-FR" sz="2400" b="1" dirty="0" smtClean="0">
                <a:latin typeface="Segoe UI" panose="020B0502040204020203" pitchFamily="34" charset="0"/>
                <a:cs typeface="Segoe UI" panose="020B0502040204020203" pitchFamily="34" charset="0"/>
              </a:rPr>
              <a:t>Temps</a:t>
            </a:r>
            <a:r>
              <a:rPr lang="fr-FR" sz="2400" dirty="0" smtClean="0">
                <a:latin typeface="Segoe UI" panose="020B0502040204020203" pitchFamily="34" charset="0"/>
                <a:cs typeface="Segoe UI" panose="020B0502040204020203" pitchFamily="34" charset="0"/>
              </a:rPr>
              <a:t>:</a:t>
            </a:r>
          </a:p>
          <a:p>
            <a:pPr marL="900113" indent="-285750">
              <a:lnSpc>
                <a:spcPct val="150000"/>
              </a:lnSpc>
              <a:spcBef>
                <a:spcPts val="0"/>
              </a:spcBef>
              <a:buFont typeface="Wingdings" panose="05000000000000000000" pitchFamily="2" charset="2"/>
              <a:buChar char="v"/>
            </a:pPr>
            <a:r>
              <a:rPr lang="fr-FR" sz="2400" b="1" dirty="0">
                <a:solidFill>
                  <a:srgbClr val="C00000"/>
                </a:solidFill>
                <a:latin typeface="Segoe UI" panose="020B0502040204020203" pitchFamily="34" charset="0"/>
                <a:cs typeface="Segoe UI" panose="020B0502040204020203" pitchFamily="34" charset="0"/>
              </a:rPr>
              <a:t>Préparation: 45 minutes </a:t>
            </a:r>
          </a:p>
          <a:p>
            <a:pPr marL="900113" indent="-285750">
              <a:lnSpc>
                <a:spcPct val="150000"/>
              </a:lnSpc>
              <a:spcBef>
                <a:spcPts val="0"/>
              </a:spcBef>
              <a:buFont typeface="Wingdings" panose="05000000000000000000" pitchFamily="2" charset="2"/>
              <a:buChar char="v"/>
            </a:pPr>
            <a:r>
              <a:rPr lang="fr-FR" sz="2400" b="1" dirty="0">
                <a:solidFill>
                  <a:srgbClr val="C00000"/>
                </a:solidFill>
                <a:latin typeface="Segoe UI" panose="020B0502040204020203" pitchFamily="34" charset="0"/>
                <a:cs typeface="Segoe UI" panose="020B0502040204020203" pitchFamily="34" charset="0"/>
              </a:rPr>
              <a:t>Restitution: 15 minutes par </a:t>
            </a:r>
            <a:r>
              <a:rPr lang="fr-FR" sz="2400" b="1" dirty="0" smtClean="0">
                <a:solidFill>
                  <a:srgbClr val="C00000"/>
                </a:solidFill>
                <a:latin typeface="Segoe UI" panose="020B0502040204020203" pitchFamily="34" charset="0"/>
                <a:cs typeface="Segoe UI" panose="020B0502040204020203" pitchFamily="34" charset="0"/>
              </a:rPr>
              <a:t>groupe</a:t>
            </a:r>
            <a:endParaRPr lang="fr-FR"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18704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66254"/>
            <a:ext cx="9700752" cy="6858000"/>
          </a:xfrm>
          <a:prstGeom prst="rect">
            <a:avLst/>
          </a:prstGeom>
        </p:spPr>
      </p:pic>
      <p:sp>
        <p:nvSpPr>
          <p:cNvPr id="3" name="TextBox 2">
            <a:extLst>
              <a:ext uri="{FF2B5EF4-FFF2-40B4-BE49-F238E27FC236}">
                <a16:creationId xmlns:a16="http://schemas.microsoft.com/office/drawing/2014/main" id="{5E640C21-5499-4EC6-A2BA-6F72C25D2DFC}"/>
              </a:ext>
            </a:extLst>
          </p:cNvPr>
          <p:cNvSpPr txBox="1"/>
          <p:nvPr/>
        </p:nvSpPr>
        <p:spPr>
          <a:xfrm>
            <a:off x="804608" y="2814929"/>
            <a:ext cx="8679633" cy="89563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a:lnSpc>
                <a:spcPct val="90000"/>
              </a:lnSpc>
              <a:spcBef>
                <a:spcPct val="0"/>
              </a:spcBef>
              <a:buNone/>
              <a:defRPr sz="2800" b="1" 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3600" i="0" dirty="0">
                <a:latin typeface="Segoe UI" panose="020B0502040204020203" pitchFamily="34" charset="0"/>
                <a:cs typeface="Segoe UI" panose="020B0502040204020203" pitchFamily="34" charset="0"/>
              </a:rPr>
              <a:t>Session de </a:t>
            </a:r>
            <a:r>
              <a:rPr lang="fr-FR" sz="3600" i="0" dirty="0" smtClean="0">
                <a:latin typeface="Segoe UI" panose="020B0502040204020203" pitchFamily="34" charset="0"/>
                <a:cs typeface="Segoe UI" panose="020B0502040204020203" pitchFamily="34" charset="0"/>
              </a:rPr>
              <a:t>clôture</a:t>
            </a:r>
          </a:p>
        </p:txBody>
      </p:sp>
      <p:sp>
        <p:nvSpPr>
          <p:cNvPr id="4" name="Rectangle 3"/>
          <p:cNvSpPr/>
          <p:nvPr/>
        </p:nvSpPr>
        <p:spPr>
          <a:xfrm>
            <a:off x="1551719" y="1163789"/>
            <a:ext cx="263236" cy="2576946"/>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835743" y="764965"/>
            <a:ext cx="263236" cy="257694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140532" y="811634"/>
            <a:ext cx="263236" cy="2576946"/>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84597" y="746005"/>
            <a:ext cx="263236" cy="257694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5673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53961" y="642253"/>
            <a:ext cx="9202994" cy="646986"/>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Objectif de la session</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ZoneTexte 6"/>
          <p:cNvSpPr txBox="1"/>
          <p:nvPr/>
        </p:nvSpPr>
        <p:spPr>
          <a:xfrm>
            <a:off x="678426" y="3176548"/>
            <a:ext cx="8672051" cy="1200329"/>
          </a:xfrm>
          <a:prstGeom prst="rect">
            <a:avLst/>
          </a:prstGeom>
          <a:noFill/>
        </p:spPr>
        <p:txBody>
          <a:bodyPr wrap="square" rtlCol="0">
            <a:spAutoFit/>
          </a:bodyPr>
          <a:lstStyle/>
          <a:p>
            <a:pPr algn="ctr"/>
            <a:r>
              <a:rPr lang="fr-FR" sz="3600" b="1" dirty="0" smtClean="0">
                <a:latin typeface="Segoe UI" panose="020B0502040204020203" pitchFamily="34" charset="0"/>
                <a:cs typeface="Segoe UI" panose="020B0502040204020203" pitchFamily="34" charset="0"/>
              </a:rPr>
              <a:t>Présenter les travaux de groupes et les conclusions de l’atelier</a:t>
            </a:r>
            <a:endParaRPr lang="fr-FR" sz="3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8463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4" name="Titre 3"/>
          <p:cNvSpPr>
            <a:spLocks noGrp="1"/>
          </p:cNvSpPr>
          <p:nvPr>
            <p:ph type="ctrTitle"/>
          </p:nvPr>
        </p:nvSpPr>
        <p:spPr>
          <a:xfrm>
            <a:off x="101600" y="1630602"/>
            <a:ext cx="7772400" cy="1470025"/>
          </a:xfrm>
          <a:prstGeom prst="roundRect">
            <a:avLst/>
          </a:prstGeom>
        </p:spPr>
        <p:style>
          <a:lnRef idx="0">
            <a:schemeClr val="accent2"/>
          </a:lnRef>
          <a:fillRef idx="3">
            <a:schemeClr val="accent2"/>
          </a:fillRef>
          <a:effectRef idx="3">
            <a:schemeClr val="accent2"/>
          </a:effectRef>
          <a:fontRef idx="minor">
            <a:schemeClr val="lt1"/>
          </a:fontRef>
        </p:style>
        <p:txBody>
          <a:bodyPr anchor="ctr">
            <a:noAutofit/>
          </a:bodyPr>
          <a:lstStyle/>
          <a:p>
            <a:r>
              <a:rPr lang="fr-FR" sz="2800" b="1" dirty="0" smtClean="0">
                <a:solidFill>
                  <a:schemeClr val="bg1"/>
                </a:solidFill>
                <a:latin typeface="Segoe UI" panose="020B0502040204020203" pitchFamily="34" charset="0"/>
                <a:cs typeface="Segoe UI" panose="020B0502040204020203" pitchFamily="34" charset="0"/>
              </a:rPr>
              <a:t>1. Restitution des travaux de groupes en plénière</a:t>
            </a:r>
            <a:endParaRPr lang="fr-FR" sz="2800" b="1" dirty="0">
              <a:solidFill>
                <a:schemeClr val="bg1"/>
              </a:solidFill>
              <a:latin typeface="Segoe UI" panose="020B0502040204020203" pitchFamily="34" charset="0"/>
              <a:cs typeface="Segoe UI" panose="020B0502040204020203" pitchFamily="34" charset="0"/>
            </a:endParaRPr>
          </a:p>
        </p:txBody>
      </p:sp>
      <p:sp>
        <p:nvSpPr>
          <p:cNvPr id="5" name="Rectangle à coins arrondis 4"/>
          <p:cNvSpPr/>
          <p:nvPr/>
        </p:nvSpPr>
        <p:spPr>
          <a:xfrm>
            <a:off x="4129548" y="2823044"/>
            <a:ext cx="5497125" cy="2553891"/>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457200" indent="-457200" algn="just">
              <a:lnSpc>
                <a:spcPct val="150000"/>
              </a:lnSpc>
              <a:buFont typeface="+mj-lt"/>
              <a:buAutoNum type="alphaLcParenR"/>
            </a:pPr>
            <a:r>
              <a:rPr lang="fr-F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Présentation et discussion des </a:t>
            </a:r>
            <a:r>
              <a:rPr lang="fr-F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résultats</a:t>
            </a:r>
          </a:p>
          <a:p>
            <a:pPr marL="457200" indent="-457200" algn="just">
              <a:lnSpc>
                <a:spcPct val="150000"/>
              </a:lnSpc>
              <a:buFont typeface="+mj-lt"/>
              <a:buAutoNum type="alphaLcParenR"/>
            </a:pPr>
            <a:endParaRPr lang="fr-F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lgn="just">
              <a:lnSpc>
                <a:spcPct val="150000"/>
              </a:lnSpc>
              <a:buFont typeface="+mj-lt"/>
              <a:buAutoNum type="alphaLcParenR"/>
            </a:pPr>
            <a:r>
              <a:rPr lang="fr-F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Conclusions </a:t>
            </a:r>
            <a:endParaRPr lang="fr-F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4678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4" name="Titre 3"/>
          <p:cNvSpPr>
            <a:spLocks noGrp="1"/>
          </p:cNvSpPr>
          <p:nvPr>
            <p:ph type="ctrTitle"/>
          </p:nvPr>
        </p:nvSpPr>
        <p:spPr>
          <a:xfrm>
            <a:off x="1065775" y="2604827"/>
            <a:ext cx="8491179" cy="1648346"/>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anchor="ctr">
            <a:noAutofit/>
          </a:bodyPr>
          <a:lstStyle/>
          <a:p>
            <a:r>
              <a:rPr lang="fr-FR" sz="2800" b="1" dirty="0" smtClean="0">
                <a:latin typeface="Segoe UI" panose="020B0502040204020203" pitchFamily="34" charset="0"/>
                <a:ea typeface="Segoe UI" panose="020B0502040204020203" pitchFamily="34" charset="0"/>
                <a:cs typeface="Segoe UI" panose="020B0502040204020203" pitchFamily="34" charset="0"/>
              </a:rPr>
              <a:t>2. Lecture </a:t>
            </a:r>
            <a:r>
              <a:rPr lang="fr-FR" sz="2800" b="1" dirty="0">
                <a:latin typeface="Segoe UI" panose="020B0502040204020203" pitchFamily="34" charset="0"/>
                <a:ea typeface="Segoe UI" panose="020B0502040204020203" pitchFamily="34" charset="0"/>
                <a:cs typeface="Segoe UI" panose="020B0502040204020203" pitchFamily="34" charset="0"/>
              </a:rPr>
              <a:t>des conclusions et recommandations de </a:t>
            </a:r>
            <a:r>
              <a:rPr lang="fr-FR" sz="2800" b="1" dirty="0" smtClean="0">
                <a:latin typeface="Segoe UI" panose="020B0502040204020203" pitchFamily="34" charset="0"/>
                <a:ea typeface="Segoe UI" panose="020B0502040204020203" pitchFamily="34" charset="0"/>
                <a:cs typeface="Segoe UI" panose="020B0502040204020203" pitchFamily="34" charset="0"/>
              </a:rPr>
              <a:t>l’atelier</a:t>
            </a:r>
            <a:endParaRPr lang="fr-FR"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39329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4" name="Titre 3"/>
          <p:cNvSpPr>
            <a:spLocks noGrp="1"/>
          </p:cNvSpPr>
          <p:nvPr>
            <p:ph type="ctrTitle"/>
          </p:nvPr>
        </p:nvSpPr>
        <p:spPr>
          <a:xfrm>
            <a:off x="1065775" y="2604827"/>
            <a:ext cx="8491179" cy="1648346"/>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anchor="ctr">
            <a:noAutofit/>
          </a:bodyPr>
          <a:lstStyle/>
          <a:p>
            <a:r>
              <a:rPr lang="fr-FR" sz="2800" b="1" dirty="0" smtClean="0">
                <a:latin typeface="Segoe UI" panose="020B0502040204020203" pitchFamily="34" charset="0"/>
                <a:ea typeface="Segoe UI" panose="020B0502040204020203" pitchFamily="34" charset="0"/>
                <a:cs typeface="Segoe UI" panose="020B0502040204020203" pitchFamily="34" charset="0"/>
              </a:rPr>
              <a:t>3. Evaluation de l’atelier par les participants</a:t>
            </a:r>
            <a:endParaRPr lang="fr-FR"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35570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3" name="TextBox 2">
            <a:extLst>
              <a:ext uri="{FF2B5EF4-FFF2-40B4-BE49-F238E27FC236}">
                <a16:creationId xmlns:a16="http://schemas.microsoft.com/office/drawing/2014/main" id="{7C4ED762-D319-4AEE-BEB7-C9261B49B1E9}"/>
              </a:ext>
            </a:extLst>
          </p:cNvPr>
          <p:cNvSpPr txBox="1"/>
          <p:nvPr/>
        </p:nvSpPr>
        <p:spPr>
          <a:xfrm>
            <a:off x="1117694" y="1545078"/>
            <a:ext cx="7965077" cy="455509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lnSpc>
                <a:spcPct val="250000"/>
              </a:lnSpc>
              <a:buFont typeface="Wingdings" panose="05000000000000000000" pitchFamily="2" charset="2"/>
              <a:buChar char="q"/>
            </a:pPr>
            <a:r>
              <a:rPr lang="fr-FR" sz="2800" b="1" dirty="0">
                <a:latin typeface="Segoe UI" panose="020B0502040204020203" pitchFamily="34" charset="0"/>
                <a:ea typeface="Segoe UI" panose="020B0502040204020203" pitchFamily="34" charset="0"/>
                <a:cs typeface="Segoe UI" panose="020B0502040204020203" pitchFamily="34" charset="0"/>
              </a:rPr>
              <a:t>Nom et </a:t>
            </a:r>
            <a:r>
              <a:rPr lang="fr-FR" sz="3200" b="1" dirty="0" smtClean="0">
                <a:latin typeface="Segoe UI" panose="020B0502040204020203" pitchFamily="34" charset="0"/>
                <a:ea typeface="Segoe UI" panose="020B0502040204020203" pitchFamily="34" charset="0"/>
                <a:cs typeface="Segoe UI" panose="020B0502040204020203" pitchFamily="34" charset="0"/>
              </a:rPr>
              <a:t>prénom</a:t>
            </a:r>
            <a:endParaRPr lang="fr-FR" sz="28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250000"/>
              </a:lnSpc>
              <a:buFont typeface="Wingdings" panose="05000000000000000000" pitchFamily="2" charset="2"/>
              <a:buChar char="q"/>
            </a:pPr>
            <a:r>
              <a:rPr lang="fr-FR" sz="2800" b="1" dirty="0">
                <a:latin typeface="Segoe UI" panose="020B0502040204020203" pitchFamily="34" charset="0"/>
                <a:ea typeface="Segoe UI" panose="020B0502040204020203" pitchFamily="34" charset="0"/>
                <a:cs typeface="Segoe UI" panose="020B0502040204020203" pitchFamily="34" charset="0"/>
              </a:rPr>
              <a:t>Organisation / Institution</a:t>
            </a:r>
          </a:p>
          <a:p>
            <a:pPr marL="342900" indent="-342900">
              <a:lnSpc>
                <a:spcPct val="250000"/>
              </a:lnSpc>
              <a:buFont typeface="Wingdings" panose="05000000000000000000" pitchFamily="2" charset="2"/>
              <a:buChar char="q"/>
            </a:pPr>
            <a:r>
              <a:rPr lang="fr-FR" sz="2800" b="1" dirty="0">
                <a:latin typeface="Segoe UI" panose="020B0502040204020203" pitchFamily="34" charset="0"/>
                <a:ea typeface="Segoe UI" panose="020B0502040204020203" pitchFamily="34" charset="0"/>
                <a:cs typeface="Segoe UI" panose="020B0502040204020203" pitchFamily="34" charset="0"/>
              </a:rPr>
              <a:t>Pays</a:t>
            </a:r>
            <a:r>
              <a:rPr lang="fr-FR" sz="2800" dirty="0">
                <a:latin typeface="Segoe UI" panose="020B0502040204020203" pitchFamily="34" charset="0"/>
                <a:ea typeface="Segoe UI" panose="020B0502040204020203" pitchFamily="34" charset="0"/>
                <a:cs typeface="Segoe UI" panose="020B0502040204020203" pitchFamily="34" charset="0"/>
              </a:rPr>
              <a:t> </a:t>
            </a:r>
            <a:endParaRPr lang="fr-FR" sz="2800"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250000"/>
              </a:lnSpc>
              <a:buFont typeface="Wingdings" panose="05000000000000000000" pitchFamily="2" charset="2"/>
              <a:buChar char="q"/>
            </a:pPr>
            <a:r>
              <a:rPr lang="fr-FR" sz="2800" b="1" dirty="0" smtClean="0">
                <a:latin typeface="Segoe UI" panose="020B0502040204020203" pitchFamily="34" charset="0"/>
                <a:ea typeface="Segoe UI" panose="020B0502040204020203" pitchFamily="34" charset="0"/>
                <a:cs typeface="Segoe UI" panose="020B0502040204020203" pitchFamily="34" charset="0"/>
              </a:rPr>
              <a:t>Une attente</a:t>
            </a:r>
            <a:endParaRPr lang="fr-FR"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46FD1543-0309-42DC-88C4-8AEDF3183A04}"/>
              </a:ext>
            </a:extLst>
          </p:cNvPr>
          <p:cNvSpPr txBox="1"/>
          <p:nvPr/>
        </p:nvSpPr>
        <p:spPr>
          <a:xfrm>
            <a:off x="353961" y="656997"/>
            <a:ext cx="9232491"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 Présentation </a:t>
            </a:r>
            <a:r>
              <a:rPr lang="fr-FR"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des </a:t>
            </a:r>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participants</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63340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225D69-5777-4B5B-86DE-96C7CB197E0B}"/>
              </a:ext>
            </a:extLst>
          </p:cNvPr>
          <p:cNvGrpSpPr/>
          <p:nvPr/>
        </p:nvGrpSpPr>
        <p:grpSpPr>
          <a:xfrm>
            <a:off x="101600" y="0"/>
            <a:ext cx="9700752" cy="6858000"/>
            <a:chOff x="101600" y="0"/>
            <a:chExt cx="9700752"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grpSp>
          <p:nvGrpSpPr>
            <p:cNvPr id="3" name="Group 2">
              <a:extLst>
                <a:ext uri="{FF2B5EF4-FFF2-40B4-BE49-F238E27FC236}">
                  <a16:creationId xmlns:a16="http://schemas.microsoft.com/office/drawing/2014/main" id="{124969B9-AE4C-46DB-AB93-FD4B8474290D}"/>
                </a:ext>
              </a:extLst>
            </p:cNvPr>
            <p:cNvGrpSpPr/>
            <p:nvPr/>
          </p:nvGrpSpPr>
          <p:grpSpPr>
            <a:xfrm>
              <a:off x="481183" y="6157922"/>
              <a:ext cx="4694077" cy="461665"/>
              <a:chOff x="459917" y="6018843"/>
              <a:chExt cx="4694077" cy="461665"/>
            </a:xfrm>
          </p:grpSpPr>
          <p:sp>
            <p:nvSpPr>
              <p:cNvPr id="5" name="TextBox 4">
                <a:extLst>
                  <a:ext uri="{FF2B5EF4-FFF2-40B4-BE49-F238E27FC236}">
                    <a16:creationId xmlns:a16="http://schemas.microsoft.com/office/drawing/2014/main" id="{57830CBA-216F-494E-90E3-65227A53C9B1}"/>
                  </a:ext>
                </a:extLst>
              </p:cNvPr>
              <p:cNvSpPr txBox="1"/>
              <p:nvPr/>
            </p:nvSpPr>
            <p:spPr>
              <a:xfrm>
                <a:off x="3405529" y="6018843"/>
                <a:ext cx="1748465" cy="461665"/>
              </a:xfrm>
              <a:prstGeom prst="rect">
                <a:avLst/>
              </a:prstGeom>
              <a:noFill/>
            </p:spPr>
            <p:txBody>
              <a:bodyPr wrap="square" rtlCol="0">
                <a:spAutoFit/>
              </a:bodyPr>
              <a:lstStyle/>
              <a:p>
                <a:r>
                  <a:rPr lang="en-GB" sz="2400" dirty="0">
                    <a:solidFill>
                      <a:srgbClr val="13A8D2"/>
                    </a:solidFill>
                  </a:rPr>
                  <a:t>#</a:t>
                </a:r>
                <a:r>
                  <a:rPr lang="en-GB" sz="2000" b="1" dirty="0">
                    <a:solidFill>
                      <a:srgbClr val="13A8D2"/>
                    </a:solidFill>
                  </a:rPr>
                  <a:t>NECdev</a:t>
                </a:r>
                <a:r>
                  <a:rPr lang="en-GB" sz="2400" dirty="0">
                    <a:solidFill>
                      <a:srgbClr val="13A8D2"/>
                    </a:solidFill>
                  </a:rPr>
                  <a:t> </a:t>
                </a:r>
              </a:p>
            </p:txBody>
          </p:sp>
          <p:pic>
            <p:nvPicPr>
              <p:cNvPr id="6" name="Picture 5">
                <a:extLst>
                  <a:ext uri="{FF2B5EF4-FFF2-40B4-BE49-F238E27FC236}">
                    <a16:creationId xmlns:a16="http://schemas.microsoft.com/office/drawing/2014/main" id="{AD7F3559-930F-4D36-9A31-98602900CFC4}"/>
                  </a:ext>
                </a:extLst>
              </p:cNvPr>
              <p:cNvPicPr>
                <a:picLocks noChangeAspect="1"/>
              </p:cNvPicPr>
              <p:nvPr/>
            </p:nvPicPr>
            <p:blipFill>
              <a:blip r:embed="rId3"/>
              <a:stretch>
                <a:fillRect/>
              </a:stretch>
            </p:blipFill>
            <p:spPr>
              <a:xfrm>
                <a:off x="459917" y="6114748"/>
                <a:ext cx="365760" cy="365760"/>
              </a:xfrm>
              <a:prstGeom prst="rect">
                <a:avLst/>
              </a:prstGeom>
            </p:spPr>
          </p:pic>
          <p:sp>
            <p:nvSpPr>
              <p:cNvPr id="7" name="TextBox 6">
                <a:extLst>
                  <a:ext uri="{FF2B5EF4-FFF2-40B4-BE49-F238E27FC236}">
                    <a16:creationId xmlns:a16="http://schemas.microsoft.com/office/drawing/2014/main" id="{9AD3DF8F-A01F-4B9E-AA7A-A42327E9B227}"/>
                  </a:ext>
                </a:extLst>
              </p:cNvPr>
              <p:cNvSpPr txBox="1"/>
              <p:nvPr/>
            </p:nvSpPr>
            <p:spPr>
              <a:xfrm>
                <a:off x="734237" y="6080398"/>
                <a:ext cx="2671292" cy="400110"/>
              </a:xfrm>
              <a:prstGeom prst="rect">
                <a:avLst/>
              </a:prstGeom>
              <a:noFill/>
            </p:spPr>
            <p:txBody>
              <a:bodyPr wrap="square" rtlCol="0">
                <a:spAutoFit/>
              </a:bodyPr>
              <a:lstStyle/>
              <a:p>
                <a:r>
                  <a:rPr lang="en-GB" sz="2000" b="1" dirty="0">
                    <a:solidFill>
                      <a:srgbClr val="13A8D2"/>
                    </a:solidFill>
                  </a:rPr>
                  <a:t>@undp_evaluation </a:t>
                </a:r>
              </a:p>
            </p:txBody>
          </p:sp>
        </p:grpSp>
      </p:grpSp>
    </p:spTree>
    <p:extLst>
      <p:ext uri="{BB962C8B-B14F-4D97-AF65-F5344CB8AC3E}">
        <p14:creationId xmlns:p14="http://schemas.microsoft.com/office/powerpoint/2010/main" val="1653377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5" name="TextBox 4">
            <a:extLst>
              <a:ext uri="{FF2B5EF4-FFF2-40B4-BE49-F238E27FC236}">
                <a16:creationId xmlns:a16="http://schemas.microsoft.com/office/drawing/2014/main" id="{46FD1543-0309-42DC-88C4-8AEDF3183A04}"/>
              </a:ext>
            </a:extLst>
          </p:cNvPr>
          <p:cNvSpPr txBox="1"/>
          <p:nvPr/>
        </p:nvSpPr>
        <p:spPr>
          <a:xfrm>
            <a:off x="332509" y="694428"/>
            <a:ext cx="9213273" cy="612934"/>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 Contexte </a:t>
            </a:r>
            <a:r>
              <a:rPr lang="fr-FR" sz="3000" b="1" dirty="0">
                <a:solidFill>
                  <a:schemeClr val="bg1"/>
                </a:solidFill>
                <a:latin typeface="Segoe UI" panose="020B0502040204020203" pitchFamily="34" charset="0"/>
                <a:ea typeface="Segoe UI" panose="020B0502040204020203" pitchFamily="34" charset="0"/>
                <a:cs typeface="Segoe UI" panose="020B0502040204020203" pitchFamily="34" charset="0"/>
              </a:rPr>
              <a:t>du NEC 2019</a:t>
            </a:r>
            <a:endParaRPr lang="en-US" sz="3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Espace réservé du contenu 1"/>
          <p:cNvGraphicFramePr>
            <a:graphicFrameLocks/>
          </p:cNvGraphicFramePr>
          <p:nvPr>
            <p:extLst>
              <p:ext uri="{D42A27DB-BD31-4B8C-83A1-F6EECF244321}">
                <p14:modId xmlns:p14="http://schemas.microsoft.com/office/powerpoint/2010/main" val="2762030400"/>
              </p:ext>
            </p:extLst>
          </p:nvPr>
        </p:nvGraphicFramePr>
        <p:xfrm>
          <a:off x="214282" y="1428736"/>
          <a:ext cx="9428482" cy="5039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552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6" name="TextBox 4">
            <a:extLst>
              <a:ext uri="{FF2B5EF4-FFF2-40B4-BE49-F238E27FC236}">
                <a16:creationId xmlns:a16="http://schemas.microsoft.com/office/drawing/2014/main" id="{46FD1543-0309-42DC-88C4-8AEDF3183A04}"/>
              </a:ext>
            </a:extLst>
          </p:cNvPr>
          <p:cNvSpPr txBox="1"/>
          <p:nvPr/>
        </p:nvSpPr>
        <p:spPr>
          <a:xfrm>
            <a:off x="353961" y="656997"/>
            <a:ext cx="9232491"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 Objectif de l’atelier</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à coins arrondis 3"/>
          <p:cNvSpPr/>
          <p:nvPr/>
        </p:nvSpPr>
        <p:spPr>
          <a:xfrm>
            <a:off x="101600" y="1681316"/>
            <a:ext cx="3895213" cy="1991032"/>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fr-FR" sz="1700" dirty="0">
                <a:solidFill>
                  <a:prstClr val="black"/>
                </a:solidFill>
                <a:latin typeface="Segoe UI" panose="020B0502040204020203" pitchFamily="34" charset="0"/>
                <a:ea typeface="Segoe UI" panose="020B0502040204020203" pitchFamily="34" charset="0"/>
                <a:cs typeface="Segoe UI" panose="020B0502040204020203" pitchFamily="34" charset="0"/>
              </a:rPr>
              <a:t>La conceptualisation des interventions dans les Etats fragiles qui soient alignées à des stratégies pays et tiennent compte des facteurs spécifiques des fragilités ou des crises inhérentes à chaque contexte </a:t>
            </a:r>
          </a:p>
        </p:txBody>
      </p:sp>
      <p:sp>
        <p:nvSpPr>
          <p:cNvPr id="8" name="Rectangle à coins arrondis 7"/>
          <p:cNvSpPr/>
          <p:nvPr/>
        </p:nvSpPr>
        <p:spPr>
          <a:xfrm>
            <a:off x="6045910" y="1873045"/>
            <a:ext cx="3756442" cy="160757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lvl="1" algn="just"/>
            <a:r>
              <a:rPr lang="fr-FR" sz="1700" dirty="0">
                <a:solidFill>
                  <a:prstClr val="black"/>
                </a:solidFill>
                <a:latin typeface="Segoe UI" panose="020B0502040204020203" pitchFamily="34" charset="0"/>
                <a:ea typeface="Segoe UI" panose="020B0502040204020203" pitchFamily="34" charset="0"/>
                <a:cs typeface="Segoe UI" panose="020B0502040204020203" pitchFamily="34" charset="0"/>
              </a:rPr>
              <a:t>La planification des projets simples qui puissent contribuer à la réconciliation des populations et des autorités autour de la délivrance de services essentiels</a:t>
            </a:r>
          </a:p>
        </p:txBody>
      </p:sp>
      <p:sp>
        <p:nvSpPr>
          <p:cNvPr id="10" name="Rectangle à coins arrondis 9"/>
          <p:cNvSpPr/>
          <p:nvPr/>
        </p:nvSpPr>
        <p:spPr>
          <a:xfrm>
            <a:off x="2518490" y="5060049"/>
            <a:ext cx="4866972" cy="167987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lgn="just"/>
            <a:endParaRPr lang="fr-FR"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6213" lvl="1" algn="just"/>
            <a:r>
              <a:rPr lang="fr-FR" sz="17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L’assurance-qualité </a:t>
            </a:r>
            <a:r>
              <a:rPr lang="fr-FR" sz="1700" dirty="0">
                <a:solidFill>
                  <a:prstClr val="black"/>
                </a:solidFill>
                <a:latin typeface="Segoe UI" panose="020B0502040204020203" pitchFamily="34" charset="0"/>
                <a:ea typeface="Segoe UI" panose="020B0502040204020203" pitchFamily="34" charset="0"/>
                <a:cs typeface="Segoe UI" panose="020B0502040204020203" pitchFamily="34" charset="0"/>
              </a:rPr>
              <a:t>et la performance des projets mis en œuvre à travers un suivi régulier des opérations construits autour des cadres de résultats cohérents et pertinents</a:t>
            </a:r>
          </a:p>
        </p:txBody>
      </p:sp>
      <p:sp>
        <p:nvSpPr>
          <p:cNvPr id="3" name="Ellipse 2"/>
          <p:cNvSpPr/>
          <p:nvPr/>
        </p:nvSpPr>
        <p:spPr>
          <a:xfrm>
            <a:off x="3511976" y="2357708"/>
            <a:ext cx="3240000" cy="3240000"/>
          </a:xfrm>
          <a:prstGeom prst="ellipse">
            <a:avLst/>
          </a:prstGeom>
          <a:solidFill>
            <a:schemeClr val="accent2"/>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Segoe UI" panose="020B0502040204020203" pitchFamily="34" charset="0"/>
                <a:ea typeface="Segoe UI" panose="020B0502040204020203" pitchFamily="34" charset="0"/>
                <a:cs typeface="Segoe UI" panose="020B0502040204020203" pitchFamily="34" charset="0"/>
              </a:rPr>
              <a:t>Partager les connaissances et savoir-faire nécessaires pour rendre les participants aptes à contribuer à :</a:t>
            </a:r>
          </a:p>
          <a:p>
            <a:pPr algn="ctr"/>
            <a:endParaRPr lang="fr-FR" dirty="0"/>
          </a:p>
        </p:txBody>
      </p:sp>
    </p:spTree>
    <p:extLst>
      <p:ext uri="{BB962C8B-B14F-4D97-AF65-F5344CB8AC3E}">
        <p14:creationId xmlns:p14="http://schemas.microsoft.com/office/powerpoint/2010/main" val="1574121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graphicFrame>
        <p:nvGraphicFramePr>
          <p:cNvPr id="7" name="Espace réservé du contenu 7"/>
          <p:cNvGraphicFramePr>
            <a:graphicFrameLocks/>
          </p:cNvGraphicFramePr>
          <p:nvPr>
            <p:extLst>
              <p:ext uri="{D42A27DB-BD31-4B8C-83A1-F6EECF244321}">
                <p14:modId xmlns:p14="http://schemas.microsoft.com/office/powerpoint/2010/main" val="2931028185"/>
              </p:ext>
            </p:extLst>
          </p:nvPr>
        </p:nvGraphicFramePr>
        <p:xfrm>
          <a:off x="251520" y="1623724"/>
          <a:ext cx="9550832" cy="4669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251519" y="2241755"/>
            <a:ext cx="1311809" cy="830997"/>
          </a:xfrm>
          <a:prstGeom prst="rect">
            <a:avLst/>
          </a:prstGeom>
          <a:noFill/>
        </p:spPr>
        <p:txBody>
          <a:bodyPr wrap="square" rtlCol="0">
            <a:spAutoFit/>
          </a:bodyPr>
          <a:lstStyle/>
          <a:p>
            <a:pPr algn="ctr"/>
            <a:r>
              <a:rPr lang="fr-FR" sz="2400" b="1" dirty="0" smtClean="0">
                <a:solidFill>
                  <a:schemeClr val="accent1">
                    <a:lumMod val="50000"/>
                  </a:schemeClr>
                </a:solidFill>
                <a:latin typeface="Segoe UI" panose="020B0502040204020203" pitchFamily="34" charset="0"/>
                <a:cs typeface="Segoe UI" panose="020B0502040204020203" pitchFamily="34" charset="0"/>
              </a:rPr>
              <a:t>Session 1</a:t>
            </a:r>
            <a:endParaRPr lang="fr-FR" sz="2400" b="1" dirty="0">
              <a:solidFill>
                <a:schemeClr val="accent1">
                  <a:lumMod val="50000"/>
                </a:schemeClr>
              </a:solidFill>
              <a:latin typeface="Segoe UI" panose="020B0502040204020203" pitchFamily="34" charset="0"/>
              <a:cs typeface="Segoe UI" panose="020B0502040204020203" pitchFamily="34" charset="0"/>
            </a:endParaRPr>
          </a:p>
        </p:txBody>
      </p:sp>
      <p:sp>
        <p:nvSpPr>
          <p:cNvPr id="6" name="ZoneTexte 5"/>
          <p:cNvSpPr txBox="1"/>
          <p:nvPr/>
        </p:nvSpPr>
        <p:spPr>
          <a:xfrm>
            <a:off x="590732" y="3542784"/>
            <a:ext cx="1311809" cy="830997"/>
          </a:xfrm>
          <a:prstGeom prst="rect">
            <a:avLst/>
          </a:prstGeom>
          <a:noFill/>
        </p:spPr>
        <p:txBody>
          <a:bodyPr wrap="square" rtlCol="0">
            <a:spAutoFit/>
          </a:bodyPr>
          <a:lstStyle/>
          <a:p>
            <a:pPr algn="ctr"/>
            <a:r>
              <a:rPr lang="fr-FR" sz="2400" b="1" dirty="0" smtClean="0">
                <a:solidFill>
                  <a:schemeClr val="accent2"/>
                </a:solidFill>
                <a:latin typeface="Segoe UI" panose="020B0502040204020203" pitchFamily="34" charset="0"/>
                <a:cs typeface="Segoe UI" panose="020B0502040204020203" pitchFamily="34" charset="0"/>
              </a:rPr>
              <a:t>Session 2</a:t>
            </a:r>
            <a:endParaRPr lang="fr-FR" sz="2400" b="1" dirty="0">
              <a:solidFill>
                <a:schemeClr val="accent2"/>
              </a:solidFill>
              <a:latin typeface="Segoe UI" panose="020B0502040204020203" pitchFamily="34" charset="0"/>
              <a:cs typeface="Segoe UI" panose="020B0502040204020203" pitchFamily="34" charset="0"/>
            </a:endParaRPr>
          </a:p>
        </p:txBody>
      </p:sp>
      <p:sp>
        <p:nvSpPr>
          <p:cNvPr id="8" name="ZoneTexte 7"/>
          <p:cNvSpPr txBox="1"/>
          <p:nvPr/>
        </p:nvSpPr>
        <p:spPr>
          <a:xfrm>
            <a:off x="251518" y="4970574"/>
            <a:ext cx="1311809" cy="830997"/>
          </a:xfrm>
          <a:prstGeom prst="rect">
            <a:avLst/>
          </a:prstGeom>
          <a:noFill/>
        </p:spPr>
        <p:txBody>
          <a:bodyPr wrap="square" rtlCol="0">
            <a:spAutoFit/>
          </a:bodyPr>
          <a:lstStyle/>
          <a:p>
            <a:pPr algn="ctr"/>
            <a:r>
              <a:rPr lang="fr-FR" sz="2400" b="1" dirty="0" smtClean="0">
                <a:solidFill>
                  <a:srgbClr val="00B050"/>
                </a:solidFill>
                <a:latin typeface="Segoe UI" panose="020B0502040204020203" pitchFamily="34" charset="0"/>
                <a:cs typeface="Segoe UI" panose="020B0502040204020203" pitchFamily="34" charset="0"/>
              </a:rPr>
              <a:t>Session 3</a:t>
            </a:r>
            <a:endParaRPr lang="fr-FR" sz="2400" b="1" dirty="0">
              <a:solidFill>
                <a:srgbClr val="00B050"/>
              </a:solidFill>
              <a:latin typeface="Segoe UI" panose="020B0502040204020203" pitchFamily="34" charset="0"/>
              <a:cs typeface="Segoe UI" panose="020B0502040204020203" pitchFamily="34" charset="0"/>
            </a:endParaRPr>
          </a:p>
        </p:txBody>
      </p:sp>
      <p:sp>
        <p:nvSpPr>
          <p:cNvPr id="9" name="TextBox 4">
            <a:extLst>
              <a:ext uri="{FF2B5EF4-FFF2-40B4-BE49-F238E27FC236}">
                <a16:creationId xmlns:a16="http://schemas.microsoft.com/office/drawing/2014/main" id="{46FD1543-0309-42DC-88C4-8AEDF3183A04}"/>
              </a:ext>
            </a:extLst>
          </p:cNvPr>
          <p:cNvSpPr txBox="1"/>
          <p:nvPr/>
        </p:nvSpPr>
        <p:spPr>
          <a:xfrm>
            <a:off x="353961" y="656997"/>
            <a:ext cx="9232491" cy="64698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176213"/>
            <a:r>
              <a:rPr lang="fr-FR"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 Contenu de l’atelier</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8115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3508</TotalTime>
  <Words>2906</Words>
  <Application>Microsoft Office PowerPoint</Application>
  <PresentationFormat>Format A4 (210 x 297 mm)</PresentationFormat>
  <Paragraphs>445</Paragraphs>
  <Slides>60</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60</vt:i4>
      </vt:variant>
    </vt:vector>
  </HeadingPairs>
  <TitlesOfParts>
    <vt:vector size="68" baseType="lpstr">
      <vt:lpstr>Arial</vt:lpstr>
      <vt:lpstr>Arial Narrow</vt:lpstr>
      <vt:lpstr>Calibri</vt:lpstr>
      <vt:lpstr>Calibri Light</vt:lpstr>
      <vt:lpstr>Segoe UI</vt:lpstr>
      <vt:lpstr>Wingdings</vt:lpstr>
      <vt:lpstr>Office Theme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Restitution des travaux de groupes en plénière</vt:lpstr>
      <vt:lpstr>2. Lecture des conclusions et recommandations de l’atelier</vt:lpstr>
      <vt:lpstr>3. Evaluation de l’atelier par les participants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Raymond ONANA</cp:lastModifiedBy>
  <cp:revision>240</cp:revision>
  <dcterms:created xsi:type="dcterms:W3CDTF">2019-10-03T08:44:23Z</dcterms:created>
  <dcterms:modified xsi:type="dcterms:W3CDTF">2019-10-20T04:15:59Z</dcterms:modified>
</cp:coreProperties>
</file>