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70F75-85F8-49B2-BA02-419A3647EE9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39FA5-57AC-495E-99A3-92AFC638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82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8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49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0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9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1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2140CDD-56D0-4FCA-BB62-14ED960E11E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B407C2-8049-4084-98FF-6542B26C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40A2-190F-4FF0-B7B1-80D217793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3858436"/>
          </a:xfrm>
        </p:spPr>
        <p:txBody>
          <a:bodyPr/>
          <a:lstStyle/>
          <a:p>
            <a:pPr algn="ctr"/>
            <a:r>
              <a:rPr lang="en-US" dirty="0"/>
              <a:t>Pakistan Evaluation Association (PEA)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6BD45-CB1B-47B6-BA65-6F35467E5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9936-FF1F-4F19-9107-937C128CC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Prompted Formation of Evaluation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E733-79AF-4C3F-9825-6CF53A3C6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MDGs underachievement in the region; </a:t>
            </a:r>
          </a:p>
          <a:p>
            <a:r>
              <a:rPr lang="en-US" sz="2000" b="1" dirty="0"/>
              <a:t>Less or no representation of Pakistan </a:t>
            </a:r>
            <a:r>
              <a:rPr lang="en-US" sz="2000" dirty="0"/>
              <a:t>in international evaluation forums; </a:t>
            </a:r>
          </a:p>
          <a:p>
            <a:r>
              <a:rPr lang="en-US" sz="2000" dirty="0"/>
              <a:t>A </a:t>
            </a:r>
            <a:r>
              <a:rPr lang="en-US" sz="2000" b="1" dirty="0"/>
              <a:t>robust and active evaluation system/network </a:t>
            </a:r>
            <a:r>
              <a:rPr lang="en-US" sz="2000" dirty="0"/>
              <a:t>to promulgate culture of evaluation across sectors.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4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1851-27A1-40D2-89D5-C27DEA31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Participants in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C1435-7DB8-4E87-8F1A-F177841A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M&amp;E/Evaluation </a:t>
            </a:r>
            <a:r>
              <a:rPr lang="en-US" sz="2000" b="1" dirty="0"/>
              <a:t>Champions</a:t>
            </a:r>
            <a:r>
              <a:rPr lang="en-US" sz="2000" dirty="0"/>
              <a:t>; </a:t>
            </a:r>
          </a:p>
          <a:p>
            <a:r>
              <a:rPr lang="en-US" sz="2000" dirty="0"/>
              <a:t>International Development Professionals (</a:t>
            </a:r>
            <a:r>
              <a:rPr lang="en-US" sz="2000" b="1" dirty="0"/>
              <a:t>Evaluation Systems Experts</a:t>
            </a:r>
            <a:r>
              <a:rPr lang="en-US" sz="2000" dirty="0"/>
              <a:t>);  </a:t>
            </a:r>
          </a:p>
          <a:p>
            <a:r>
              <a:rPr lang="en-US" sz="2000" dirty="0"/>
              <a:t>Representation from civil society, academia, UN agencies, Governments (federal and provincial). </a:t>
            </a:r>
          </a:p>
        </p:txBody>
      </p:sp>
    </p:spTree>
    <p:extLst>
      <p:ext uri="{BB962C8B-B14F-4D97-AF65-F5344CB8AC3E}">
        <p14:creationId xmlns:p14="http://schemas.microsoft.com/office/powerpoint/2010/main" val="133513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BB81-604D-48AA-8DFA-3D32E283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PEA help in the Development of Evaluation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A3466-28D8-4EE9-81BF-4C27D50EC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Synergy amongst the different players/stakeholders </a:t>
            </a:r>
            <a:r>
              <a:rPr lang="en-US" sz="2000" dirty="0"/>
              <a:t>and realization about the importance of evaluation system at national level; </a:t>
            </a:r>
          </a:p>
          <a:p>
            <a:r>
              <a:rPr lang="en-US" sz="2000" dirty="0"/>
              <a:t>Different players at a </a:t>
            </a:r>
            <a:r>
              <a:rPr lang="en-US" sz="2000" b="1" dirty="0"/>
              <a:t>single forum </a:t>
            </a:r>
            <a:r>
              <a:rPr lang="en-US" sz="2000" dirty="0"/>
              <a:t>(Governments, civil society, academia, UN, donors, and NGOs); </a:t>
            </a:r>
          </a:p>
          <a:p>
            <a:r>
              <a:rPr lang="en-US" sz="2000" dirty="0"/>
              <a:t>Collaborations, networks, and connections; </a:t>
            </a:r>
          </a:p>
          <a:p>
            <a:r>
              <a:rPr lang="en-US" sz="2000" dirty="0"/>
              <a:t>Direction to </a:t>
            </a:r>
            <a:r>
              <a:rPr lang="en-US" sz="2000" b="1" dirty="0"/>
              <a:t>youth</a:t>
            </a:r>
            <a:r>
              <a:rPr lang="en-US" sz="2000" dirty="0"/>
              <a:t> (M&amp;E Champions).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22D0-8C59-4102-9DE7-27CF298A1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BE1F6-83AE-48C2-B65F-4D72CB4FB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9269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55</TotalTime>
  <Words>148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Pakistan Evaluation Association (PEA)</vt:lpstr>
      <vt:lpstr>Issues Prompted Formation of Evaluation Network</vt:lpstr>
      <vt:lpstr>Main Participants in the Network</vt:lpstr>
      <vt:lpstr>How PEA help in the Development of Evaluation System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Evaluation Association (PEA)</dc:title>
  <dc:creator>HP</dc:creator>
  <cp:lastModifiedBy>HP</cp:lastModifiedBy>
  <cp:revision>9</cp:revision>
  <dcterms:created xsi:type="dcterms:W3CDTF">2019-10-20T10:37:57Z</dcterms:created>
  <dcterms:modified xsi:type="dcterms:W3CDTF">2019-10-20T11:33:52Z</dcterms:modified>
</cp:coreProperties>
</file>