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82" r:id="rId2"/>
    <p:sldId id="260" r:id="rId3"/>
    <p:sldId id="290" r:id="rId4"/>
    <p:sldId id="326" r:id="rId5"/>
    <p:sldId id="266" r:id="rId6"/>
    <p:sldId id="267" r:id="rId7"/>
    <p:sldId id="316" r:id="rId8"/>
    <p:sldId id="317" r:id="rId9"/>
    <p:sldId id="313" r:id="rId10"/>
    <p:sldId id="275" r:id="rId11"/>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Brown" initials="GB" lastIdx="7" clrIdx="0">
    <p:extLst>
      <p:ext uri="{19B8F6BF-5375-455C-9EA6-DF929625EA0E}">
        <p15:presenceInfo xmlns:p15="http://schemas.microsoft.com/office/powerpoint/2012/main" userId="4436782c0d9441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0"/>
    <a:srgbClr val="A3D549"/>
    <a:srgbClr val="9FD55C"/>
    <a:srgbClr val="94D554"/>
    <a:srgbClr val="A4EC5D"/>
    <a:srgbClr val="E7E6E6"/>
    <a:srgbClr val="0071C4"/>
    <a:srgbClr val="0068E4"/>
    <a:srgbClr val="0055FD"/>
    <a:srgbClr val="4108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5" autoAdjust="0"/>
    <p:restoredTop sz="55279" autoAdjust="0"/>
  </p:normalViewPr>
  <p:slideViewPr>
    <p:cSldViewPr snapToGrid="0" snapToObjects="1">
      <p:cViewPr varScale="1">
        <p:scale>
          <a:sx n="46" d="100"/>
          <a:sy n="46" d="100"/>
        </p:scale>
        <p:origin x="4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CD545-1B22-4DE8-AFCF-3369E1D066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FCD19F5-4CCE-409F-815E-1391A50775B2}">
      <dgm:prSet phldrT="[Text]" custT="1"/>
      <dgm:spPr>
        <a:solidFill>
          <a:srgbClr val="007DC0"/>
        </a:solidFill>
      </dgm:spPr>
      <dgm:t>
        <a:bodyPr/>
        <a:lstStyle/>
        <a:p>
          <a:r>
            <a:rPr lang="en-US" sz="2000" b="0" dirty="0">
              <a:solidFill>
                <a:schemeClr val="bg1"/>
              </a:solidFill>
              <a:latin typeface="Cambria" panose="02040503050406030204" pitchFamily="18" charset="0"/>
            </a:rPr>
            <a:t>Aligning strategies and plans with 2030 Agenda</a:t>
          </a:r>
        </a:p>
      </dgm:t>
    </dgm:pt>
    <dgm:pt modelId="{58D6F445-BFD0-47D4-A630-468663147578}" type="parTrans" cxnId="{C1EA8C12-D0C1-462D-BEB3-5DEDAE4F5985}">
      <dgm:prSet/>
      <dgm:spPr/>
      <dgm:t>
        <a:bodyPr/>
        <a:lstStyle/>
        <a:p>
          <a:endParaRPr lang="en-US"/>
        </a:p>
      </dgm:t>
    </dgm:pt>
    <dgm:pt modelId="{DC242668-8F11-405B-B14F-8E59F7764291}" type="sibTrans" cxnId="{C1EA8C12-D0C1-462D-BEB3-5DEDAE4F5985}">
      <dgm:prSet/>
      <dgm:spPr/>
      <dgm:t>
        <a:bodyPr/>
        <a:lstStyle/>
        <a:p>
          <a:endParaRPr lang="en-US"/>
        </a:p>
      </dgm:t>
    </dgm:pt>
    <dgm:pt modelId="{8F5843DC-98E8-4AC8-877C-506FCFC6C78C}">
      <dgm:prSet phldrT="[Text]" custT="1"/>
      <dgm:spPr>
        <a:solidFill>
          <a:srgbClr val="007DC0"/>
        </a:solidFill>
      </dgm:spPr>
      <dgm:t>
        <a:bodyPr/>
        <a:lstStyle/>
        <a:p>
          <a:r>
            <a:rPr lang="en-US" sz="2000" b="0" dirty="0">
              <a:solidFill>
                <a:schemeClr val="bg1"/>
              </a:solidFill>
              <a:latin typeface="Cambria" panose="02040503050406030204" pitchFamily="18" charset="0"/>
            </a:rPr>
            <a:t>Setting up institutional arrangements for horizontal/ vertical coordination and policy coherence</a:t>
          </a:r>
        </a:p>
      </dgm:t>
    </dgm:pt>
    <dgm:pt modelId="{D968890D-0781-407D-9C06-4CE3FFB98D18}" type="parTrans" cxnId="{AF77B540-F5AF-47BC-83A7-95AF0066990D}">
      <dgm:prSet/>
      <dgm:spPr/>
      <dgm:t>
        <a:bodyPr/>
        <a:lstStyle/>
        <a:p>
          <a:endParaRPr lang="en-US"/>
        </a:p>
      </dgm:t>
    </dgm:pt>
    <dgm:pt modelId="{63421AA7-ACB6-4B0B-BC44-A877F14205D8}" type="sibTrans" cxnId="{AF77B540-F5AF-47BC-83A7-95AF0066990D}">
      <dgm:prSet/>
      <dgm:spPr/>
      <dgm:t>
        <a:bodyPr/>
        <a:lstStyle/>
        <a:p>
          <a:endParaRPr lang="en-US"/>
        </a:p>
      </dgm:t>
    </dgm:pt>
    <dgm:pt modelId="{5978C5FD-3695-4354-BAC0-4D4777B63490}">
      <dgm:prSet phldrT="[Text]" custT="1"/>
      <dgm:spPr>
        <a:solidFill>
          <a:srgbClr val="007DC0"/>
        </a:solidFill>
      </dgm:spPr>
      <dgm:t>
        <a:bodyPr/>
        <a:lstStyle/>
        <a:p>
          <a:r>
            <a:rPr lang="en-US" sz="2000" b="0" dirty="0">
              <a:solidFill>
                <a:schemeClr val="bg1"/>
              </a:solidFill>
              <a:latin typeface="Cambria" panose="02040503050406030204" pitchFamily="18" charset="0"/>
            </a:rPr>
            <a:t>Integrating 2030 Agenda into budgets</a:t>
          </a:r>
          <a:endParaRPr lang="en-US" sz="2600" b="0" dirty="0">
            <a:solidFill>
              <a:schemeClr val="bg1"/>
            </a:solidFill>
            <a:latin typeface="Cambria" panose="02040503050406030204" pitchFamily="18" charset="0"/>
          </a:endParaRPr>
        </a:p>
      </dgm:t>
    </dgm:pt>
    <dgm:pt modelId="{998CBA2B-5967-4E36-9925-03696FE7ECDD}" type="parTrans" cxnId="{E43CEB0B-9AD7-440C-A877-1909C8D81AF2}">
      <dgm:prSet/>
      <dgm:spPr/>
      <dgm:t>
        <a:bodyPr/>
        <a:lstStyle/>
        <a:p>
          <a:endParaRPr lang="en-US"/>
        </a:p>
      </dgm:t>
    </dgm:pt>
    <dgm:pt modelId="{676161EC-AF94-479C-858F-5EDC47021C00}" type="sibTrans" cxnId="{E43CEB0B-9AD7-440C-A877-1909C8D81AF2}">
      <dgm:prSet/>
      <dgm:spPr/>
      <dgm:t>
        <a:bodyPr/>
        <a:lstStyle/>
        <a:p>
          <a:endParaRPr lang="en-US"/>
        </a:p>
      </dgm:t>
    </dgm:pt>
    <dgm:pt modelId="{14BA5EF7-877E-49A3-BE82-3DBFB4541D4D}">
      <dgm:prSet phldrT="[Text]" custT="1"/>
      <dgm:spPr>
        <a:solidFill>
          <a:schemeClr val="accent4">
            <a:lumMod val="20000"/>
            <a:lumOff val="80000"/>
          </a:schemeClr>
        </a:solidFill>
      </dgm:spPr>
      <dgm:t>
        <a:bodyPr/>
        <a:lstStyle/>
        <a:p>
          <a:pPr>
            <a:lnSpc>
              <a:spcPct val="100000"/>
            </a:lnSpc>
            <a:spcAft>
              <a:spcPts val="0"/>
            </a:spcAft>
          </a:pPr>
          <a:r>
            <a:rPr lang="en-US" sz="1600" b="1" dirty="0">
              <a:solidFill>
                <a:schemeClr val="accent1"/>
              </a:solidFill>
              <a:latin typeface="Cambria" panose="02040503050406030204" pitchFamily="18" charset="0"/>
            </a:rPr>
            <a:t>Assessing data availability and capacities of data systems to monitor and </a:t>
          </a:r>
          <a:r>
            <a:rPr lang="en-US" sz="1600" b="1" dirty="0">
              <a:solidFill>
                <a:srgbClr val="C00000"/>
              </a:solidFill>
              <a:latin typeface="Cambria" panose="02040503050406030204" pitchFamily="18" charset="0"/>
            </a:rPr>
            <a:t>evaluate progress, adapting/ establishing M&amp;E Systems </a:t>
          </a:r>
        </a:p>
      </dgm:t>
    </dgm:pt>
    <dgm:pt modelId="{E3E816E7-C6C1-4511-A88C-9997400518AF}" type="parTrans" cxnId="{E688C009-76C0-4F94-9550-09899D3B801F}">
      <dgm:prSet/>
      <dgm:spPr/>
      <dgm:t>
        <a:bodyPr/>
        <a:lstStyle/>
        <a:p>
          <a:endParaRPr lang="en-US"/>
        </a:p>
      </dgm:t>
    </dgm:pt>
    <dgm:pt modelId="{51BEE8EF-0110-4695-85BB-6517CD28E7FA}" type="sibTrans" cxnId="{E688C009-76C0-4F94-9550-09899D3B801F}">
      <dgm:prSet/>
      <dgm:spPr/>
      <dgm:t>
        <a:bodyPr/>
        <a:lstStyle/>
        <a:p>
          <a:endParaRPr lang="en-US"/>
        </a:p>
      </dgm:t>
    </dgm:pt>
    <dgm:pt modelId="{E4B93634-1012-4139-9F99-0CD228CD774C}">
      <dgm:prSet phldrT="[Text]" custT="1"/>
      <dgm:spPr>
        <a:solidFill>
          <a:srgbClr val="007DC0"/>
        </a:solidFill>
      </dgm:spPr>
      <dgm:t>
        <a:bodyPr/>
        <a:lstStyle/>
        <a:p>
          <a:r>
            <a:rPr lang="en-US" sz="1800" b="0" dirty="0">
              <a:solidFill>
                <a:schemeClr val="bg1"/>
              </a:solidFill>
              <a:latin typeface="Cambria" panose="02040503050406030204" pitchFamily="18" charset="0"/>
            </a:rPr>
            <a:t>From planning to action: prioritizing and sequencing – identifying SDG ‘accelerator interventions’</a:t>
          </a:r>
        </a:p>
      </dgm:t>
    </dgm:pt>
    <dgm:pt modelId="{DFC60321-15DD-4A85-B338-FDFFFAA387FB}" type="parTrans" cxnId="{FDDF5676-4400-452C-9673-52A1D5593785}">
      <dgm:prSet/>
      <dgm:spPr/>
      <dgm:t>
        <a:bodyPr/>
        <a:lstStyle/>
        <a:p>
          <a:endParaRPr lang="en-US"/>
        </a:p>
      </dgm:t>
    </dgm:pt>
    <dgm:pt modelId="{87F76D2E-57E3-4BF6-995A-E29E4F03041F}" type="sibTrans" cxnId="{FDDF5676-4400-452C-9673-52A1D5593785}">
      <dgm:prSet/>
      <dgm:spPr/>
      <dgm:t>
        <a:bodyPr/>
        <a:lstStyle/>
        <a:p>
          <a:endParaRPr lang="en-US"/>
        </a:p>
      </dgm:t>
    </dgm:pt>
    <dgm:pt modelId="{DB2FD1AC-316E-4E4D-8B93-A246A8CD9F9F}">
      <dgm:prSet phldrT="[Text]" custT="1"/>
      <dgm:spPr>
        <a:solidFill>
          <a:srgbClr val="007DC0"/>
        </a:solidFill>
      </dgm:spPr>
      <dgm:t>
        <a:bodyPr/>
        <a:lstStyle/>
        <a:p>
          <a:r>
            <a:rPr lang="en-US" sz="2000" b="0" dirty="0">
              <a:solidFill>
                <a:schemeClr val="bg1"/>
              </a:solidFill>
              <a:latin typeface="Cambria" panose="02040503050406030204" pitchFamily="18" charset="0"/>
            </a:rPr>
            <a:t>Financing for sustainable development</a:t>
          </a:r>
        </a:p>
      </dgm:t>
    </dgm:pt>
    <dgm:pt modelId="{95965899-7B80-46DE-BE0E-A609D6F2E59C}" type="parTrans" cxnId="{244F87E9-A36C-4D54-8F17-5815EE9CE91F}">
      <dgm:prSet/>
      <dgm:spPr/>
      <dgm:t>
        <a:bodyPr/>
        <a:lstStyle/>
        <a:p>
          <a:endParaRPr lang="en-US"/>
        </a:p>
      </dgm:t>
    </dgm:pt>
    <dgm:pt modelId="{EFAEFB85-FF6F-4652-9C3B-3F392F804F73}" type="sibTrans" cxnId="{244F87E9-A36C-4D54-8F17-5815EE9CE91F}">
      <dgm:prSet/>
      <dgm:spPr/>
      <dgm:t>
        <a:bodyPr/>
        <a:lstStyle/>
        <a:p>
          <a:endParaRPr lang="en-US"/>
        </a:p>
      </dgm:t>
    </dgm:pt>
    <dgm:pt modelId="{12447D66-CA14-4934-80D6-757B88472158}" type="pres">
      <dgm:prSet presAssocID="{F73CD545-1B22-4DE8-AFCF-3369E1D0666D}" presName="linear" presStyleCnt="0">
        <dgm:presLayoutVars>
          <dgm:dir/>
          <dgm:animLvl val="lvl"/>
          <dgm:resizeHandles val="exact"/>
        </dgm:presLayoutVars>
      </dgm:prSet>
      <dgm:spPr/>
    </dgm:pt>
    <dgm:pt modelId="{64838F2B-77CA-4CD6-8518-4CB8F7BD0A7F}" type="pres">
      <dgm:prSet presAssocID="{EFCD19F5-4CCE-409F-815E-1391A50775B2}" presName="parentLin" presStyleCnt="0"/>
      <dgm:spPr/>
    </dgm:pt>
    <dgm:pt modelId="{1773F318-EBC1-4312-8043-3764F9EDC1B1}" type="pres">
      <dgm:prSet presAssocID="{EFCD19F5-4CCE-409F-815E-1391A50775B2}" presName="parentLeftMargin" presStyleLbl="node1" presStyleIdx="0" presStyleCnt="6"/>
      <dgm:spPr/>
    </dgm:pt>
    <dgm:pt modelId="{D4188FFC-3C65-490C-BF84-36D0B412ACE8}" type="pres">
      <dgm:prSet presAssocID="{EFCD19F5-4CCE-409F-815E-1391A50775B2}" presName="parentText" presStyleLbl="node1" presStyleIdx="0" presStyleCnt="6" custScaleX="142857" custLinFactNeighborX="3171" custLinFactNeighborY="-189">
        <dgm:presLayoutVars>
          <dgm:chMax val="0"/>
          <dgm:bulletEnabled val="1"/>
        </dgm:presLayoutVars>
      </dgm:prSet>
      <dgm:spPr/>
    </dgm:pt>
    <dgm:pt modelId="{053DF4D2-55A2-4624-BC02-F82FF124029E}" type="pres">
      <dgm:prSet presAssocID="{EFCD19F5-4CCE-409F-815E-1391A50775B2}" presName="negativeSpace" presStyleCnt="0"/>
      <dgm:spPr/>
    </dgm:pt>
    <dgm:pt modelId="{8620703A-8842-4B3F-BDD8-4497A5A3C1F9}" type="pres">
      <dgm:prSet presAssocID="{EFCD19F5-4CCE-409F-815E-1391A50775B2}" presName="childText" presStyleLbl="conFgAcc1" presStyleIdx="0" presStyleCnt="6">
        <dgm:presLayoutVars>
          <dgm:bulletEnabled val="1"/>
        </dgm:presLayoutVars>
      </dgm:prSet>
      <dgm:spPr>
        <a:noFill/>
      </dgm:spPr>
    </dgm:pt>
    <dgm:pt modelId="{661ACCB3-E812-47A5-BAEF-45654054734E}" type="pres">
      <dgm:prSet presAssocID="{DC242668-8F11-405B-B14F-8E59F7764291}" presName="spaceBetweenRectangles" presStyleCnt="0"/>
      <dgm:spPr/>
    </dgm:pt>
    <dgm:pt modelId="{FF0712E2-0390-45EC-85FF-B1BF17217EB2}" type="pres">
      <dgm:prSet presAssocID="{8F5843DC-98E8-4AC8-877C-506FCFC6C78C}" presName="parentLin" presStyleCnt="0"/>
      <dgm:spPr/>
    </dgm:pt>
    <dgm:pt modelId="{85005DD6-4CE6-48BD-8CEF-F683F79CF80C}" type="pres">
      <dgm:prSet presAssocID="{8F5843DC-98E8-4AC8-877C-506FCFC6C78C}" presName="parentLeftMargin" presStyleLbl="node1" presStyleIdx="0" presStyleCnt="6"/>
      <dgm:spPr/>
    </dgm:pt>
    <dgm:pt modelId="{05D451D9-B8BE-4A81-9BE7-736A1277DC89}" type="pres">
      <dgm:prSet presAssocID="{8F5843DC-98E8-4AC8-877C-506FCFC6C78C}" presName="parentText" presStyleLbl="node1" presStyleIdx="1" presStyleCnt="6" custScaleX="142857" custScaleY="132634">
        <dgm:presLayoutVars>
          <dgm:chMax val="0"/>
          <dgm:bulletEnabled val="1"/>
        </dgm:presLayoutVars>
      </dgm:prSet>
      <dgm:spPr/>
    </dgm:pt>
    <dgm:pt modelId="{E2CF7A28-8445-4FDF-877C-319F3BCCF1B8}" type="pres">
      <dgm:prSet presAssocID="{8F5843DC-98E8-4AC8-877C-506FCFC6C78C}" presName="negativeSpace" presStyleCnt="0"/>
      <dgm:spPr/>
    </dgm:pt>
    <dgm:pt modelId="{6D12E5C5-9005-45A1-BFB0-370DD13AF98A}" type="pres">
      <dgm:prSet presAssocID="{8F5843DC-98E8-4AC8-877C-506FCFC6C78C}" presName="childText" presStyleLbl="conFgAcc1" presStyleIdx="1" presStyleCnt="6" custLinFactNeighborY="92836">
        <dgm:presLayoutVars>
          <dgm:bulletEnabled val="1"/>
        </dgm:presLayoutVars>
      </dgm:prSet>
      <dgm:spPr>
        <a:noFill/>
      </dgm:spPr>
    </dgm:pt>
    <dgm:pt modelId="{115369D3-5A9C-4D0D-A235-3D568E2C5A0A}" type="pres">
      <dgm:prSet presAssocID="{63421AA7-ACB6-4B0B-BC44-A877F14205D8}" presName="spaceBetweenRectangles" presStyleCnt="0"/>
      <dgm:spPr/>
    </dgm:pt>
    <dgm:pt modelId="{A990197F-0C85-4B9A-B689-9C2B818DCCDC}" type="pres">
      <dgm:prSet presAssocID="{5978C5FD-3695-4354-BAC0-4D4777B63490}" presName="parentLin" presStyleCnt="0"/>
      <dgm:spPr/>
    </dgm:pt>
    <dgm:pt modelId="{C66796B7-0FB1-4CAC-AA84-4165DC2282AF}" type="pres">
      <dgm:prSet presAssocID="{5978C5FD-3695-4354-BAC0-4D4777B63490}" presName="parentLeftMargin" presStyleLbl="node1" presStyleIdx="1" presStyleCnt="6"/>
      <dgm:spPr/>
    </dgm:pt>
    <dgm:pt modelId="{FCAB2475-9FB1-49CE-B43D-8A5A44B05BC1}" type="pres">
      <dgm:prSet presAssocID="{5978C5FD-3695-4354-BAC0-4D4777B63490}" presName="parentText" presStyleLbl="node1" presStyleIdx="2" presStyleCnt="6" custScaleX="142857">
        <dgm:presLayoutVars>
          <dgm:chMax val="0"/>
          <dgm:bulletEnabled val="1"/>
        </dgm:presLayoutVars>
      </dgm:prSet>
      <dgm:spPr/>
    </dgm:pt>
    <dgm:pt modelId="{3D59F414-1D55-43D2-AF78-98CA6F8AB395}" type="pres">
      <dgm:prSet presAssocID="{5978C5FD-3695-4354-BAC0-4D4777B63490}" presName="negativeSpace" presStyleCnt="0"/>
      <dgm:spPr/>
    </dgm:pt>
    <dgm:pt modelId="{2E753357-EACB-48E4-986E-DB60580108C0}" type="pres">
      <dgm:prSet presAssocID="{5978C5FD-3695-4354-BAC0-4D4777B63490}" presName="childText" presStyleLbl="conFgAcc1" presStyleIdx="2" presStyleCnt="6">
        <dgm:presLayoutVars>
          <dgm:bulletEnabled val="1"/>
        </dgm:presLayoutVars>
      </dgm:prSet>
      <dgm:spPr>
        <a:noFill/>
      </dgm:spPr>
    </dgm:pt>
    <dgm:pt modelId="{268650EA-2BC6-4E54-9275-3E58371F319C}" type="pres">
      <dgm:prSet presAssocID="{676161EC-AF94-479C-858F-5EDC47021C00}" presName="spaceBetweenRectangles" presStyleCnt="0"/>
      <dgm:spPr/>
    </dgm:pt>
    <dgm:pt modelId="{8F6BE88F-7C28-4C98-A8FE-1B01809F289B}" type="pres">
      <dgm:prSet presAssocID="{14BA5EF7-877E-49A3-BE82-3DBFB4541D4D}" presName="parentLin" presStyleCnt="0"/>
      <dgm:spPr/>
    </dgm:pt>
    <dgm:pt modelId="{878FC7C1-2820-49CD-AC15-01B9EB8FEBE5}" type="pres">
      <dgm:prSet presAssocID="{14BA5EF7-877E-49A3-BE82-3DBFB4541D4D}" presName="parentLeftMargin" presStyleLbl="node1" presStyleIdx="2" presStyleCnt="6"/>
      <dgm:spPr/>
    </dgm:pt>
    <dgm:pt modelId="{FA8669C1-F47B-40EC-82F9-2AEDABCBE25A}" type="pres">
      <dgm:prSet presAssocID="{14BA5EF7-877E-49A3-BE82-3DBFB4541D4D}" presName="parentText" presStyleLbl="node1" presStyleIdx="3" presStyleCnt="6" custScaleX="142857" custScaleY="168113">
        <dgm:presLayoutVars>
          <dgm:chMax val="0"/>
          <dgm:bulletEnabled val="1"/>
        </dgm:presLayoutVars>
      </dgm:prSet>
      <dgm:spPr/>
    </dgm:pt>
    <dgm:pt modelId="{B01786D2-9BEE-43D2-90BC-D6F827802A14}" type="pres">
      <dgm:prSet presAssocID="{14BA5EF7-877E-49A3-BE82-3DBFB4541D4D}" presName="negativeSpace" presStyleCnt="0"/>
      <dgm:spPr/>
    </dgm:pt>
    <dgm:pt modelId="{02837930-9F30-4E21-BF0A-8F5406067951}" type="pres">
      <dgm:prSet presAssocID="{14BA5EF7-877E-49A3-BE82-3DBFB4541D4D}" presName="childText" presStyleLbl="conFgAcc1" presStyleIdx="3" presStyleCnt="6">
        <dgm:presLayoutVars>
          <dgm:bulletEnabled val="1"/>
        </dgm:presLayoutVars>
      </dgm:prSet>
      <dgm:spPr>
        <a:noFill/>
      </dgm:spPr>
    </dgm:pt>
    <dgm:pt modelId="{650D5E77-CDF6-4D9D-BBA8-80EE3A3590FC}" type="pres">
      <dgm:prSet presAssocID="{51BEE8EF-0110-4695-85BB-6517CD28E7FA}" presName="spaceBetweenRectangles" presStyleCnt="0"/>
      <dgm:spPr/>
    </dgm:pt>
    <dgm:pt modelId="{629B34E0-57BD-4C2C-A33B-663710C59F6D}" type="pres">
      <dgm:prSet presAssocID="{E4B93634-1012-4139-9F99-0CD228CD774C}" presName="parentLin" presStyleCnt="0"/>
      <dgm:spPr/>
    </dgm:pt>
    <dgm:pt modelId="{12BECA91-B66F-4D27-8015-44929DDC9D93}" type="pres">
      <dgm:prSet presAssocID="{E4B93634-1012-4139-9F99-0CD228CD774C}" presName="parentLeftMargin" presStyleLbl="node1" presStyleIdx="3" presStyleCnt="6"/>
      <dgm:spPr/>
    </dgm:pt>
    <dgm:pt modelId="{F6944D70-D72C-4CC4-A506-2139102EE5FD}" type="pres">
      <dgm:prSet presAssocID="{E4B93634-1012-4139-9F99-0CD228CD774C}" presName="parentText" presStyleLbl="node1" presStyleIdx="4" presStyleCnt="6" custScaleX="142857" custScaleY="131987">
        <dgm:presLayoutVars>
          <dgm:chMax val="0"/>
          <dgm:bulletEnabled val="1"/>
        </dgm:presLayoutVars>
      </dgm:prSet>
      <dgm:spPr/>
    </dgm:pt>
    <dgm:pt modelId="{A0DE37D6-7244-4ACA-B60D-E1509EB27B46}" type="pres">
      <dgm:prSet presAssocID="{E4B93634-1012-4139-9F99-0CD228CD774C}" presName="negativeSpace" presStyleCnt="0"/>
      <dgm:spPr/>
    </dgm:pt>
    <dgm:pt modelId="{291596D8-EA5D-4185-B1A5-7DC0A68D80CB}" type="pres">
      <dgm:prSet presAssocID="{E4B93634-1012-4139-9F99-0CD228CD774C}" presName="childText" presStyleLbl="conFgAcc1" presStyleIdx="4" presStyleCnt="6">
        <dgm:presLayoutVars>
          <dgm:bulletEnabled val="1"/>
        </dgm:presLayoutVars>
      </dgm:prSet>
      <dgm:spPr>
        <a:noFill/>
      </dgm:spPr>
    </dgm:pt>
    <dgm:pt modelId="{BE95454C-9AF8-4964-8A6C-287ECCE280A1}" type="pres">
      <dgm:prSet presAssocID="{87F76D2E-57E3-4BF6-995A-E29E4F03041F}" presName="spaceBetweenRectangles" presStyleCnt="0"/>
      <dgm:spPr/>
    </dgm:pt>
    <dgm:pt modelId="{EABEC020-B55F-431E-AD50-22935184F562}" type="pres">
      <dgm:prSet presAssocID="{DB2FD1AC-316E-4E4D-8B93-A246A8CD9F9F}" presName="parentLin" presStyleCnt="0"/>
      <dgm:spPr/>
    </dgm:pt>
    <dgm:pt modelId="{0A61C979-1D33-4FE3-9C5A-7BEA37095CF7}" type="pres">
      <dgm:prSet presAssocID="{DB2FD1AC-316E-4E4D-8B93-A246A8CD9F9F}" presName="parentLeftMargin" presStyleLbl="node1" presStyleIdx="4" presStyleCnt="6"/>
      <dgm:spPr/>
    </dgm:pt>
    <dgm:pt modelId="{FE43A591-13A7-4F9D-AEAF-DE80C034B712}" type="pres">
      <dgm:prSet presAssocID="{DB2FD1AC-316E-4E4D-8B93-A246A8CD9F9F}" presName="parentText" presStyleLbl="node1" presStyleIdx="5" presStyleCnt="6" custScaleX="142857" custScaleY="97734">
        <dgm:presLayoutVars>
          <dgm:chMax val="0"/>
          <dgm:bulletEnabled val="1"/>
        </dgm:presLayoutVars>
      </dgm:prSet>
      <dgm:spPr/>
    </dgm:pt>
    <dgm:pt modelId="{6B062518-DB3B-456B-8268-B2E53941AF18}" type="pres">
      <dgm:prSet presAssocID="{DB2FD1AC-316E-4E4D-8B93-A246A8CD9F9F}" presName="negativeSpace" presStyleCnt="0"/>
      <dgm:spPr/>
    </dgm:pt>
    <dgm:pt modelId="{E6D6C105-F071-4909-A661-199D01BE6638}" type="pres">
      <dgm:prSet presAssocID="{DB2FD1AC-316E-4E4D-8B93-A246A8CD9F9F}" presName="childText" presStyleLbl="conFgAcc1" presStyleIdx="5" presStyleCnt="6">
        <dgm:presLayoutVars>
          <dgm:bulletEnabled val="1"/>
        </dgm:presLayoutVars>
      </dgm:prSet>
      <dgm:spPr>
        <a:noFill/>
      </dgm:spPr>
    </dgm:pt>
  </dgm:ptLst>
  <dgm:cxnLst>
    <dgm:cxn modelId="{CBA82607-B14F-4507-9E1E-3906B1D193F6}" type="presOf" srcId="{DB2FD1AC-316E-4E4D-8B93-A246A8CD9F9F}" destId="{0A61C979-1D33-4FE3-9C5A-7BEA37095CF7}" srcOrd="0" destOrd="0" presId="urn:microsoft.com/office/officeart/2005/8/layout/list1"/>
    <dgm:cxn modelId="{E688C009-76C0-4F94-9550-09899D3B801F}" srcId="{F73CD545-1B22-4DE8-AFCF-3369E1D0666D}" destId="{14BA5EF7-877E-49A3-BE82-3DBFB4541D4D}" srcOrd="3" destOrd="0" parTransId="{E3E816E7-C6C1-4511-A88C-9997400518AF}" sibTransId="{51BEE8EF-0110-4695-85BB-6517CD28E7FA}"/>
    <dgm:cxn modelId="{E43CEB0B-9AD7-440C-A877-1909C8D81AF2}" srcId="{F73CD545-1B22-4DE8-AFCF-3369E1D0666D}" destId="{5978C5FD-3695-4354-BAC0-4D4777B63490}" srcOrd="2" destOrd="0" parTransId="{998CBA2B-5967-4E36-9925-03696FE7ECDD}" sibTransId="{676161EC-AF94-479C-858F-5EDC47021C00}"/>
    <dgm:cxn modelId="{C1EA8C12-D0C1-462D-BEB3-5DEDAE4F5985}" srcId="{F73CD545-1B22-4DE8-AFCF-3369E1D0666D}" destId="{EFCD19F5-4CCE-409F-815E-1391A50775B2}" srcOrd="0" destOrd="0" parTransId="{58D6F445-BFD0-47D4-A630-468663147578}" sibTransId="{DC242668-8F11-405B-B14F-8E59F7764291}"/>
    <dgm:cxn modelId="{206AAE1C-B1EB-4A5F-895F-7E306B4167C4}" type="presOf" srcId="{5978C5FD-3695-4354-BAC0-4D4777B63490}" destId="{C66796B7-0FB1-4CAC-AA84-4165DC2282AF}" srcOrd="0" destOrd="0" presId="urn:microsoft.com/office/officeart/2005/8/layout/list1"/>
    <dgm:cxn modelId="{51993F21-87C2-45AE-ACEC-9247E670D75F}" type="presOf" srcId="{EFCD19F5-4CCE-409F-815E-1391A50775B2}" destId="{D4188FFC-3C65-490C-BF84-36D0B412ACE8}" srcOrd="1" destOrd="0" presId="urn:microsoft.com/office/officeart/2005/8/layout/list1"/>
    <dgm:cxn modelId="{03584C23-7CF5-4740-A690-7976B3646ADC}" type="presOf" srcId="{8F5843DC-98E8-4AC8-877C-506FCFC6C78C}" destId="{05D451D9-B8BE-4A81-9BE7-736A1277DC89}" srcOrd="1" destOrd="0" presId="urn:microsoft.com/office/officeart/2005/8/layout/list1"/>
    <dgm:cxn modelId="{AF77B540-F5AF-47BC-83A7-95AF0066990D}" srcId="{F73CD545-1B22-4DE8-AFCF-3369E1D0666D}" destId="{8F5843DC-98E8-4AC8-877C-506FCFC6C78C}" srcOrd="1" destOrd="0" parTransId="{D968890D-0781-407D-9C06-4CE3FFB98D18}" sibTransId="{63421AA7-ACB6-4B0B-BC44-A877F14205D8}"/>
    <dgm:cxn modelId="{449C1843-FBA2-42A5-ADE5-7FFED64A1F52}" type="presOf" srcId="{5978C5FD-3695-4354-BAC0-4D4777B63490}" destId="{FCAB2475-9FB1-49CE-B43D-8A5A44B05BC1}" srcOrd="1" destOrd="0" presId="urn:microsoft.com/office/officeart/2005/8/layout/list1"/>
    <dgm:cxn modelId="{767EB063-012E-4191-AF93-CD39F95BBF9E}" type="presOf" srcId="{E4B93634-1012-4139-9F99-0CD228CD774C}" destId="{12BECA91-B66F-4D27-8015-44929DDC9D93}" srcOrd="0" destOrd="0" presId="urn:microsoft.com/office/officeart/2005/8/layout/list1"/>
    <dgm:cxn modelId="{51C20D68-9DCA-43D7-8D55-8A2D8FF6A8C7}" type="presOf" srcId="{8F5843DC-98E8-4AC8-877C-506FCFC6C78C}" destId="{85005DD6-4CE6-48BD-8CEF-F683F79CF80C}" srcOrd="0" destOrd="0" presId="urn:microsoft.com/office/officeart/2005/8/layout/list1"/>
    <dgm:cxn modelId="{FDDF5676-4400-452C-9673-52A1D5593785}" srcId="{F73CD545-1B22-4DE8-AFCF-3369E1D0666D}" destId="{E4B93634-1012-4139-9F99-0CD228CD774C}" srcOrd="4" destOrd="0" parTransId="{DFC60321-15DD-4A85-B338-FDFFFAA387FB}" sibTransId="{87F76D2E-57E3-4BF6-995A-E29E4F03041F}"/>
    <dgm:cxn modelId="{5707F88B-F5E7-45E8-BBE5-CDCC1BB95EC1}" type="presOf" srcId="{14BA5EF7-877E-49A3-BE82-3DBFB4541D4D}" destId="{878FC7C1-2820-49CD-AC15-01B9EB8FEBE5}" srcOrd="0" destOrd="0" presId="urn:microsoft.com/office/officeart/2005/8/layout/list1"/>
    <dgm:cxn modelId="{1E835E91-0B73-459A-BB12-0A910F5DD7E0}" type="presOf" srcId="{EFCD19F5-4CCE-409F-815E-1391A50775B2}" destId="{1773F318-EBC1-4312-8043-3764F9EDC1B1}" srcOrd="0" destOrd="0" presId="urn:microsoft.com/office/officeart/2005/8/layout/list1"/>
    <dgm:cxn modelId="{32F3D694-E439-4728-9428-892EBA67C8D2}" type="presOf" srcId="{F73CD545-1B22-4DE8-AFCF-3369E1D0666D}" destId="{12447D66-CA14-4934-80D6-757B88472158}" srcOrd="0" destOrd="0" presId="urn:microsoft.com/office/officeart/2005/8/layout/list1"/>
    <dgm:cxn modelId="{0A3ECE9D-DE9E-466B-AE9C-17C134FCB62E}" type="presOf" srcId="{14BA5EF7-877E-49A3-BE82-3DBFB4541D4D}" destId="{FA8669C1-F47B-40EC-82F9-2AEDABCBE25A}" srcOrd="1" destOrd="0" presId="urn:microsoft.com/office/officeart/2005/8/layout/list1"/>
    <dgm:cxn modelId="{1B6747AC-E378-47A3-AF71-62C732C74275}" type="presOf" srcId="{DB2FD1AC-316E-4E4D-8B93-A246A8CD9F9F}" destId="{FE43A591-13A7-4F9D-AEAF-DE80C034B712}" srcOrd="1" destOrd="0" presId="urn:microsoft.com/office/officeart/2005/8/layout/list1"/>
    <dgm:cxn modelId="{244F87E9-A36C-4D54-8F17-5815EE9CE91F}" srcId="{F73CD545-1B22-4DE8-AFCF-3369E1D0666D}" destId="{DB2FD1AC-316E-4E4D-8B93-A246A8CD9F9F}" srcOrd="5" destOrd="0" parTransId="{95965899-7B80-46DE-BE0E-A609D6F2E59C}" sibTransId="{EFAEFB85-FF6F-4652-9C3B-3F392F804F73}"/>
    <dgm:cxn modelId="{793400EB-E198-4079-B377-CEC8A9F9EFE6}" type="presOf" srcId="{E4B93634-1012-4139-9F99-0CD228CD774C}" destId="{F6944D70-D72C-4CC4-A506-2139102EE5FD}" srcOrd="1" destOrd="0" presId="urn:microsoft.com/office/officeart/2005/8/layout/list1"/>
    <dgm:cxn modelId="{772C2C75-8425-4E16-98A5-FCF50E54ED55}" type="presParOf" srcId="{12447D66-CA14-4934-80D6-757B88472158}" destId="{64838F2B-77CA-4CD6-8518-4CB8F7BD0A7F}" srcOrd="0" destOrd="0" presId="urn:microsoft.com/office/officeart/2005/8/layout/list1"/>
    <dgm:cxn modelId="{49819F51-AD3F-4C65-BA82-E73458CFDD43}" type="presParOf" srcId="{64838F2B-77CA-4CD6-8518-4CB8F7BD0A7F}" destId="{1773F318-EBC1-4312-8043-3764F9EDC1B1}" srcOrd="0" destOrd="0" presId="urn:microsoft.com/office/officeart/2005/8/layout/list1"/>
    <dgm:cxn modelId="{37D55A2F-F79E-49B1-BD38-5C0BFD2C2CC9}" type="presParOf" srcId="{64838F2B-77CA-4CD6-8518-4CB8F7BD0A7F}" destId="{D4188FFC-3C65-490C-BF84-36D0B412ACE8}" srcOrd="1" destOrd="0" presId="urn:microsoft.com/office/officeart/2005/8/layout/list1"/>
    <dgm:cxn modelId="{B3D5F0AC-B42B-4070-8F37-C27BF1A5B5A3}" type="presParOf" srcId="{12447D66-CA14-4934-80D6-757B88472158}" destId="{053DF4D2-55A2-4624-BC02-F82FF124029E}" srcOrd="1" destOrd="0" presId="urn:microsoft.com/office/officeart/2005/8/layout/list1"/>
    <dgm:cxn modelId="{65FC5715-FE6E-4A4F-B2A2-B427303671DC}" type="presParOf" srcId="{12447D66-CA14-4934-80D6-757B88472158}" destId="{8620703A-8842-4B3F-BDD8-4497A5A3C1F9}" srcOrd="2" destOrd="0" presId="urn:microsoft.com/office/officeart/2005/8/layout/list1"/>
    <dgm:cxn modelId="{1425CCB3-E14E-4613-B4A1-6A62C8822686}" type="presParOf" srcId="{12447D66-CA14-4934-80D6-757B88472158}" destId="{661ACCB3-E812-47A5-BAEF-45654054734E}" srcOrd="3" destOrd="0" presId="urn:microsoft.com/office/officeart/2005/8/layout/list1"/>
    <dgm:cxn modelId="{BF528406-3191-4164-9F74-43D3E6A05290}" type="presParOf" srcId="{12447D66-CA14-4934-80D6-757B88472158}" destId="{FF0712E2-0390-45EC-85FF-B1BF17217EB2}" srcOrd="4" destOrd="0" presId="urn:microsoft.com/office/officeart/2005/8/layout/list1"/>
    <dgm:cxn modelId="{09380C89-C651-45F1-B5D4-179C0229B2D5}" type="presParOf" srcId="{FF0712E2-0390-45EC-85FF-B1BF17217EB2}" destId="{85005DD6-4CE6-48BD-8CEF-F683F79CF80C}" srcOrd="0" destOrd="0" presId="urn:microsoft.com/office/officeart/2005/8/layout/list1"/>
    <dgm:cxn modelId="{75B85F05-FC70-44D9-9D33-27DA8DF2C1CD}" type="presParOf" srcId="{FF0712E2-0390-45EC-85FF-B1BF17217EB2}" destId="{05D451D9-B8BE-4A81-9BE7-736A1277DC89}" srcOrd="1" destOrd="0" presId="urn:microsoft.com/office/officeart/2005/8/layout/list1"/>
    <dgm:cxn modelId="{3DDF0517-F6C1-41D0-BE9A-173DF1034743}" type="presParOf" srcId="{12447D66-CA14-4934-80D6-757B88472158}" destId="{E2CF7A28-8445-4FDF-877C-319F3BCCF1B8}" srcOrd="5" destOrd="0" presId="urn:microsoft.com/office/officeart/2005/8/layout/list1"/>
    <dgm:cxn modelId="{CD2B08E4-7CC1-46F4-87AB-2177F0D0A79D}" type="presParOf" srcId="{12447D66-CA14-4934-80D6-757B88472158}" destId="{6D12E5C5-9005-45A1-BFB0-370DD13AF98A}" srcOrd="6" destOrd="0" presId="urn:microsoft.com/office/officeart/2005/8/layout/list1"/>
    <dgm:cxn modelId="{E912D7B6-DDBF-4730-B795-8683F4A6EC40}" type="presParOf" srcId="{12447D66-CA14-4934-80D6-757B88472158}" destId="{115369D3-5A9C-4D0D-A235-3D568E2C5A0A}" srcOrd="7" destOrd="0" presId="urn:microsoft.com/office/officeart/2005/8/layout/list1"/>
    <dgm:cxn modelId="{9D6DA614-2816-4306-8F54-E43D1C535982}" type="presParOf" srcId="{12447D66-CA14-4934-80D6-757B88472158}" destId="{A990197F-0C85-4B9A-B689-9C2B818DCCDC}" srcOrd="8" destOrd="0" presId="urn:microsoft.com/office/officeart/2005/8/layout/list1"/>
    <dgm:cxn modelId="{E6EBB113-4255-4E6B-BEA4-9B96D7C900E1}" type="presParOf" srcId="{A990197F-0C85-4B9A-B689-9C2B818DCCDC}" destId="{C66796B7-0FB1-4CAC-AA84-4165DC2282AF}" srcOrd="0" destOrd="0" presId="urn:microsoft.com/office/officeart/2005/8/layout/list1"/>
    <dgm:cxn modelId="{0DB8B292-7F53-421A-AA21-5E5D56EE17A4}" type="presParOf" srcId="{A990197F-0C85-4B9A-B689-9C2B818DCCDC}" destId="{FCAB2475-9FB1-49CE-B43D-8A5A44B05BC1}" srcOrd="1" destOrd="0" presId="urn:microsoft.com/office/officeart/2005/8/layout/list1"/>
    <dgm:cxn modelId="{1DCA704E-54B7-4D64-BF99-3005E953043B}" type="presParOf" srcId="{12447D66-CA14-4934-80D6-757B88472158}" destId="{3D59F414-1D55-43D2-AF78-98CA6F8AB395}" srcOrd="9" destOrd="0" presId="urn:microsoft.com/office/officeart/2005/8/layout/list1"/>
    <dgm:cxn modelId="{16BA8E38-CC31-4751-BF4F-0068656BFCB0}" type="presParOf" srcId="{12447D66-CA14-4934-80D6-757B88472158}" destId="{2E753357-EACB-48E4-986E-DB60580108C0}" srcOrd="10" destOrd="0" presId="urn:microsoft.com/office/officeart/2005/8/layout/list1"/>
    <dgm:cxn modelId="{5634DBC8-F895-4FBE-B750-84AC37EEBCF7}" type="presParOf" srcId="{12447D66-CA14-4934-80D6-757B88472158}" destId="{268650EA-2BC6-4E54-9275-3E58371F319C}" srcOrd="11" destOrd="0" presId="urn:microsoft.com/office/officeart/2005/8/layout/list1"/>
    <dgm:cxn modelId="{180D7E15-5E95-4D50-8FF8-28C783F01E0F}" type="presParOf" srcId="{12447D66-CA14-4934-80D6-757B88472158}" destId="{8F6BE88F-7C28-4C98-A8FE-1B01809F289B}" srcOrd="12" destOrd="0" presId="urn:microsoft.com/office/officeart/2005/8/layout/list1"/>
    <dgm:cxn modelId="{BB0891B9-E3D2-4EF5-A3EA-58446F1BC950}" type="presParOf" srcId="{8F6BE88F-7C28-4C98-A8FE-1B01809F289B}" destId="{878FC7C1-2820-49CD-AC15-01B9EB8FEBE5}" srcOrd="0" destOrd="0" presId="urn:microsoft.com/office/officeart/2005/8/layout/list1"/>
    <dgm:cxn modelId="{F0AA72E3-F167-4F55-A10D-D5A695509897}" type="presParOf" srcId="{8F6BE88F-7C28-4C98-A8FE-1B01809F289B}" destId="{FA8669C1-F47B-40EC-82F9-2AEDABCBE25A}" srcOrd="1" destOrd="0" presId="urn:microsoft.com/office/officeart/2005/8/layout/list1"/>
    <dgm:cxn modelId="{E1730531-8304-40FF-9E58-43CB86838991}" type="presParOf" srcId="{12447D66-CA14-4934-80D6-757B88472158}" destId="{B01786D2-9BEE-43D2-90BC-D6F827802A14}" srcOrd="13" destOrd="0" presId="urn:microsoft.com/office/officeart/2005/8/layout/list1"/>
    <dgm:cxn modelId="{E682B942-8C2D-46F4-BDA6-BB9C987050AB}" type="presParOf" srcId="{12447D66-CA14-4934-80D6-757B88472158}" destId="{02837930-9F30-4E21-BF0A-8F5406067951}" srcOrd="14" destOrd="0" presId="urn:microsoft.com/office/officeart/2005/8/layout/list1"/>
    <dgm:cxn modelId="{E884522D-949B-41EF-BD61-32FB26B8354F}" type="presParOf" srcId="{12447D66-CA14-4934-80D6-757B88472158}" destId="{650D5E77-CDF6-4D9D-BBA8-80EE3A3590FC}" srcOrd="15" destOrd="0" presId="urn:microsoft.com/office/officeart/2005/8/layout/list1"/>
    <dgm:cxn modelId="{A1CC2A25-05D0-4EBD-B0E3-F49100A79522}" type="presParOf" srcId="{12447D66-CA14-4934-80D6-757B88472158}" destId="{629B34E0-57BD-4C2C-A33B-663710C59F6D}" srcOrd="16" destOrd="0" presId="urn:microsoft.com/office/officeart/2005/8/layout/list1"/>
    <dgm:cxn modelId="{069BFE9B-4490-4C30-925A-56F1AB65F9C5}" type="presParOf" srcId="{629B34E0-57BD-4C2C-A33B-663710C59F6D}" destId="{12BECA91-B66F-4D27-8015-44929DDC9D93}" srcOrd="0" destOrd="0" presId="urn:microsoft.com/office/officeart/2005/8/layout/list1"/>
    <dgm:cxn modelId="{20F3E861-A552-4DC4-A519-62D716C6BC2C}" type="presParOf" srcId="{629B34E0-57BD-4C2C-A33B-663710C59F6D}" destId="{F6944D70-D72C-4CC4-A506-2139102EE5FD}" srcOrd="1" destOrd="0" presId="urn:microsoft.com/office/officeart/2005/8/layout/list1"/>
    <dgm:cxn modelId="{95BB823F-092E-45F0-9BD1-7B90C3FF245F}" type="presParOf" srcId="{12447D66-CA14-4934-80D6-757B88472158}" destId="{A0DE37D6-7244-4ACA-B60D-E1509EB27B46}" srcOrd="17" destOrd="0" presId="urn:microsoft.com/office/officeart/2005/8/layout/list1"/>
    <dgm:cxn modelId="{E9CA0B36-55A0-4FCC-9E2E-F80F94AF73B2}" type="presParOf" srcId="{12447D66-CA14-4934-80D6-757B88472158}" destId="{291596D8-EA5D-4185-B1A5-7DC0A68D80CB}" srcOrd="18" destOrd="0" presId="urn:microsoft.com/office/officeart/2005/8/layout/list1"/>
    <dgm:cxn modelId="{C2191EE9-6FE1-4332-834A-6A12A34A7B3C}" type="presParOf" srcId="{12447D66-CA14-4934-80D6-757B88472158}" destId="{BE95454C-9AF8-4964-8A6C-287ECCE280A1}" srcOrd="19" destOrd="0" presId="urn:microsoft.com/office/officeart/2005/8/layout/list1"/>
    <dgm:cxn modelId="{FCD63FE9-8714-49AD-8F2A-9C6A9E37D14C}" type="presParOf" srcId="{12447D66-CA14-4934-80D6-757B88472158}" destId="{EABEC020-B55F-431E-AD50-22935184F562}" srcOrd="20" destOrd="0" presId="urn:microsoft.com/office/officeart/2005/8/layout/list1"/>
    <dgm:cxn modelId="{F827905C-33D0-4EA6-9B86-F65AF95107B6}" type="presParOf" srcId="{EABEC020-B55F-431E-AD50-22935184F562}" destId="{0A61C979-1D33-4FE3-9C5A-7BEA37095CF7}" srcOrd="0" destOrd="0" presId="urn:microsoft.com/office/officeart/2005/8/layout/list1"/>
    <dgm:cxn modelId="{ABB4FB9F-3B33-42A6-B951-7A656CE6CDB1}" type="presParOf" srcId="{EABEC020-B55F-431E-AD50-22935184F562}" destId="{FE43A591-13A7-4F9D-AEAF-DE80C034B712}" srcOrd="1" destOrd="0" presId="urn:microsoft.com/office/officeart/2005/8/layout/list1"/>
    <dgm:cxn modelId="{A5349152-1144-432C-8EC7-5B820C1F9DC9}" type="presParOf" srcId="{12447D66-CA14-4934-80D6-757B88472158}" destId="{6B062518-DB3B-456B-8268-B2E53941AF18}" srcOrd="21" destOrd="0" presId="urn:microsoft.com/office/officeart/2005/8/layout/list1"/>
    <dgm:cxn modelId="{CDA3DB5B-DE79-48F6-882D-5F5605E175F5}" type="presParOf" srcId="{12447D66-CA14-4934-80D6-757B88472158}" destId="{E6D6C105-F071-4909-A661-199D01BE6638}" srcOrd="2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8DA3B-4E23-4A8F-AA5A-F96390D0C4B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EE19FC4-FF74-42E1-B9A7-370B6D6C08F0}">
      <dgm:prSet phldrT="[Text]" custT="1"/>
      <dgm:spPr/>
      <dgm:t>
        <a:bodyPr/>
        <a:lstStyle/>
        <a:p>
          <a:r>
            <a:rPr lang="en-US" sz="2000" dirty="0" err="1"/>
            <a:t>CabSec</a:t>
          </a:r>
          <a:endParaRPr lang="en-US" sz="2000" dirty="0"/>
        </a:p>
      </dgm:t>
    </dgm:pt>
    <dgm:pt modelId="{AEAAADB6-28AD-4317-B3A1-7702AED190C6}" type="parTrans" cxnId="{430C702F-AFD9-436C-A152-D022DB29D697}">
      <dgm:prSet/>
      <dgm:spPr/>
      <dgm:t>
        <a:bodyPr/>
        <a:lstStyle/>
        <a:p>
          <a:endParaRPr lang="en-US" sz="2400"/>
        </a:p>
      </dgm:t>
    </dgm:pt>
    <dgm:pt modelId="{22B2F663-7403-4BA8-B197-E86AE36D061F}" type="sibTrans" cxnId="{430C702F-AFD9-436C-A152-D022DB29D697}">
      <dgm:prSet/>
      <dgm:spPr/>
      <dgm:t>
        <a:bodyPr/>
        <a:lstStyle/>
        <a:p>
          <a:endParaRPr lang="en-US" sz="2400"/>
        </a:p>
      </dgm:t>
    </dgm:pt>
    <dgm:pt modelId="{5CA0DE10-3B44-4DE2-AA45-86BC8E4AD6A0}">
      <dgm:prSet phldrT="[Text]" custT="1"/>
      <dgm:spPr/>
      <dgm:t>
        <a:bodyPr/>
        <a:lstStyle/>
        <a:p>
          <a:r>
            <a:rPr lang="en-US" sz="2000" dirty="0"/>
            <a:t>Parliament</a:t>
          </a:r>
        </a:p>
      </dgm:t>
    </dgm:pt>
    <dgm:pt modelId="{5ECC18F6-2276-4B04-9A34-CB490AEC9ADF}" type="parTrans" cxnId="{92AD0B65-3448-433A-A132-5AAE7F154848}">
      <dgm:prSet custT="1"/>
      <dgm:spPr/>
      <dgm:t>
        <a:bodyPr/>
        <a:lstStyle/>
        <a:p>
          <a:endParaRPr lang="en-US" sz="2000"/>
        </a:p>
      </dgm:t>
    </dgm:pt>
    <dgm:pt modelId="{ACD4FF9D-2F6F-456C-9B0F-F5F69269B9EF}" type="sibTrans" cxnId="{92AD0B65-3448-433A-A132-5AAE7F154848}">
      <dgm:prSet/>
      <dgm:spPr/>
      <dgm:t>
        <a:bodyPr/>
        <a:lstStyle/>
        <a:p>
          <a:endParaRPr lang="en-US" sz="2400"/>
        </a:p>
      </dgm:t>
    </dgm:pt>
    <dgm:pt modelId="{AE562024-3081-4CBF-A313-739314B75CCC}">
      <dgm:prSet phldrT="[Text]" custT="1"/>
      <dgm:spPr/>
      <dgm:t>
        <a:bodyPr/>
        <a:lstStyle/>
        <a:p>
          <a:r>
            <a:rPr lang="en-US" sz="2000" dirty="0"/>
            <a:t>NDA</a:t>
          </a:r>
        </a:p>
      </dgm:t>
    </dgm:pt>
    <dgm:pt modelId="{998523C1-77A2-4B8E-85CC-3F67688AC665}" type="parTrans" cxnId="{C19519E9-C297-4621-8305-FB636C929105}">
      <dgm:prSet custT="1"/>
      <dgm:spPr/>
      <dgm:t>
        <a:bodyPr/>
        <a:lstStyle/>
        <a:p>
          <a:endParaRPr lang="en-US" sz="2000"/>
        </a:p>
      </dgm:t>
    </dgm:pt>
    <dgm:pt modelId="{47582A4E-EDA9-48FD-BDB5-864CB7BB75A4}" type="sibTrans" cxnId="{C19519E9-C297-4621-8305-FB636C929105}">
      <dgm:prSet/>
      <dgm:spPr/>
      <dgm:t>
        <a:bodyPr/>
        <a:lstStyle/>
        <a:p>
          <a:endParaRPr lang="en-US" sz="2400"/>
        </a:p>
      </dgm:t>
    </dgm:pt>
    <dgm:pt modelId="{0E6B8C28-6FA9-4A06-B1A4-A28673A9A19C}">
      <dgm:prSet phldrT="[Text]" custT="1"/>
      <dgm:spPr/>
      <dgm:t>
        <a:bodyPr/>
        <a:lstStyle/>
        <a:p>
          <a:r>
            <a:rPr lang="en-US" sz="2000" dirty="0"/>
            <a:t>MOF</a:t>
          </a:r>
        </a:p>
      </dgm:t>
    </dgm:pt>
    <dgm:pt modelId="{615E71F2-8B48-46F6-8077-520AAA95F19F}" type="parTrans" cxnId="{5926C73A-C8D9-4B5B-A099-BD1045EFBA3A}">
      <dgm:prSet custT="1"/>
      <dgm:spPr/>
      <dgm:t>
        <a:bodyPr/>
        <a:lstStyle/>
        <a:p>
          <a:endParaRPr lang="en-US" sz="2000"/>
        </a:p>
      </dgm:t>
    </dgm:pt>
    <dgm:pt modelId="{2410EFF9-69A4-4F40-9E47-44724980B15C}" type="sibTrans" cxnId="{5926C73A-C8D9-4B5B-A099-BD1045EFBA3A}">
      <dgm:prSet/>
      <dgm:spPr/>
      <dgm:t>
        <a:bodyPr/>
        <a:lstStyle/>
        <a:p>
          <a:endParaRPr lang="en-US" sz="2400"/>
        </a:p>
      </dgm:t>
    </dgm:pt>
    <dgm:pt modelId="{5AC303B9-ACCD-439B-A0C8-BE478A70C24A}" type="pres">
      <dgm:prSet presAssocID="{CA98DA3B-4E23-4A8F-AA5A-F96390D0C4B3}" presName="cycle" presStyleCnt="0">
        <dgm:presLayoutVars>
          <dgm:chMax val="1"/>
          <dgm:dir/>
          <dgm:animLvl val="ctr"/>
          <dgm:resizeHandles val="exact"/>
        </dgm:presLayoutVars>
      </dgm:prSet>
      <dgm:spPr/>
    </dgm:pt>
    <dgm:pt modelId="{90F93A90-BCAD-48B6-A36F-16E0784188CF}" type="pres">
      <dgm:prSet presAssocID="{FEE19FC4-FF74-42E1-B9A7-370B6D6C08F0}" presName="centerShape" presStyleLbl="node0" presStyleIdx="0" presStyleCnt="1" custLinFactNeighborX="830" custLinFactNeighborY="14724"/>
      <dgm:spPr/>
    </dgm:pt>
    <dgm:pt modelId="{9075890D-238C-4BF9-97E8-3BA05E6224E0}" type="pres">
      <dgm:prSet presAssocID="{5ECC18F6-2276-4B04-9A34-CB490AEC9ADF}" presName="Name9" presStyleLbl="parChTrans1D2" presStyleIdx="0" presStyleCnt="3"/>
      <dgm:spPr/>
    </dgm:pt>
    <dgm:pt modelId="{BA2CE585-6478-46E8-A705-F9073EEF6668}" type="pres">
      <dgm:prSet presAssocID="{5ECC18F6-2276-4B04-9A34-CB490AEC9ADF}" presName="connTx" presStyleLbl="parChTrans1D2" presStyleIdx="0" presStyleCnt="3"/>
      <dgm:spPr/>
    </dgm:pt>
    <dgm:pt modelId="{9CC0C59A-EEAB-4CBB-B86A-52A5FD07AAC6}" type="pres">
      <dgm:prSet presAssocID="{5CA0DE10-3B44-4DE2-AA45-86BC8E4AD6A0}" presName="node" presStyleLbl="node1" presStyleIdx="0" presStyleCnt="3">
        <dgm:presLayoutVars>
          <dgm:bulletEnabled val="1"/>
        </dgm:presLayoutVars>
      </dgm:prSet>
      <dgm:spPr/>
    </dgm:pt>
    <dgm:pt modelId="{A703C2A3-927F-4BF5-93A4-9A13B17FFC41}" type="pres">
      <dgm:prSet presAssocID="{998523C1-77A2-4B8E-85CC-3F67688AC665}" presName="Name9" presStyleLbl="parChTrans1D2" presStyleIdx="1" presStyleCnt="3"/>
      <dgm:spPr/>
    </dgm:pt>
    <dgm:pt modelId="{982781D8-54AE-449D-8000-E5885152ED52}" type="pres">
      <dgm:prSet presAssocID="{998523C1-77A2-4B8E-85CC-3F67688AC665}" presName="connTx" presStyleLbl="parChTrans1D2" presStyleIdx="1" presStyleCnt="3"/>
      <dgm:spPr/>
    </dgm:pt>
    <dgm:pt modelId="{B053787E-4FB8-4F7D-B93D-B2D1D47E83B6}" type="pres">
      <dgm:prSet presAssocID="{AE562024-3081-4CBF-A313-739314B75CCC}" presName="node" presStyleLbl="node1" presStyleIdx="1" presStyleCnt="3" custRadScaleRad="102620" custRadScaleInc="-47609">
        <dgm:presLayoutVars>
          <dgm:bulletEnabled val="1"/>
        </dgm:presLayoutVars>
      </dgm:prSet>
      <dgm:spPr/>
    </dgm:pt>
    <dgm:pt modelId="{105EBD6B-3001-4E32-ACB5-E8192670EB94}" type="pres">
      <dgm:prSet presAssocID="{615E71F2-8B48-46F6-8077-520AAA95F19F}" presName="Name9" presStyleLbl="parChTrans1D2" presStyleIdx="2" presStyleCnt="3"/>
      <dgm:spPr/>
    </dgm:pt>
    <dgm:pt modelId="{08B7D280-51C4-4D6D-9660-544E15712CE9}" type="pres">
      <dgm:prSet presAssocID="{615E71F2-8B48-46F6-8077-520AAA95F19F}" presName="connTx" presStyleLbl="parChTrans1D2" presStyleIdx="2" presStyleCnt="3"/>
      <dgm:spPr/>
    </dgm:pt>
    <dgm:pt modelId="{4DEA3222-8482-480F-AA00-4CCDDDD11834}" type="pres">
      <dgm:prSet presAssocID="{0E6B8C28-6FA9-4A06-B1A4-A28673A9A19C}" presName="node" presStyleLbl="node1" presStyleIdx="2" presStyleCnt="3" custRadScaleRad="114430" custRadScaleInc="48656">
        <dgm:presLayoutVars>
          <dgm:bulletEnabled val="1"/>
        </dgm:presLayoutVars>
      </dgm:prSet>
      <dgm:spPr/>
    </dgm:pt>
  </dgm:ptLst>
  <dgm:cxnLst>
    <dgm:cxn modelId="{D8F71C17-B2D5-481E-B6E8-DED4BD13A018}" type="presOf" srcId="{0E6B8C28-6FA9-4A06-B1A4-A28673A9A19C}" destId="{4DEA3222-8482-480F-AA00-4CCDDDD11834}" srcOrd="0" destOrd="0" presId="urn:microsoft.com/office/officeart/2005/8/layout/radial1"/>
    <dgm:cxn modelId="{3424BB19-002E-44A4-A63E-A9458DB13EF1}" type="presOf" srcId="{AE562024-3081-4CBF-A313-739314B75CCC}" destId="{B053787E-4FB8-4F7D-B93D-B2D1D47E83B6}" srcOrd="0" destOrd="0" presId="urn:microsoft.com/office/officeart/2005/8/layout/radial1"/>
    <dgm:cxn modelId="{2AE4F821-4DD7-4945-B58C-3DAE23188BD1}" type="presOf" srcId="{5ECC18F6-2276-4B04-9A34-CB490AEC9ADF}" destId="{BA2CE585-6478-46E8-A705-F9073EEF6668}" srcOrd="1" destOrd="0" presId="urn:microsoft.com/office/officeart/2005/8/layout/radial1"/>
    <dgm:cxn modelId="{70D34627-A614-47BA-968E-0E806CF32B71}" type="presOf" srcId="{615E71F2-8B48-46F6-8077-520AAA95F19F}" destId="{08B7D280-51C4-4D6D-9660-544E15712CE9}" srcOrd="1" destOrd="0" presId="urn:microsoft.com/office/officeart/2005/8/layout/radial1"/>
    <dgm:cxn modelId="{430C702F-AFD9-436C-A152-D022DB29D697}" srcId="{CA98DA3B-4E23-4A8F-AA5A-F96390D0C4B3}" destId="{FEE19FC4-FF74-42E1-B9A7-370B6D6C08F0}" srcOrd="0" destOrd="0" parTransId="{AEAAADB6-28AD-4317-B3A1-7702AED190C6}" sibTransId="{22B2F663-7403-4BA8-B197-E86AE36D061F}"/>
    <dgm:cxn modelId="{731D6A35-1745-4D11-97EE-30A45D94CC48}" type="presOf" srcId="{615E71F2-8B48-46F6-8077-520AAA95F19F}" destId="{105EBD6B-3001-4E32-ACB5-E8192670EB94}" srcOrd="0" destOrd="0" presId="urn:microsoft.com/office/officeart/2005/8/layout/radial1"/>
    <dgm:cxn modelId="{5926C73A-C8D9-4B5B-A099-BD1045EFBA3A}" srcId="{FEE19FC4-FF74-42E1-B9A7-370B6D6C08F0}" destId="{0E6B8C28-6FA9-4A06-B1A4-A28673A9A19C}" srcOrd="2" destOrd="0" parTransId="{615E71F2-8B48-46F6-8077-520AAA95F19F}" sibTransId="{2410EFF9-69A4-4F40-9E47-44724980B15C}"/>
    <dgm:cxn modelId="{92AD0B65-3448-433A-A132-5AAE7F154848}" srcId="{FEE19FC4-FF74-42E1-B9A7-370B6D6C08F0}" destId="{5CA0DE10-3B44-4DE2-AA45-86BC8E4AD6A0}" srcOrd="0" destOrd="0" parTransId="{5ECC18F6-2276-4B04-9A34-CB490AEC9ADF}" sibTransId="{ACD4FF9D-2F6F-456C-9B0F-F5F69269B9EF}"/>
    <dgm:cxn modelId="{5CF8E949-E4AB-42C3-AD22-348D18E5BCE4}" type="presOf" srcId="{998523C1-77A2-4B8E-85CC-3F67688AC665}" destId="{A703C2A3-927F-4BF5-93A4-9A13B17FFC41}" srcOrd="0" destOrd="0" presId="urn:microsoft.com/office/officeart/2005/8/layout/radial1"/>
    <dgm:cxn modelId="{361B249B-A5B4-4309-A8B2-C9F0DA2760A4}" type="presOf" srcId="{5ECC18F6-2276-4B04-9A34-CB490AEC9ADF}" destId="{9075890D-238C-4BF9-97E8-3BA05E6224E0}" srcOrd="0" destOrd="0" presId="urn:microsoft.com/office/officeart/2005/8/layout/radial1"/>
    <dgm:cxn modelId="{6A04489C-6969-4CFD-946F-CA17C2114E0D}" type="presOf" srcId="{998523C1-77A2-4B8E-85CC-3F67688AC665}" destId="{982781D8-54AE-449D-8000-E5885152ED52}" srcOrd="1" destOrd="0" presId="urn:microsoft.com/office/officeart/2005/8/layout/radial1"/>
    <dgm:cxn modelId="{700CB7A2-B758-4A96-A205-04CDF4EC225C}" type="presOf" srcId="{CA98DA3B-4E23-4A8F-AA5A-F96390D0C4B3}" destId="{5AC303B9-ACCD-439B-A0C8-BE478A70C24A}" srcOrd="0" destOrd="0" presId="urn:microsoft.com/office/officeart/2005/8/layout/radial1"/>
    <dgm:cxn modelId="{A08ED8D1-361D-46A7-A236-D522B75112B0}" type="presOf" srcId="{5CA0DE10-3B44-4DE2-AA45-86BC8E4AD6A0}" destId="{9CC0C59A-EEAB-4CBB-B86A-52A5FD07AAC6}" srcOrd="0" destOrd="0" presId="urn:microsoft.com/office/officeart/2005/8/layout/radial1"/>
    <dgm:cxn modelId="{C19519E9-C297-4621-8305-FB636C929105}" srcId="{FEE19FC4-FF74-42E1-B9A7-370B6D6C08F0}" destId="{AE562024-3081-4CBF-A313-739314B75CCC}" srcOrd="1" destOrd="0" parTransId="{998523C1-77A2-4B8E-85CC-3F67688AC665}" sibTransId="{47582A4E-EDA9-48FD-BDB5-864CB7BB75A4}"/>
    <dgm:cxn modelId="{9C7AF0F8-539B-4F89-9A75-A4EBABCEA452}" type="presOf" srcId="{FEE19FC4-FF74-42E1-B9A7-370B6D6C08F0}" destId="{90F93A90-BCAD-48B6-A36F-16E0784188CF}" srcOrd="0" destOrd="0" presId="urn:microsoft.com/office/officeart/2005/8/layout/radial1"/>
    <dgm:cxn modelId="{541A00B9-1F3A-4AAF-BBCF-AB15E179BDA7}" type="presParOf" srcId="{5AC303B9-ACCD-439B-A0C8-BE478A70C24A}" destId="{90F93A90-BCAD-48B6-A36F-16E0784188CF}" srcOrd="0" destOrd="0" presId="urn:microsoft.com/office/officeart/2005/8/layout/radial1"/>
    <dgm:cxn modelId="{65FFAD71-4439-42D0-A593-44049B11CE98}" type="presParOf" srcId="{5AC303B9-ACCD-439B-A0C8-BE478A70C24A}" destId="{9075890D-238C-4BF9-97E8-3BA05E6224E0}" srcOrd="1" destOrd="0" presId="urn:microsoft.com/office/officeart/2005/8/layout/radial1"/>
    <dgm:cxn modelId="{58E83EC5-DB80-4F30-B6CB-4715A0069D9C}" type="presParOf" srcId="{9075890D-238C-4BF9-97E8-3BA05E6224E0}" destId="{BA2CE585-6478-46E8-A705-F9073EEF6668}" srcOrd="0" destOrd="0" presId="urn:microsoft.com/office/officeart/2005/8/layout/radial1"/>
    <dgm:cxn modelId="{D923194F-EA8C-4604-805B-DEF66E273AB3}" type="presParOf" srcId="{5AC303B9-ACCD-439B-A0C8-BE478A70C24A}" destId="{9CC0C59A-EEAB-4CBB-B86A-52A5FD07AAC6}" srcOrd="2" destOrd="0" presId="urn:microsoft.com/office/officeart/2005/8/layout/radial1"/>
    <dgm:cxn modelId="{22726960-2E60-44B3-9E21-21718B895D9E}" type="presParOf" srcId="{5AC303B9-ACCD-439B-A0C8-BE478A70C24A}" destId="{A703C2A3-927F-4BF5-93A4-9A13B17FFC41}" srcOrd="3" destOrd="0" presId="urn:microsoft.com/office/officeart/2005/8/layout/radial1"/>
    <dgm:cxn modelId="{1DDA4717-412F-485E-90AB-745FB1F02A55}" type="presParOf" srcId="{A703C2A3-927F-4BF5-93A4-9A13B17FFC41}" destId="{982781D8-54AE-449D-8000-E5885152ED52}" srcOrd="0" destOrd="0" presId="urn:microsoft.com/office/officeart/2005/8/layout/radial1"/>
    <dgm:cxn modelId="{96D6BA36-1A55-442E-9B8D-762672B7342B}" type="presParOf" srcId="{5AC303B9-ACCD-439B-A0C8-BE478A70C24A}" destId="{B053787E-4FB8-4F7D-B93D-B2D1D47E83B6}" srcOrd="4" destOrd="0" presId="urn:microsoft.com/office/officeart/2005/8/layout/radial1"/>
    <dgm:cxn modelId="{2AB0C569-E5A6-4AF2-A73C-65CABEA0E5F6}" type="presParOf" srcId="{5AC303B9-ACCD-439B-A0C8-BE478A70C24A}" destId="{105EBD6B-3001-4E32-ACB5-E8192670EB94}" srcOrd="5" destOrd="0" presId="urn:microsoft.com/office/officeart/2005/8/layout/radial1"/>
    <dgm:cxn modelId="{C7062415-8DBC-4D79-9670-9155E3279B80}" type="presParOf" srcId="{105EBD6B-3001-4E32-ACB5-E8192670EB94}" destId="{08B7D280-51C4-4D6D-9660-544E15712CE9}" srcOrd="0" destOrd="0" presId="urn:microsoft.com/office/officeart/2005/8/layout/radial1"/>
    <dgm:cxn modelId="{3F7B4BF9-0577-4A39-BD78-1B3EF08F796A}" type="presParOf" srcId="{5AC303B9-ACCD-439B-A0C8-BE478A70C24A}" destId="{4DEA3222-8482-480F-AA00-4CCDDDD11834}" srcOrd="6" destOrd="0" presId="urn:microsoft.com/office/officeart/2005/8/layout/radial1"/>
  </dgm:cxnLst>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CA1B83-A07A-4618-B44A-76EE650FB7F3}" type="doc">
      <dgm:prSet loTypeId="urn:microsoft.com/office/officeart/2005/8/layout/matrix3" loCatId="matrix" qsTypeId="urn:microsoft.com/office/officeart/2005/8/quickstyle/simple5" qsCatId="simple" csTypeId="urn:microsoft.com/office/officeart/2005/8/colors/accent0_3" csCatId="mainScheme" phldr="1"/>
      <dgm:spPr/>
      <dgm:t>
        <a:bodyPr/>
        <a:lstStyle/>
        <a:p>
          <a:endParaRPr lang="en-US"/>
        </a:p>
      </dgm:t>
    </dgm:pt>
    <dgm:pt modelId="{231761DF-29E3-4282-AAEF-F697EFDE7306}">
      <dgm:prSet/>
      <dgm:spPr/>
      <dgm:t>
        <a:bodyPr/>
        <a:lstStyle/>
        <a:p>
          <a:pPr>
            <a:lnSpc>
              <a:spcPct val="100000"/>
            </a:lnSpc>
          </a:pPr>
          <a:r>
            <a:rPr lang="en-US" dirty="0"/>
            <a:t>To promote evaluation culture</a:t>
          </a:r>
        </a:p>
      </dgm:t>
    </dgm:pt>
    <dgm:pt modelId="{F0D002ED-3CFB-43F6-AB03-52612839972B}" type="parTrans" cxnId="{C7C62D05-8DF0-4914-BAF0-562F3644CD5A}">
      <dgm:prSet/>
      <dgm:spPr/>
      <dgm:t>
        <a:bodyPr/>
        <a:lstStyle/>
        <a:p>
          <a:endParaRPr lang="en-US"/>
        </a:p>
      </dgm:t>
    </dgm:pt>
    <dgm:pt modelId="{CF37B589-8B48-419A-AFBA-DD3704897D52}" type="sibTrans" cxnId="{C7C62D05-8DF0-4914-BAF0-562F3644CD5A}">
      <dgm:prSet/>
      <dgm:spPr/>
      <dgm:t>
        <a:bodyPr/>
        <a:lstStyle/>
        <a:p>
          <a:endParaRPr lang="en-US"/>
        </a:p>
      </dgm:t>
    </dgm:pt>
    <dgm:pt modelId="{EFBE1CD9-F5DA-452D-9856-8E6F9139F1E6}">
      <dgm:prSet/>
      <dgm:spPr/>
      <dgm:t>
        <a:bodyPr/>
        <a:lstStyle/>
        <a:p>
          <a:pPr>
            <a:lnSpc>
              <a:spcPct val="100000"/>
            </a:lnSpc>
          </a:pPr>
          <a:r>
            <a:rPr lang="en-US" dirty="0"/>
            <a:t>To liaise and unite evaluation professionals</a:t>
          </a:r>
        </a:p>
      </dgm:t>
    </dgm:pt>
    <dgm:pt modelId="{2A3D275B-DB5F-4CA8-8EA7-5081966599D9}" type="parTrans" cxnId="{D178E4AF-69F8-4F8A-B3C9-0D213E9AE9F5}">
      <dgm:prSet/>
      <dgm:spPr/>
      <dgm:t>
        <a:bodyPr/>
        <a:lstStyle/>
        <a:p>
          <a:endParaRPr lang="en-US"/>
        </a:p>
      </dgm:t>
    </dgm:pt>
    <dgm:pt modelId="{AB9A83FC-3748-46BC-BB86-67892348AA0A}" type="sibTrans" cxnId="{D178E4AF-69F8-4F8A-B3C9-0D213E9AE9F5}">
      <dgm:prSet/>
      <dgm:spPr/>
      <dgm:t>
        <a:bodyPr/>
        <a:lstStyle/>
        <a:p>
          <a:endParaRPr lang="en-US"/>
        </a:p>
      </dgm:t>
    </dgm:pt>
    <dgm:pt modelId="{8D22C6B3-2D12-42B7-9E96-2194FFD58316}">
      <dgm:prSet/>
      <dgm:spPr/>
      <dgm:t>
        <a:bodyPr/>
        <a:lstStyle/>
        <a:p>
          <a:pPr>
            <a:lnSpc>
              <a:spcPct val="100000"/>
            </a:lnSpc>
          </a:pPr>
          <a:r>
            <a:rPr lang="en-US" dirty="0"/>
            <a:t>To raise public and decision-makers’ awareness</a:t>
          </a:r>
        </a:p>
      </dgm:t>
    </dgm:pt>
    <dgm:pt modelId="{B023AA8D-D7B9-4A05-8DDD-92EC9F6A0469}" type="parTrans" cxnId="{4037967D-4FD5-419C-986D-5530892B5EC7}">
      <dgm:prSet/>
      <dgm:spPr/>
      <dgm:t>
        <a:bodyPr/>
        <a:lstStyle/>
        <a:p>
          <a:endParaRPr lang="en-US"/>
        </a:p>
      </dgm:t>
    </dgm:pt>
    <dgm:pt modelId="{318DF2EF-2D4E-415A-A2A0-2C05663176F5}" type="sibTrans" cxnId="{4037967D-4FD5-419C-986D-5530892B5EC7}">
      <dgm:prSet/>
      <dgm:spPr/>
      <dgm:t>
        <a:bodyPr/>
        <a:lstStyle/>
        <a:p>
          <a:endParaRPr lang="en-US"/>
        </a:p>
      </dgm:t>
    </dgm:pt>
    <dgm:pt modelId="{434A2F43-1FE4-4689-8A92-D63D1B3F2060}">
      <dgm:prSet/>
      <dgm:spPr/>
      <dgm:t>
        <a:bodyPr/>
        <a:lstStyle/>
        <a:p>
          <a:pPr>
            <a:lnSpc>
              <a:spcPct val="100000"/>
            </a:lnSpc>
          </a:pPr>
          <a:r>
            <a:rPr lang="en-US" dirty="0"/>
            <a:t>To influence policy through evaluation results</a:t>
          </a:r>
        </a:p>
      </dgm:t>
    </dgm:pt>
    <dgm:pt modelId="{49E77DD5-14A8-4334-9A0F-AC18211148C2}" type="parTrans" cxnId="{A9B0C9A5-CCA0-4F8D-B4B7-395A897CA9AA}">
      <dgm:prSet/>
      <dgm:spPr/>
      <dgm:t>
        <a:bodyPr/>
        <a:lstStyle/>
        <a:p>
          <a:endParaRPr lang="en-US"/>
        </a:p>
      </dgm:t>
    </dgm:pt>
    <dgm:pt modelId="{F0D4CDC4-BD59-47CA-B566-C47E3D3E1318}" type="sibTrans" cxnId="{A9B0C9A5-CCA0-4F8D-B4B7-395A897CA9AA}">
      <dgm:prSet/>
      <dgm:spPr/>
      <dgm:t>
        <a:bodyPr/>
        <a:lstStyle/>
        <a:p>
          <a:endParaRPr lang="en-US"/>
        </a:p>
      </dgm:t>
    </dgm:pt>
    <dgm:pt modelId="{4E7654ED-DCB6-41DD-8118-8FACFAF29E80}" type="pres">
      <dgm:prSet presAssocID="{F5CA1B83-A07A-4618-B44A-76EE650FB7F3}" presName="matrix" presStyleCnt="0">
        <dgm:presLayoutVars>
          <dgm:chMax val="1"/>
          <dgm:dir/>
          <dgm:resizeHandles val="exact"/>
        </dgm:presLayoutVars>
      </dgm:prSet>
      <dgm:spPr/>
    </dgm:pt>
    <dgm:pt modelId="{51FED726-F00D-4E3D-AA93-8B3FF1526DF4}" type="pres">
      <dgm:prSet presAssocID="{F5CA1B83-A07A-4618-B44A-76EE650FB7F3}" presName="diamond" presStyleLbl="bgShp" presStyleIdx="0" presStyleCnt="1" custLinFactNeighborX="-9697" custLinFactNeighborY="-1720"/>
      <dgm:spPr/>
    </dgm:pt>
    <dgm:pt modelId="{747DCC38-AA0B-42C8-88CE-7CD730C0C19E}" type="pres">
      <dgm:prSet presAssocID="{F5CA1B83-A07A-4618-B44A-76EE650FB7F3}" presName="quad1" presStyleLbl="node1" presStyleIdx="0" presStyleCnt="4">
        <dgm:presLayoutVars>
          <dgm:chMax val="0"/>
          <dgm:chPref val="0"/>
          <dgm:bulletEnabled val="1"/>
        </dgm:presLayoutVars>
      </dgm:prSet>
      <dgm:spPr/>
    </dgm:pt>
    <dgm:pt modelId="{19276587-98FE-4384-8893-91AD0472FD9A}" type="pres">
      <dgm:prSet presAssocID="{F5CA1B83-A07A-4618-B44A-76EE650FB7F3}" presName="quad2" presStyleLbl="node1" presStyleIdx="1" presStyleCnt="4">
        <dgm:presLayoutVars>
          <dgm:chMax val="0"/>
          <dgm:chPref val="0"/>
          <dgm:bulletEnabled val="1"/>
        </dgm:presLayoutVars>
      </dgm:prSet>
      <dgm:spPr/>
    </dgm:pt>
    <dgm:pt modelId="{989A89CC-07BD-48F6-A09D-1DF6A043D22C}" type="pres">
      <dgm:prSet presAssocID="{F5CA1B83-A07A-4618-B44A-76EE650FB7F3}" presName="quad3" presStyleLbl="node1" presStyleIdx="2" presStyleCnt="4">
        <dgm:presLayoutVars>
          <dgm:chMax val="0"/>
          <dgm:chPref val="0"/>
          <dgm:bulletEnabled val="1"/>
        </dgm:presLayoutVars>
      </dgm:prSet>
      <dgm:spPr/>
    </dgm:pt>
    <dgm:pt modelId="{0E2444DC-C677-4DCD-9664-F26EFDB04BFA}" type="pres">
      <dgm:prSet presAssocID="{F5CA1B83-A07A-4618-B44A-76EE650FB7F3}" presName="quad4" presStyleLbl="node1" presStyleIdx="3" presStyleCnt="4">
        <dgm:presLayoutVars>
          <dgm:chMax val="0"/>
          <dgm:chPref val="0"/>
          <dgm:bulletEnabled val="1"/>
        </dgm:presLayoutVars>
      </dgm:prSet>
      <dgm:spPr/>
    </dgm:pt>
  </dgm:ptLst>
  <dgm:cxnLst>
    <dgm:cxn modelId="{C7C62D05-8DF0-4914-BAF0-562F3644CD5A}" srcId="{F5CA1B83-A07A-4618-B44A-76EE650FB7F3}" destId="{231761DF-29E3-4282-AAEF-F697EFDE7306}" srcOrd="0" destOrd="0" parTransId="{F0D002ED-3CFB-43F6-AB03-52612839972B}" sibTransId="{CF37B589-8B48-419A-AFBA-DD3704897D52}"/>
    <dgm:cxn modelId="{0FD4FA5D-98B5-45C1-AC53-54E33BD4565D}" type="presOf" srcId="{8D22C6B3-2D12-42B7-9E96-2194FFD58316}" destId="{989A89CC-07BD-48F6-A09D-1DF6A043D22C}" srcOrd="0" destOrd="0" presId="urn:microsoft.com/office/officeart/2005/8/layout/matrix3"/>
    <dgm:cxn modelId="{69A96068-55B1-447F-BB44-C8C7720690C3}" type="presOf" srcId="{F5CA1B83-A07A-4618-B44A-76EE650FB7F3}" destId="{4E7654ED-DCB6-41DD-8118-8FACFAF29E80}" srcOrd="0" destOrd="0" presId="urn:microsoft.com/office/officeart/2005/8/layout/matrix3"/>
    <dgm:cxn modelId="{4037967D-4FD5-419C-986D-5530892B5EC7}" srcId="{F5CA1B83-A07A-4618-B44A-76EE650FB7F3}" destId="{8D22C6B3-2D12-42B7-9E96-2194FFD58316}" srcOrd="2" destOrd="0" parTransId="{B023AA8D-D7B9-4A05-8DDD-92EC9F6A0469}" sibTransId="{318DF2EF-2D4E-415A-A2A0-2C05663176F5}"/>
    <dgm:cxn modelId="{7856528E-7832-4629-AF22-EE41B8BB943D}" type="presOf" srcId="{434A2F43-1FE4-4689-8A92-D63D1B3F2060}" destId="{0E2444DC-C677-4DCD-9664-F26EFDB04BFA}" srcOrd="0" destOrd="0" presId="urn:microsoft.com/office/officeart/2005/8/layout/matrix3"/>
    <dgm:cxn modelId="{A9B0C9A5-CCA0-4F8D-B4B7-395A897CA9AA}" srcId="{F5CA1B83-A07A-4618-B44A-76EE650FB7F3}" destId="{434A2F43-1FE4-4689-8A92-D63D1B3F2060}" srcOrd="3" destOrd="0" parTransId="{49E77DD5-14A8-4334-9A0F-AC18211148C2}" sibTransId="{F0D4CDC4-BD59-47CA-B566-C47E3D3E1318}"/>
    <dgm:cxn modelId="{D178E4AF-69F8-4F8A-B3C9-0D213E9AE9F5}" srcId="{F5CA1B83-A07A-4618-B44A-76EE650FB7F3}" destId="{EFBE1CD9-F5DA-452D-9856-8E6F9139F1E6}" srcOrd="1" destOrd="0" parTransId="{2A3D275B-DB5F-4CA8-8EA7-5081966599D9}" sibTransId="{AB9A83FC-3748-46BC-BB86-67892348AA0A}"/>
    <dgm:cxn modelId="{2D78C3D4-8C72-4899-83ED-5E0B22619B9B}" type="presOf" srcId="{231761DF-29E3-4282-AAEF-F697EFDE7306}" destId="{747DCC38-AA0B-42C8-88CE-7CD730C0C19E}" srcOrd="0" destOrd="0" presId="urn:microsoft.com/office/officeart/2005/8/layout/matrix3"/>
    <dgm:cxn modelId="{90E42FD6-B70A-4AA8-B90A-6947C4560CBA}" type="presOf" srcId="{EFBE1CD9-F5DA-452D-9856-8E6F9139F1E6}" destId="{19276587-98FE-4384-8893-91AD0472FD9A}" srcOrd="0" destOrd="0" presId="urn:microsoft.com/office/officeart/2005/8/layout/matrix3"/>
    <dgm:cxn modelId="{FBFF1D6C-8091-4FA6-AB58-3C8B85CFB6BF}" type="presParOf" srcId="{4E7654ED-DCB6-41DD-8118-8FACFAF29E80}" destId="{51FED726-F00D-4E3D-AA93-8B3FF1526DF4}" srcOrd="0" destOrd="0" presId="urn:microsoft.com/office/officeart/2005/8/layout/matrix3"/>
    <dgm:cxn modelId="{664BB4D8-F087-4B1B-97D7-9B84A0037ABA}" type="presParOf" srcId="{4E7654ED-DCB6-41DD-8118-8FACFAF29E80}" destId="{747DCC38-AA0B-42C8-88CE-7CD730C0C19E}" srcOrd="1" destOrd="0" presId="urn:microsoft.com/office/officeart/2005/8/layout/matrix3"/>
    <dgm:cxn modelId="{19764BBA-280D-4449-B829-06E0549DB13E}" type="presParOf" srcId="{4E7654ED-DCB6-41DD-8118-8FACFAF29E80}" destId="{19276587-98FE-4384-8893-91AD0472FD9A}" srcOrd="2" destOrd="0" presId="urn:microsoft.com/office/officeart/2005/8/layout/matrix3"/>
    <dgm:cxn modelId="{EF5E558E-8D38-4A26-8DE8-87DEA200C89B}" type="presParOf" srcId="{4E7654ED-DCB6-41DD-8118-8FACFAF29E80}" destId="{989A89CC-07BD-48F6-A09D-1DF6A043D22C}" srcOrd="3" destOrd="0" presId="urn:microsoft.com/office/officeart/2005/8/layout/matrix3"/>
    <dgm:cxn modelId="{4781778A-B602-4160-A990-DF90746E2723}" type="presParOf" srcId="{4E7654ED-DCB6-41DD-8118-8FACFAF29E80}" destId="{0E2444DC-C677-4DCD-9664-F26EFDB04BF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0703A-8842-4B3F-BDD8-4497A5A3C1F9}">
      <dsp:nvSpPr>
        <dsp:cNvPr id="0" name=""/>
        <dsp:cNvSpPr/>
      </dsp:nvSpPr>
      <dsp:spPr>
        <a:xfrm>
          <a:off x="0" y="248120"/>
          <a:ext cx="7977755" cy="3780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188FFC-3C65-490C-BF84-36D0B412ACE8}">
      <dsp:nvSpPr>
        <dsp:cNvPr id="0" name=""/>
        <dsp:cNvSpPr/>
      </dsp:nvSpPr>
      <dsp:spPr>
        <a:xfrm>
          <a:off x="381755" y="25883"/>
          <a:ext cx="7595999" cy="442800"/>
        </a:xfrm>
        <a:prstGeom prst="roundRect">
          <a:avLst/>
        </a:prstGeom>
        <a:solidFill>
          <a:srgbClr val="007D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078" tIns="0" rIns="211078"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bg1"/>
              </a:solidFill>
              <a:latin typeface="Cambria" panose="02040503050406030204" pitchFamily="18" charset="0"/>
            </a:rPr>
            <a:t>Aligning strategies and plans with 2030 Agenda</a:t>
          </a:r>
        </a:p>
      </dsp:txBody>
      <dsp:txXfrm>
        <a:off x="403371" y="47499"/>
        <a:ext cx="7552767" cy="399568"/>
      </dsp:txXfrm>
    </dsp:sp>
    <dsp:sp modelId="{6D12E5C5-9005-45A1-BFB0-370DD13AF98A}">
      <dsp:nvSpPr>
        <dsp:cNvPr id="0" name=""/>
        <dsp:cNvSpPr/>
      </dsp:nvSpPr>
      <dsp:spPr>
        <a:xfrm>
          <a:off x="0" y="1148220"/>
          <a:ext cx="7977755" cy="3780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D451D9-B8BE-4A81-9BE7-736A1277DC89}">
      <dsp:nvSpPr>
        <dsp:cNvPr id="0" name=""/>
        <dsp:cNvSpPr/>
      </dsp:nvSpPr>
      <dsp:spPr>
        <a:xfrm>
          <a:off x="379800" y="707120"/>
          <a:ext cx="7595999" cy="587303"/>
        </a:xfrm>
        <a:prstGeom prst="roundRect">
          <a:avLst/>
        </a:prstGeom>
        <a:solidFill>
          <a:srgbClr val="007D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078" tIns="0" rIns="211078"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bg1"/>
              </a:solidFill>
              <a:latin typeface="Cambria" panose="02040503050406030204" pitchFamily="18" charset="0"/>
            </a:rPr>
            <a:t>Setting up institutional arrangements for horizontal/ vertical coordination and policy coherence</a:t>
          </a:r>
        </a:p>
      </dsp:txBody>
      <dsp:txXfrm>
        <a:off x="408470" y="735790"/>
        <a:ext cx="7538659" cy="529963"/>
      </dsp:txXfrm>
    </dsp:sp>
    <dsp:sp modelId="{2E753357-EACB-48E4-986E-DB60580108C0}">
      <dsp:nvSpPr>
        <dsp:cNvPr id="0" name=""/>
        <dsp:cNvSpPr/>
      </dsp:nvSpPr>
      <dsp:spPr>
        <a:xfrm>
          <a:off x="0" y="1753423"/>
          <a:ext cx="7977755" cy="3780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AB2475-9FB1-49CE-B43D-8A5A44B05BC1}">
      <dsp:nvSpPr>
        <dsp:cNvPr id="0" name=""/>
        <dsp:cNvSpPr/>
      </dsp:nvSpPr>
      <dsp:spPr>
        <a:xfrm>
          <a:off x="379800" y="1532023"/>
          <a:ext cx="7595999" cy="442800"/>
        </a:xfrm>
        <a:prstGeom prst="roundRect">
          <a:avLst/>
        </a:prstGeom>
        <a:solidFill>
          <a:srgbClr val="007D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078" tIns="0" rIns="211078"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bg1"/>
              </a:solidFill>
              <a:latin typeface="Cambria" panose="02040503050406030204" pitchFamily="18" charset="0"/>
            </a:rPr>
            <a:t>Integrating 2030 Agenda into budgets</a:t>
          </a:r>
          <a:endParaRPr lang="en-US" sz="2600" b="0" kern="1200" dirty="0">
            <a:solidFill>
              <a:schemeClr val="bg1"/>
            </a:solidFill>
            <a:latin typeface="Cambria" panose="02040503050406030204" pitchFamily="18" charset="0"/>
          </a:endParaRPr>
        </a:p>
      </dsp:txBody>
      <dsp:txXfrm>
        <a:off x="401416" y="1553639"/>
        <a:ext cx="7552767" cy="399568"/>
      </dsp:txXfrm>
    </dsp:sp>
    <dsp:sp modelId="{02837930-9F30-4E21-BF0A-8F5406067951}">
      <dsp:nvSpPr>
        <dsp:cNvPr id="0" name=""/>
        <dsp:cNvSpPr/>
      </dsp:nvSpPr>
      <dsp:spPr>
        <a:xfrm>
          <a:off x="0" y="2735428"/>
          <a:ext cx="7977755" cy="3780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8669C1-F47B-40EC-82F9-2AEDABCBE25A}">
      <dsp:nvSpPr>
        <dsp:cNvPr id="0" name=""/>
        <dsp:cNvSpPr/>
      </dsp:nvSpPr>
      <dsp:spPr>
        <a:xfrm>
          <a:off x="379800" y="2212423"/>
          <a:ext cx="7595999" cy="744404"/>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078" tIns="0" rIns="211078" bIns="0" numCol="1" spcCol="1270" anchor="ctr" anchorCtr="0">
          <a:noAutofit/>
        </a:bodyPr>
        <a:lstStyle/>
        <a:p>
          <a:pPr marL="0" lvl="0" indent="0" algn="l" defTabSz="711200">
            <a:lnSpc>
              <a:spcPct val="100000"/>
            </a:lnSpc>
            <a:spcBef>
              <a:spcPct val="0"/>
            </a:spcBef>
            <a:spcAft>
              <a:spcPts val="0"/>
            </a:spcAft>
            <a:buNone/>
          </a:pPr>
          <a:r>
            <a:rPr lang="en-US" sz="1600" b="1" kern="1200" dirty="0">
              <a:solidFill>
                <a:schemeClr val="accent1"/>
              </a:solidFill>
              <a:latin typeface="Cambria" panose="02040503050406030204" pitchFamily="18" charset="0"/>
            </a:rPr>
            <a:t>Assessing data availability and capacities of data systems to monitor and </a:t>
          </a:r>
          <a:r>
            <a:rPr lang="en-US" sz="1600" b="1" kern="1200" dirty="0">
              <a:solidFill>
                <a:srgbClr val="C00000"/>
              </a:solidFill>
              <a:latin typeface="Cambria" panose="02040503050406030204" pitchFamily="18" charset="0"/>
            </a:rPr>
            <a:t>evaluate progress, adapting/ establishing M&amp;E Systems </a:t>
          </a:r>
        </a:p>
      </dsp:txBody>
      <dsp:txXfrm>
        <a:off x="416139" y="2248762"/>
        <a:ext cx="7523321" cy="671726"/>
      </dsp:txXfrm>
    </dsp:sp>
    <dsp:sp modelId="{291596D8-EA5D-4185-B1A5-7DC0A68D80CB}">
      <dsp:nvSpPr>
        <dsp:cNvPr id="0" name=""/>
        <dsp:cNvSpPr/>
      </dsp:nvSpPr>
      <dsp:spPr>
        <a:xfrm>
          <a:off x="0" y="3557466"/>
          <a:ext cx="7977755" cy="3780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944D70-D72C-4CC4-A506-2139102EE5FD}">
      <dsp:nvSpPr>
        <dsp:cNvPr id="0" name=""/>
        <dsp:cNvSpPr/>
      </dsp:nvSpPr>
      <dsp:spPr>
        <a:xfrm>
          <a:off x="379800" y="3194428"/>
          <a:ext cx="7595999" cy="584438"/>
        </a:xfrm>
        <a:prstGeom prst="roundRect">
          <a:avLst/>
        </a:prstGeom>
        <a:solidFill>
          <a:srgbClr val="007D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078" tIns="0" rIns="211078" bIns="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bg1"/>
              </a:solidFill>
              <a:latin typeface="Cambria" panose="02040503050406030204" pitchFamily="18" charset="0"/>
            </a:rPr>
            <a:t>From planning to action: prioritizing and sequencing – identifying SDG ‘accelerator interventions’</a:t>
          </a:r>
        </a:p>
      </dsp:txBody>
      <dsp:txXfrm>
        <a:off x="408330" y="3222958"/>
        <a:ext cx="7538939" cy="527378"/>
      </dsp:txXfrm>
    </dsp:sp>
    <dsp:sp modelId="{E6D6C105-F071-4909-A661-199D01BE6638}">
      <dsp:nvSpPr>
        <dsp:cNvPr id="0" name=""/>
        <dsp:cNvSpPr/>
      </dsp:nvSpPr>
      <dsp:spPr>
        <a:xfrm>
          <a:off x="0" y="4227832"/>
          <a:ext cx="7977755" cy="3780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43A591-13A7-4F9D-AEAF-DE80C034B712}">
      <dsp:nvSpPr>
        <dsp:cNvPr id="0" name=""/>
        <dsp:cNvSpPr/>
      </dsp:nvSpPr>
      <dsp:spPr>
        <a:xfrm>
          <a:off x="379800" y="4016466"/>
          <a:ext cx="7595999" cy="432766"/>
        </a:xfrm>
        <a:prstGeom prst="roundRect">
          <a:avLst/>
        </a:prstGeom>
        <a:solidFill>
          <a:srgbClr val="007D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078" tIns="0" rIns="211078"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bg1"/>
              </a:solidFill>
              <a:latin typeface="Cambria" panose="02040503050406030204" pitchFamily="18" charset="0"/>
            </a:rPr>
            <a:t>Financing for sustainable development</a:t>
          </a:r>
        </a:p>
      </dsp:txBody>
      <dsp:txXfrm>
        <a:off x="400926" y="4037592"/>
        <a:ext cx="7553747" cy="390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93A90-BCAD-48B6-A36F-16E0784188CF}">
      <dsp:nvSpPr>
        <dsp:cNvPr id="0" name=""/>
        <dsp:cNvSpPr/>
      </dsp:nvSpPr>
      <dsp:spPr>
        <a:xfrm>
          <a:off x="2103937" y="1591476"/>
          <a:ext cx="937275" cy="9372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CabSec</a:t>
          </a:r>
          <a:endParaRPr lang="en-US" sz="2000" kern="1200" dirty="0"/>
        </a:p>
      </dsp:txBody>
      <dsp:txXfrm>
        <a:off x="2241198" y="1728737"/>
        <a:ext cx="662753" cy="662753"/>
      </dsp:txXfrm>
    </dsp:sp>
    <dsp:sp modelId="{9075890D-238C-4BF9-97E8-3BA05E6224E0}">
      <dsp:nvSpPr>
        <dsp:cNvPr id="0" name=""/>
        <dsp:cNvSpPr/>
      </dsp:nvSpPr>
      <dsp:spPr>
        <a:xfrm rot="16155918">
          <a:off x="2241086" y="1253658"/>
          <a:ext cx="642716" cy="33050"/>
        </a:xfrm>
        <a:custGeom>
          <a:avLst/>
          <a:gdLst/>
          <a:ahLst/>
          <a:cxnLst/>
          <a:rect l="0" t="0" r="0" b="0"/>
          <a:pathLst>
            <a:path>
              <a:moveTo>
                <a:pt x="0" y="16525"/>
              </a:moveTo>
              <a:lnTo>
                <a:pt x="642716"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2546377" y="1254115"/>
        <a:ext cx="32135" cy="32135"/>
      </dsp:txXfrm>
    </dsp:sp>
    <dsp:sp modelId="{9CC0C59A-EEAB-4CBB-B86A-52A5FD07AAC6}">
      <dsp:nvSpPr>
        <dsp:cNvPr id="0" name=""/>
        <dsp:cNvSpPr/>
      </dsp:nvSpPr>
      <dsp:spPr>
        <a:xfrm>
          <a:off x="2083677" y="11614"/>
          <a:ext cx="937275" cy="9372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Parliament</a:t>
          </a:r>
        </a:p>
      </dsp:txBody>
      <dsp:txXfrm>
        <a:off x="2220938" y="148875"/>
        <a:ext cx="662753" cy="662753"/>
      </dsp:txXfrm>
    </dsp:sp>
    <dsp:sp modelId="{A703C2A3-927F-4BF5-93A4-9A13B17FFC41}">
      <dsp:nvSpPr>
        <dsp:cNvPr id="0" name=""/>
        <dsp:cNvSpPr/>
      </dsp:nvSpPr>
      <dsp:spPr>
        <a:xfrm rot="20705237">
          <a:off x="3019746" y="1879566"/>
          <a:ext cx="337443" cy="33050"/>
        </a:xfrm>
        <a:custGeom>
          <a:avLst/>
          <a:gdLst/>
          <a:ahLst/>
          <a:cxnLst/>
          <a:rect l="0" t="0" r="0" b="0"/>
          <a:pathLst>
            <a:path>
              <a:moveTo>
                <a:pt x="0" y="16525"/>
              </a:moveTo>
              <a:lnTo>
                <a:pt x="337443"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180031" y="1887655"/>
        <a:ext cx="16872" cy="16872"/>
      </dsp:txXfrm>
    </dsp:sp>
    <dsp:sp modelId="{B053787E-4FB8-4F7D-B93D-B2D1D47E83B6}">
      <dsp:nvSpPr>
        <dsp:cNvPr id="0" name=""/>
        <dsp:cNvSpPr/>
      </dsp:nvSpPr>
      <dsp:spPr>
        <a:xfrm>
          <a:off x="3335722" y="1263431"/>
          <a:ext cx="937275" cy="9372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NDA</a:t>
          </a:r>
        </a:p>
      </dsp:txBody>
      <dsp:txXfrm>
        <a:off x="3472983" y="1400692"/>
        <a:ext cx="662753" cy="662753"/>
      </dsp:txXfrm>
    </dsp:sp>
    <dsp:sp modelId="{105EBD6B-3001-4E32-ACB5-E8192670EB94}">
      <dsp:nvSpPr>
        <dsp:cNvPr id="0" name=""/>
        <dsp:cNvSpPr/>
      </dsp:nvSpPr>
      <dsp:spPr>
        <a:xfrm rot="11609146">
          <a:off x="1604433" y="1873716"/>
          <a:ext cx="519588" cy="33050"/>
        </a:xfrm>
        <a:custGeom>
          <a:avLst/>
          <a:gdLst/>
          <a:ahLst/>
          <a:cxnLst/>
          <a:rect l="0" t="0" r="0" b="0"/>
          <a:pathLst>
            <a:path>
              <a:moveTo>
                <a:pt x="0" y="16525"/>
              </a:moveTo>
              <a:lnTo>
                <a:pt x="519588"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1851237" y="1877251"/>
        <a:ext cx="25979" cy="25979"/>
      </dsp:txXfrm>
    </dsp:sp>
    <dsp:sp modelId="{4DEA3222-8482-480F-AA00-4CCDDDD11834}">
      <dsp:nvSpPr>
        <dsp:cNvPr id="0" name=""/>
        <dsp:cNvSpPr/>
      </dsp:nvSpPr>
      <dsp:spPr>
        <a:xfrm>
          <a:off x="687242" y="1251730"/>
          <a:ext cx="937275" cy="9372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MOF</a:t>
          </a:r>
        </a:p>
      </dsp:txBody>
      <dsp:txXfrm>
        <a:off x="824503" y="1388991"/>
        <a:ext cx="662753" cy="662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ED726-F00D-4E3D-AA93-8B3FF1526DF4}">
      <dsp:nvSpPr>
        <dsp:cNvPr id="0" name=""/>
        <dsp:cNvSpPr/>
      </dsp:nvSpPr>
      <dsp:spPr>
        <a:xfrm>
          <a:off x="0" y="0"/>
          <a:ext cx="5572125" cy="5572125"/>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47DCC38-AA0B-42C8-88CE-7CD730C0C19E}">
      <dsp:nvSpPr>
        <dsp:cNvPr id="0" name=""/>
        <dsp:cNvSpPr/>
      </dsp:nvSpPr>
      <dsp:spPr>
        <a:xfrm>
          <a:off x="877808" y="529351"/>
          <a:ext cx="2173128" cy="217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dirty="0"/>
            <a:t>To promote evaluation culture</a:t>
          </a:r>
        </a:p>
      </dsp:txBody>
      <dsp:txXfrm>
        <a:off x="983891" y="635434"/>
        <a:ext cx="1960962" cy="1960962"/>
      </dsp:txXfrm>
    </dsp:sp>
    <dsp:sp modelId="{19276587-98FE-4384-8893-91AD0472FD9A}">
      <dsp:nvSpPr>
        <dsp:cNvPr id="0" name=""/>
        <dsp:cNvSpPr/>
      </dsp:nvSpPr>
      <dsp:spPr>
        <a:xfrm>
          <a:off x="3218100" y="529351"/>
          <a:ext cx="2173128" cy="217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dirty="0"/>
            <a:t>To liaise and unite evaluation professionals</a:t>
          </a:r>
        </a:p>
      </dsp:txBody>
      <dsp:txXfrm>
        <a:off x="3324183" y="635434"/>
        <a:ext cx="1960962" cy="1960962"/>
      </dsp:txXfrm>
    </dsp:sp>
    <dsp:sp modelId="{989A89CC-07BD-48F6-A09D-1DF6A043D22C}">
      <dsp:nvSpPr>
        <dsp:cNvPr id="0" name=""/>
        <dsp:cNvSpPr/>
      </dsp:nvSpPr>
      <dsp:spPr>
        <a:xfrm>
          <a:off x="877808" y="2869644"/>
          <a:ext cx="2173128" cy="217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dirty="0"/>
            <a:t>To raise public and decision-makers’ awareness</a:t>
          </a:r>
        </a:p>
      </dsp:txBody>
      <dsp:txXfrm>
        <a:off x="983891" y="2975727"/>
        <a:ext cx="1960962" cy="1960962"/>
      </dsp:txXfrm>
    </dsp:sp>
    <dsp:sp modelId="{0E2444DC-C677-4DCD-9664-F26EFDB04BFA}">
      <dsp:nvSpPr>
        <dsp:cNvPr id="0" name=""/>
        <dsp:cNvSpPr/>
      </dsp:nvSpPr>
      <dsp:spPr>
        <a:xfrm>
          <a:off x="3218100" y="2869644"/>
          <a:ext cx="2173128" cy="217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dirty="0"/>
            <a:t>To influence policy through evaluation results</a:t>
          </a:r>
        </a:p>
      </dsp:txBody>
      <dsp:txXfrm>
        <a:off x="3324183" y="2975727"/>
        <a:ext cx="1960962" cy="19609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115D0A56-7503-C944-A249-8A5A9F3C7E12}" type="datetimeFigureOut">
              <a:rPr lang="en-US" smtClean="0"/>
              <a:t>10/18/2019</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B17996ED-BF30-3844-BD20-07A215F95331}" type="slidenum">
              <a:rPr lang="en-US" smtClean="0"/>
              <a:t>‹#›</a:t>
            </a:fld>
            <a:endParaRPr lang="en-US"/>
          </a:p>
        </p:txBody>
      </p:sp>
    </p:spTree>
    <p:extLst>
      <p:ext uri="{BB962C8B-B14F-4D97-AF65-F5344CB8AC3E}">
        <p14:creationId xmlns:p14="http://schemas.microsoft.com/office/powerpoint/2010/main" val="396185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morning to you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Congratulations to the participants who came here to unite your efforts for better future through strengthening the national evaluation capacities! </a:t>
            </a:r>
          </a:p>
        </p:txBody>
      </p:sp>
      <p:sp>
        <p:nvSpPr>
          <p:cNvPr id="4" name="Slide Number Placeholder 3"/>
          <p:cNvSpPr>
            <a:spLocks noGrp="1"/>
          </p:cNvSpPr>
          <p:nvPr>
            <p:ph type="sldNum" sz="quarter" idx="5"/>
          </p:nvPr>
        </p:nvSpPr>
        <p:spPr/>
        <p:txBody>
          <a:bodyPr/>
          <a:lstStyle/>
          <a:p>
            <a:fld id="{B1CA810B-A3DB-F941-B9E8-35DD9C803575}" type="slidenum">
              <a:rPr lang="en-US" smtClean="0"/>
              <a:t>1</a:t>
            </a:fld>
            <a:endParaRPr lang="en-US"/>
          </a:p>
        </p:txBody>
      </p:sp>
    </p:spTree>
    <p:extLst>
      <p:ext uri="{BB962C8B-B14F-4D97-AF65-F5344CB8AC3E}">
        <p14:creationId xmlns:p14="http://schemas.microsoft.com/office/powerpoint/2010/main" val="728766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fulfill the above mentioned objectives, MEN is running these activities.</a:t>
            </a:r>
          </a:p>
          <a:p>
            <a:endParaRPr lang="en-US" dirty="0"/>
          </a:p>
          <a:p>
            <a:r>
              <a:rPr lang="en-US" dirty="0"/>
              <a:t>Our approach has been to not formalize quickly and grow organically – taking things easy. </a:t>
            </a:r>
          </a:p>
          <a:p>
            <a:endParaRPr lang="en-US" dirty="0"/>
          </a:p>
          <a:p>
            <a:r>
              <a:rPr lang="en-US" dirty="0"/>
              <a:t>A joint proposal through UNICEF/UNDP on </a:t>
            </a:r>
            <a:r>
              <a:rPr lang="en-US" dirty="0" err="1"/>
              <a:t>HazeGazer</a:t>
            </a:r>
            <a:r>
              <a:rPr lang="en-US" dirty="0"/>
              <a:t>: a public eye on air </a:t>
            </a:r>
            <a:r>
              <a:rPr lang="en-US"/>
              <a:t>pollution interventions.</a:t>
            </a:r>
            <a:endParaRPr lang="en-GB" dirty="0"/>
          </a:p>
        </p:txBody>
      </p:sp>
      <p:sp>
        <p:nvSpPr>
          <p:cNvPr id="4" name="Slide Number Placeholder 3"/>
          <p:cNvSpPr>
            <a:spLocks noGrp="1"/>
          </p:cNvSpPr>
          <p:nvPr>
            <p:ph type="sldNum" sz="quarter" idx="5"/>
          </p:nvPr>
        </p:nvSpPr>
        <p:spPr/>
        <p:txBody>
          <a:bodyPr/>
          <a:lstStyle/>
          <a:p>
            <a:fld id="{91F0D9E9-354B-4A82-A864-BE5D42B7796F}" type="slidenum">
              <a:rPr lang="en-GB" smtClean="0"/>
              <a:t>10</a:t>
            </a:fld>
            <a:endParaRPr lang="en-GB"/>
          </a:p>
        </p:txBody>
      </p:sp>
    </p:spTree>
    <p:extLst>
      <p:ext uri="{BB962C8B-B14F-4D97-AF65-F5344CB8AC3E}">
        <p14:creationId xmlns:p14="http://schemas.microsoft.com/office/powerpoint/2010/main" val="366902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a:t>Mongolia has a relatively well established legal and policy environment supporting freedom, human rights and democracy</a:t>
            </a:r>
          </a:p>
          <a:p>
            <a:pPr>
              <a:buFontTx/>
              <a:buChar char="-"/>
            </a:pPr>
            <a:r>
              <a:rPr lang="en-US" dirty="0"/>
              <a:t>According to the Freedom in the World 2019 report and Freedom House Index – Mongolia scored 85/100 – 100 being most free and 0 being least free -   Political Rights and civil liberties. </a:t>
            </a:r>
          </a:p>
          <a:p>
            <a:pPr>
              <a:buFontTx/>
              <a:buChar char="-"/>
            </a:pPr>
            <a:r>
              <a:rPr lang="en-US" dirty="0"/>
              <a:t>As such, the democracy provides an enabling environment for the institutionalization of evaluation and to promote an evaluation culture. </a:t>
            </a:r>
          </a:p>
          <a:p>
            <a:endParaRPr lang="en-GB" dirty="0"/>
          </a:p>
        </p:txBody>
      </p:sp>
      <p:sp>
        <p:nvSpPr>
          <p:cNvPr id="4" name="Slide Number Placeholder 3"/>
          <p:cNvSpPr>
            <a:spLocks noGrp="1"/>
          </p:cNvSpPr>
          <p:nvPr>
            <p:ph type="sldNum" sz="quarter" idx="5"/>
          </p:nvPr>
        </p:nvSpPr>
        <p:spPr/>
        <p:txBody>
          <a:bodyPr/>
          <a:lstStyle/>
          <a:p>
            <a:fld id="{91F0D9E9-354B-4A82-A864-BE5D42B7796F}" type="slidenum">
              <a:rPr lang="en-GB" smtClean="0"/>
              <a:t>2</a:t>
            </a:fld>
            <a:endParaRPr lang="en-GB"/>
          </a:p>
        </p:txBody>
      </p:sp>
    </p:spTree>
    <p:extLst>
      <p:ext uri="{BB962C8B-B14F-4D97-AF65-F5344CB8AC3E}">
        <p14:creationId xmlns:p14="http://schemas.microsoft.com/office/powerpoint/2010/main" val="193008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113CBB3-B6D3-4C32-B59B-18745B4C5AC7}" type="slidenum">
              <a:rPr lang="en-US" smtClean="0"/>
              <a:t>3</a:t>
            </a:fld>
            <a:endParaRPr lang="en-US"/>
          </a:p>
        </p:txBody>
      </p:sp>
    </p:spTree>
    <p:extLst>
      <p:ext uri="{BB962C8B-B14F-4D97-AF65-F5344CB8AC3E}">
        <p14:creationId xmlns:p14="http://schemas.microsoft.com/office/powerpoint/2010/main" val="156046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dirty="0">
                <a:solidFill>
                  <a:srgbClr val="002060"/>
                </a:solidFill>
              </a:rPr>
              <a:t>operating in silos </a:t>
            </a:r>
            <a:endParaRPr lang="en-US" dirty="0"/>
          </a:p>
          <a:p>
            <a:endParaRPr lang="en-US" dirty="0"/>
          </a:p>
          <a:p>
            <a:r>
              <a:rPr lang="en-US" dirty="0"/>
              <a:t>Lack of national actors in participating </a:t>
            </a:r>
          </a:p>
          <a:p>
            <a:r>
              <a:rPr lang="en-GB" dirty="0"/>
              <a:t>Currently, there is no dedicated national evaluation policy (NEP) in Mongolia, rather it is infused in key development policies and laws.</a:t>
            </a:r>
          </a:p>
          <a:p>
            <a:pPr lvl="1"/>
            <a:r>
              <a:rPr lang="en-GB" dirty="0"/>
              <a:t>Law on Development Policy and Planning (2016) </a:t>
            </a:r>
          </a:p>
          <a:p>
            <a:pPr lvl="1"/>
            <a:r>
              <a:rPr lang="en-GB" dirty="0"/>
              <a:t>Budget Law </a:t>
            </a:r>
          </a:p>
          <a:p>
            <a:pPr lvl="1"/>
            <a:r>
              <a:rPr lang="en-GB" dirty="0"/>
              <a:t>Law on Government </a:t>
            </a:r>
          </a:p>
          <a:p>
            <a:pPr lvl="1"/>
            <a:r>
              <a:rPr lang="en-GB" dirty="0"/>
              <a:t>Sustainable Development Vision of Mongolia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1CA810B-A3DB-F941-B9E8-35DD9C803575}" type="slidenum">
              <a:rPr lang="en-US" smtClean="0"/>
              <a:t>4</a:t>
            </a:fld>
            <a:endParaRPr lang="en-US"/>
          </a:p>
        </p:txBody>
      </p:sp>
    </p:spTree>
    <p:extLst>
      <p:ext uri="{BB962C8B-B14F-4D97-AF65-F5344CB8AC3E}">
        <p14:creationId xmlns:p14="http://schemas.microsoft.com/office/powerpoint/2010/main" val="122883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Weak coordination between the government organizations themselves</a:t>
            </a:r>
          </a:p>
          <a:p>
            <a:r>
              <a:rPr lang="en-US" dirty="0"/>
              <a:t>Weak participation of non-government stakeholders </a:t>
            </a:r>
          </a:p>
          <a:p>
            <a:endParaRPr lang="en-US" dirty="0"/>
          </a:p>
          <a:p>
            <a:r>
              <a:rPr lang="en-US" dirty="0"/>
              <a:t>Therefore, MEN works for filling in the gap aiming to strengthen the following areas (next slide)</a:t>
            </a:r>
          </a:p>
          <a:p>
            <a:endParaRPr lang="en-GB" dirty="0"/>
          </a:p>
        </p:txBody>
      </p:sp>
      <p:sp>
        <p:nvSpPr>
          <p:cNvPr id="4" name="Slide Number Placeholder 3"/>
          <p:cNvSpPr>
            <a:spLocks noGrp="1"/>
          </p:cNvSpPr>
          <p:nvPr>
            <p:ph type="sldNum" sz="quarter" idx="5"/>
          </p:nvPr>
        </p:nvSpPr>
        <p:spPr/>
        <p:txBody>
          <a:bodyPr/>
          <a:lstStyle/>
          <a:p>
            <a:fld id="{91F0D9E9-354B-4A82-A864-BE5D42B7796F}" type="slidenum">
              <a:rPr lang="en-GB" smtClean="0"/>
              <a:t>5</a:t>
            </a:fld>
            <a:endParaRPr lang="en-GB"/>
          </a:p>
        </p:txBody>
      </p:sp>
    </p:spTree>
    <p:extLst>
      <p:ext uri="{BB962C8B-B14F-4D97-AF65-F5344CB8AC3E}">
        <p14:creationId xmlns:p14="http://schemas.microsoft.com/office/powerpoint/2010/main" val="280638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Mongolia, there was an earlier attempt to build the VOPE – ‘Mongolian Evaluation Society’ in 2011? However, now it is not active and a new community of practice ‘Mongolian Evaluation Network’ has been newly formed since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Established in response to demand for network/platform  connecting evaluation professionals and enthusiasts in different sectors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dirty="0">
                <a:solidFill>
                  <a:srgbClr val="002060"/>
                </a:solidFill>
              </a:rPr>
              <a:t>Demand driven – wide demand from the public sector to use M&amp;E </a:t>
            </a:r>
          </a:p>
          <a:p>
            <a:r>
              <a:rPr lang="en-US" sz="1200" dirty="0">
                <a:solidFill>
                  <a:srgbClr val="002060"/>
                </a:solidFill>
              </a:rPr>
              <a:t>Timely – SDGs; Mongolian Sustainable Development Vision, new laws and regulations</a:t>
            </a:r>
            <a:endParaRPr lang="en-GB"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pioneer members of the network consist of a diverse group of evaluation professionals and non-professionals inside and outside the government, consisting of around 12 active members and 15 inactive members. Members work at government - </a:t>
            </a:r>
            <a:r>
              <a:rPr lang="en-US" sz="1200" kern="1200" dirty="0" err="1">
                <a:solidFill>
                  <a:schemeClr val="tx1"/>
                </a:solidFill>
                <a:effectLst/>
                <a:latin typeface="+mn-lt"/>
                <a:ea typeface="+mn-ea"/>
                <a:cs typeface="+mn-cs"/>
              </a:rPr>
              <a:t>MoF</a:t>
            </a:r>
            <a:r>
              <a:rPr lang="en-US" sz="1200" kern="1200" dirty="0">
                <a:solidFill>
                  <a:schemeClr val="tx1"/>
                </a:solidFill>
                <a:effectLst/>
                <a:latin typeface="+mn-lt"/>
                <a:ea typeface="+mn-ea"/>
                <a:cs typeface="+mn-cs"/>
              </a:rPr>
              <a:t>, Cabinet Secretariat and NDA; members from academia – National University of Mongolia and National Academy of Governance; members from NGOs – IRIM and </a:t>
            </a:r>
            <a:r>
              <a:rPr lang="en-US" sz="1200" kern="1200" dirty="0" err="1">
                <a:solidFill>
                  <a:schemeClr val="tx1"/>
                </a:solidFill>
                <a:effectLst/>
                <a:latin typeface="+mn-lt"/>
                <a:ea typeface="+mn-ea"/>
                <a:cs typeface="+mn-cs"/>
              </a:rPr>
              <a:t>WorldLearning</a:t>
            </a:r>
            <a:r>
              <a:rPr lang="en-US" sz="1200" kern="1200" dirty="0">
                <a:solidFill>
                  <a:schemeClr val="tx1"/>
                </a:solidFill>
                <a:effectLst/>
                <a:latin typeface="+mn-lt"/>
                <a:ea typeface="+mn-ea"/>
                <a:cs typeface="+mn-cs"/>
              </a:rPr>
              <a:t>; members from international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 UNICEF, UNDP, World Bank and Swiss Agency for Development and Cooperation. Currently, IRIM is serving as its secretariat role (paying membership fees, providing coordination and writing meeting minutes etc.) Through the IOCE P2P project in 2017, the network translated the ASEAN region evaluation standards into Mongolian and shared it among the relevant stakeholders. VOPES from Vietnam, Malaysia and Laos collaborated on this project. The tasks, building relationship between the network and the government and forming sustainable financing mechanism remain to be done in the near future.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1F0D9E9-354B-4A82-A864-BE5D42B7796F}" type="slidenum">
              <a:rPr lang="en-GB" smtClean="0"/>
              <a:t>6</a:t>
            </a:fld>
            <a:endParaRPr lang="en-GB"/>
          </a:p>
        </p:txBody>
      </p:sp>
    </p:spTree>
    <p:extLst>
      <p:ext uri="{BB962C8B-B14F-4D97-AF65-F5344CB8AC3E}">
        <p14:creationId xmlns:p14="http://schemas.microsoft.com/office/powerpoint/2010/main" val="354131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history of 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Individuals in Mongolia started talking about a network – but not clear action. </a:t>
            </a:r>
          </a:p>
          <a:p>
            <a:pPr marL="171450" indent="-171450">
              <a:buFont typeface="Arial" panose="020B0604020202020204" pitchFamily="34" charset="0"/>
              <a:buChar char="•"/>
            </a:pPr>
            <a:r>
              <a:rPr lang="en-US" dirty="0"/>
              <a:t>UNDP – NEC conference – meeting with </a:t>
            </a:r>
            <a:r>
              <a:rPr lang="en-US" dirty="0" err="1"/>
              <a:t>Asela</a:t>
            </a:r>
            <a:r>
              <a:rPr lang="en-US" dirty="0"/>
              <a:t>, Jim and Rom </a:t>
            </a:r>
          </a:p>
          <a:p>
            <a:pPr marL="171450" indent="-171450">
              <a:buFont typeface="Arial" panose="020B0604020202020204" pitchFamily="34" charset="0"/>
              <a:buChar char="•"/>
            </a:pPr>
            <a:r>
              <a:rPr lang="en-US" dirty="0"/>
              <a:t>APEA conference in 2016 – joined APEA </a:t>
            </a:r>
          </a:p>
          <a:p>
            <a:pPr marL="171450" indent="-171450">
              <a:buFont typeface="Arial" panose="020B0604020202020204" pitchFamily="34" charset="0"/>
              <a:buChar char="•"/>
            </a:pPr>
            <a:r>
              <a:rPr lang="en-US" dirty="0"/>
              <a:t>Having a secretariat and a main body to support </a:t>
            </a:r>
          </a:p>
          <a:p>
            <a:pPr marL="171450" indent="-171450">
              <a:buFont typeface="Arial" panose="020B0604020202020204" pitchFamily="34" charset="0"/>
              <a:buChar char="•"/>
            </a:pPr>
            <a:endParaRPr lang="en-US" dirty="0"/>
          </a:p>
          <a:p>
            <a:r>
              <a:rPr lang="en-US" dirty="0"/>
              <a:t>Currently 38 members - 12 active members</a:t>
            </a:r>
          </a:p>
          <a:p>
            <a:r>
              <a:rPr lang="en-US" dirty="0"/>
              <a:t>Email group and Facebook group</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1F0D9E9-354B-4A82-A864-BE5D42B7796F}" type="slidenum">
              <a:rPr lang="en-GB" smtClean="0"/>
              <a:t>7</a:t>
            </a:fld>
            <a:endParaRPr lang="en-GB"/>
          </a:p>
        </p:txBody>
      </p:sp>
    </p:spTree>
    <p:extLst>
      <p:ext uri="{BB962C8B-B14F-4D97-AF65-F5344CB8AC3E}">
        <p14:creationId xmlns:p14="http://schemas.microsoft.com/office/powerpoint/2010/main" val="294426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Enabling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lvl="1"/>
            <a:r>
              <a:rPr lang="en-CA" sz="1200" dirty="0"/>
              <a:t>Demonstrate </a:t>
            </a:r>
            <a:r>
              <a:rPr lang="en-CA" sz="1200" b="1" dirty="0"/>
              <a:t>strong political commitment </a:t>
            </a:r>
            <a:r>
              <a:rPr lang="en-CA" sz="1200" dirty="0"/>
              <a:t>towards the 2030 Agenda and evaluation.</a:t>
            </a:r>
          </a:p>
          <a:p>
            <a:pPr lvl="1"/>
            <a:r>
              <a:rPr lang="en-CA" sz="1200" b="1" dirty="0"/>
              <a:t>Increasing demand </a:t>
            </a:r>
            <a:r>
              <a:rPr lang="en-CA" sz="1200" dirty="0"/>
              <a:t>from citizens, and </a:t>
            </a:r>
            <a:r>
              <a:rPr lang="en-CA" sz="1200" b="1" dirty="0"/>
              <a:t>mechanisms</a:t>
            </a:r>
            <a:r>
              <a:rPr lang="en-CA" sz="1200" dirty="0"/>
              <a:t> facilitating citizen engagement in evaluation and the 2030 Agenda; the corresponding openness of government is mixed but growing overall.</a:t>
            </a:r>
          </a:p>
          <a:p>
            <a:pPr lvl="1"/>
            <a:endParaRPr lang="en-CA" sz="1200" b="1" dirty="0"/>
          </a:p>
          <a:p>
            <a:pPr lvl="1"/>
            <a:r>
              <a:rPr lang="en-CA" sz="1200" b="1" dirty="0"/>
              <a:t>Evaluative thinking </a:t>
            </a:r>
            <a:r>
              <a:rPr lang="en-CA" sz="1200" dirty="0"/>
              <a:t>and learning culture limitations.</a:t>
            </a:r>
          </a:p>
          <a:p>
            <a:pPr marL="1085850" lvl="2" indent="-171450">
              <a:buFont typeface="Arial" panose="020B0604020202020204" pitchFamily="34" charset="0"/>
              <a:buChar char="•"/>
            </a:pPr>
            <a:r>
              <a:rPr lang="en-US" b="0" dirty="0"/>
              <a:t>Legalistic culture that places greater emphasis on </a:t>
            </a:r>
            <a:r>
              <a:rPr lang="en-US" b="1" dirty="0"/>
              <a:t>compliance </a:t>
            </a:r>
          </a:p>
          <a:p>
            <a:pPr marL="1085850" lvl="2" indent="-171450">
              <a:buFont typeface="Arial" panose="020B0604020202020204" pitchFamily="34" charset="0"/>
              <a:buChar char="•"/>
            </a:pPr>
            <a:r>
              <a:rPr lang="en-US" b="0" dirty="0"/>
              <a:t>Prevailing </a:t>
            </a:r>
            <a:r>
              <a:rPr lang="en-US" b="1" dirty="0"/>
              <a:t>negative</a:t>
            </a:r>
            <a:r>
              <a:rPr lang="en-US" b="0" dirty="0"/>
              <a:t> association with evaluation</a:t>
            </a:r>
          </a:p>
          <a:p>
            <a:pPr lvl="1"/>
            <a:endParaRPr lang="en-CA" sz="1200" dirty="0"/>
          </a:p>
          <a:p>
            <a:pPr lvl="1"/>
            <a:r>
              <a:rPr lang="en-CA" sz="1200" b="1" dirty="0"/>
              <a:t>Dedicated resources </a:t>
            </a:r>
            <a:r>
              <a:rPr lang="en-CA" sz="1200" dirty="0"/>
              <a:t>for evaluation are not sufficient.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Limited proportion of </a:t>
            </a:r>
            <a:r>
              <a:rPr lang="en-US" b="1" dirty="0"/>
              <a:t>financial resources </a:t>
            </a:r>
            <a:r>
              <a:rPr lang="en-US" dirty="0"/>
              <a:t>dedicated to evaluation as compared to national development plan implementation. </a:t>
            </a:r>
          </a:p>
          <a:p>
            <a:pPr lvl="1"/>
            <a:endParaRPr lang="en-CA" sz="1200" dirty="0"/>
          </a:p>
          <a:p>
            <a:pPr lvl="1"/>
            <a:r>
              <a:rPr lang="en-CA" sz="1200" b="1" dirty="0"/>
              <a:t>Feedback loops </a:t>
            </a:r>
            <a:r>
              <a:rPr lang="en-CA" sz="1200" dirty="0"/>
              <a:t>promoting uptake and use of evaluations are limited.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Institutional capacity: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p>
          <a:p>
            <a:pPr lvl="1"/>
            <a:r>
              <a:rPr lang="en-CA" sz="1200" dirty="0">
                <a:latin typeface="Cambria" panose="02040503050406030204" pitchFamily="18" charset="0"/>
              </a:rPr>
              <a:t>Key </a:t>
            </a:r>
            <a:r>
              <a:rPr lang="en-CA" sz="1200" b="1" dirty="0">
                <a:latin typeface="Cambria" panose="02040503050406030204" pitchFamily="18" charset="0"/>
              </a:rPr>
              <a:t>institutional structures and mechanisms for NES are in place</a:t>
            </a:r>
            <a:endParaRPr lang="en-US" sz="1200" b="1" dirty="0">
              <a:latin typeface="Cambria" panose="02040503050406030204" pitchFamily="18" charset="0"/>
            </a:endParaRPr>
          </a:p>
          <a:p>
            <a:pPr lvl="1"/>
            <a:r>
              <a:rPr lang="en-CA" sz="1200" b="1" dirty="0">
                <a:latin typeface="Cambria" panose="02040503050406030204" pitchFamily="18" charset="0"/>
              </a:rPr>
              <a:t>Harmonization and coordination </a:t>
            </a:r>
            <a:r>
              <a:rPr lang="en-CA" sz="1200" dirty="0">
                <a:latin typeface="Cambria" panose="02040503050406030204" pitchFamily="18" charset="0"/>
              </a:rPr>
              <a:t>of various NES efforts are limited.</a:t>
            </a:r>
          </a:p>
          <a:p>
            <a:pPr lvl="1"/>
            <a:r>
              <a:rPr lang="en-CA" sz="1200" b="1" dirty="0">
                <a:latin typeface="Cambria" panose="02040503050406030204" pitchFamily="18" charset="0"/>
              </a:rPr>
              <a:t>Data quality assurance mechanisms </a:t>
            </a:r>
            <a:r>
              <a:rPr lang="en-CA" sz="1200" dirty="0">
                <a:latin typeface="Cambria" panose="02040503050406030204" pitchFamily="18" charset="0"/>
              </a:rPr>
              <a:t>are insufficient</a:t>
            </a:r>
          </a:p>
          <a:p>
            <a:pPr lvl="1"/>
            <a:r>
              <a:rPr lang="en-CA" sz="1200" dirty="0">
                <a:latin typeface="Cambria" panose="02040503050406030204" pitchFamily="18" charset="0"/>
              </a:rPr>
              <a:t>Progress on promoting </a:t>
            </a:r>
            <a:r>
              <a:rPr lang="en-CA" sz="1200" b="1" dirty="0">
                <a:latin typeface="Cambria" panose="02040503050406030204" pitchFamily="18" charset="0"/>
              </a:rPr>
              <a:t>equity focused and gender </a:t>
            </a:r>
            <a:r>
              <a:rPr lang="en-CA" sz="1200" dirty="0">
                <a:latin typeface="Cambria" panose="02040503050406030204" pitchFamily="18" charset="0"/>
              </a:rPr>
              <a:t>responsive (EFGR) practices and evaluations is variable.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   Individual capacity: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lvl="1">
              <a:buNone/>
            </a:pPr>
            <a:r>
              <a:rPr lang="en-CA" b="0" dirty="0">
                <a:solidFill>
                  <a:srgbClr val="0099FF"/>
                </a:solidFill>
                <a:latin typeface="Cambria" panose="02040503050406030204" pitchFamily="18" charset="0"/>
              </a:rPr>
              <a:t>Overall, individual capacity for evaluation is </a:t>
            </a:r>
            <a:r>
              <a:rPr lang="en-CA" b="1" dirty="0">
                <a:solidFill>
                  <a:srgbClr val="0099FF"/>
                </a:solidFill>
                <a:latin typeface="Cambria" panose="02040503050406030204" pitchFamily="18" charset="0"/>
              </a:rPr>
              <a:t>limited and uneven.</a:t>
            </a:r>
          </a:p>
          <a:p>
            <a:pPr marL="1085850" lvl="2" indent="-171450">
              <a:buFont typeface="Arial" panose="020B0604020202020204" pitchFamily="34" charset="0"/>
              <a:buChar char="•"/>
            </a:pPr>
            <a:r>
              <a:rPr lang="en-US" b="0" dirty="0">
                <a:latin typeface="Cambria" panose="02040503050406030204" pitchFamily="18" charset="0"/>
              </a:rPr>
              <a:t>capacity often highly concentrated among a few</a:t>
            </a:r>
          </a:p>
          <a:p>
            <a:pPr marL="1085850" lvl="2" indent="-171450">
              <a:buFont typeface="Arial" panose="020B0604020202020204" pitchFamily="34" charset="0"/>
              <a:buChar char="•"/>
            </a:pPr>
            <a:r>
              <a:rPr lang="en-CA" b="0" dirty="0">
                <a:latin typeface="Cambria" panose="02040503050406030204" pitchFamily="18" charset="0"/>
              </a:rPr>
              <a:t>capacity for evaluation among relevant actors is limited.</a:t>
            </a:r>
            <a:endParaRPr lang="en-US" b="0" dirty="0">
              <a:latin typeface="Cambria" panose="02040503050406030204" pitchFamily="18" charset="0"/>
            </a:endParaRPr>
          </a:p>
          <a:p>
            <a:pPr marL="1085850" lvl="2" indent="-171450">
              <a:buFont typeface="Arial" panose="020B0604020202020204" pitchFamily="34" charset="0"/>
              <a:buChar char="•"/>
            </a:pPr>
            <a:r>
              <a:rPr lang="en-US" b="0" dirty="0">
                <a:latin typeface="Cambria" panose="02040503050406030204" pitchFamily="18" charset="0"/>
              </a:rPr>
              <a:t>most public projects evaluators are not professional evaluators</a:t>
            </a:r>
          </a:p>
          <a:p>
            <a:pPr marL="1085850" lvl="2" indent="-171450">
              <a:buFont typeface="Arial" panose="020B0604020202020204" pitchFamily="34" charset="0"/>
              <a:buChar char="•"/>
            </a:pPr>
            <a:r>
              <a:rPr lang="en-US" b="0" dirty="0">
                <a:latin typeface="Cambria" panose="02040503050406030204" pitchFamily="18" charset="0"/>
              </a:rPr>
              <a:t>High rotation in the public sector adversely affects capacity</a:t>
            </a:r>
          </a:p>
          <a:p>
            <a:pPr marL="1085850" lvl="2" indent="-171450">
              <a:buFont typeface="Arial" panose="020B0604020202020204" pitchFamily="34" charset="0"/>
              <a:buChar char="•"/>
            </a:pPr>
            <a:r>
              <a:rPr lang="en-US" b="0" dirty="0">
                <a:latin typeface="Cambria" panose="02040503050406030204" pitchFamily="18" charset="0"/>
              </a:rPr>
              <a:t>Disconnect between individual capacities related to the 2030 Agenda and those related to evaluation</a:t>
            </a:r>
          </a:p>
          <a:p>
            <a:pPr marL="1085850" lvl="2" indent="-171450">
              <a:buFont typeface="Arial" panose="020B0604020202020204" pitchFamily="34" charset="0"/>
              <a:buChar char="•"/>
            </a:pPr>
            <a:r>
              <a:rPr lang="en-US" b="0" dirty="0">
                <a:latin typeface="Cambria" panose="02040503050406030204" pitchFamily="18" charset="0"/>
              </a:rPr>
              <a:t>for practical, hands-on evaluation training and on-the-job learning </a:t>
            </a:r>
            <a:r>
              <a:rPr lang="en-US" b="0" dirty="0" err="1">
                <a:latin typeface="Cambria" panose="02040503050406030204" pitchFamily="18" charset="0"/>
              </a:rPr>
              <a:t>scarse</a:t>
            </a:r>
            <a:endParaRPr lang="en-US" b="0" dirty="0">
              <a:solidFill>
                <a:srgbClr val="FF0000"/>
              </a:solidFill>
              <a:latin typeface="Cambria" panose="02040503050406030204" pitchFamily="18" charset="0"/>
            </a:endParaRPr>
          </a:p>
          <a:p>
            <a:pPr lvl="1">
              <a:buNone/>
            </a:pPr>
            <a:endParaRPr lang="en-CA" b="1" dirty="0">
              <a:solidFill>
                <a:srgbClr val="0099FF"/>
              </a:solidFill>
              <a:latin typeface="Cambria" panose="020405030504060302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sz="1200" b="0" dirty="0">
                <a:latin typeface="Cambria" panose="02040503050406030204" pitchFamily="18" charset="0"/>
              </a:rPr>
              <a:t>Opportunities for professional evaluation capacity development </a:t>
            </a:r>
            <a:r>
              <a:rPr lang="en-CA" sz="1200" dirty="0">
                <a:latin typeface="Cambria" panose="02040503050406030204" pitchFamily="18" charset="0"/>
              </a:rPr>
              <a:t>are </a:t>
            </a:r>
            <a:r>
              <a:rPr lang="en-CA" sz="1200" b="1" dirty="0">
                <a:latin typeface="Cambria" panose="02040503050406030204" pitchFamily="18" charset="0"/>
              </a:rPr>
              <a:t>limited but increasing.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p>
        </p:txBody>
      </p:sp>
      <p:sp>
        <p:nvSpPr>
          <p:cNvPr id="4" name="Slide Number Placeholder 3"/>
          <p:cNvSpPr>
            <a:spLocks noGrp="1"/>
          </p:cNvSpPr>
          <p:nvPr>
            <p:ph type="sldNum" sz="quarter" idx="5"/>
          </p:nvPr>
        </p:nvSpPr>
        <p:spPr/>
        <p:txBody>
          <a:bodyPr/>
          <a:lstStyle/>
          <a:p>
            <a:fld id="{B1CA810B-A3DB-F941-B9E8-35DD9C803575}" type="slidenum">
              <a:rPr lang="en-US" smtClean="0"/>
              <a:t>8</a:t>
            </a:fld>
            <a:endParaRPr lang="en-US"/>
          </a:p>
        </p:txBody>
      </p:sp>
    </p:spTree>
    <p:extLst>
      <p:ext uri="{BB962C8B-B14F-4D97-AF65-F5344CB8AC3E}">
        <p14:creationId xmlns:p14="http://schemas.microsoft.com/office/powerpoint/2010/main" val="402364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latin typeface="Cambria" panose="02040503050406030204" pitchFamily="18" charset="0"/>
              </a:rPr>
              <a:t>Further </a:t>
            </a:r>
            <a:r>
              <a:rPr lang="en-CA" sz="1200" b="1" dirty="0">
                <a:latin typeface="Cambria" panose="02040503050406030204" pitchFamily="18" charset="0"/>
              </a:rPr>
              <a:t>promote evaluative thinking and a learning culture.</a:t>
            </a:r>
            <a:endParaRPr lang="en-US" sz="1200" b="1" dirty="0">
              <a:latin typeface="Cambria" panose="02040503050406030204" pitchFamily="18" charset="0"/>
            </a:endParaRPr>
          </a:p>
          <a:p>
            <a:endParaRPr lang="en-CA" sz="1200" dirty="0">
              <a:latin typeface="Cambria" panose="02040503050406030204" pitchFamily="18" charset="0"/>
            </a:endParaRPr>
          </a:p>
          <a:p>
            <a:r>
              <a:rPr lang="en-CA" sz="1200" dirty="0">
                <a:latin typeface="Cambria" panose="02040503050406030204" pitchFamily="18" charset="0"/>
              </a:rPr>
              <a:t>Strengthen the alignment between the </a:t>
            </a:r>
            <a:r>
              <a:rPr lang="en-CA" sz="1200" b="1" dirty="0">
                <a:latin typeface="Cambria" panose="02040503050406030204" pitchFamily="18" charset="0"/>
              </a:rPr>
              <a:t>principles and aspirations of the 2030 Agenda and the role and value of evaluation.</a:t>
            </a:r>
            <a:endParaRPr lang="en-US" sz="1200" b="1" dirty="0">
              <a:latin typeface="Cambria" panose="02040503050406030204" pitchFamily="18" charset="0"/>
            </a:endParaRPr>
          </a:p>
          <a:p>
            <a:endParaRPr lang="en-CA" sz="1200" b="1" dirty="0">
              <a:latin typeface="Cambria" panose="02040503050406030204" pitchFamily="18" charset="0"/>
            </a:endParaRPr>
          </a:p>
          <a:p>
            <a:r>
              <a:rPr lang="en-CA" sz="1200" b="1" dirty="0">
                <a:latin typeface="Cambria" panose="02040503050406030204" pitchFamily="18" charset="0"/>
              </a:rPr>
              <a:t>Improve</a:t>
            </a:r>
            <a:r>
              <a:rPr lang="en-CA" sz="1200" dirty="0">
                <a:latin typeface="Cambria" panose="02040503050406030204" pitchFamily="18" charset="0"/>
              </a:rPr>
              <a:t> horizontal and vertical </a:t>
            </a:r>
            <a:r>
              <a:rPr lang="en-CA" sz="1200" b="1" dirty="0">
                <a:latin typeface="Cambria" panose="02040503050406030204" pitchFamily="18" charset="0"/>
              </a:rPr>
              <a:t>harmonization and coordination </a:t>
            </a:r>
            <a:r>
              <a:rPr lang="en-CA" sz="1200" dirty="0">
                <a:latin typeface="Cambria" panose="02040503050406030204" pitchFamily="18" charset="0"/>
              </a:rPr>
              <a:t>of NES efforts.</a:t>
            </a:r>
            <a:endParaRPr lang="en-US" sz="1200" dirty="0">
              <a:latin typeface="Cambria" panose="02040503050406030204" pitchFamily="18" charset="0"/>
            </a:endParaRPr>
          </a:p>
          <a:p>
            <a:endParaRPr lang="en-CA" sz="1200" dirty="0">
              <a:latin typeface="Cambria" panose="02040503050406030204" pitchFamily="18" charset="0"/>
            </a:endParaRPr>
          </a:p>
          <a:p>
            <a:r>
              <a:rPr lang="en-CA" sz="1200" dirty="0">
                <a:latin typeface="Cambria" panose="02040503050406030204" pitchFamily="18" charset="0"/>
              </a:rPr>
              <a:t>Strengthen </a:t>
            </a:r>
            <a:r>
              <a:rPr lang="en-CA" sz="1200" b="1" dirty="0">
                <a:latin typeface="Cambria" panose="02040503050406030204" pitchFamily="18" charset="0"/>
              </a:rPr>
              <a:t>feedback loops to better promote the use and uptake of evaluation findings</a:t>
            </a:r>
            <a:r>
              <a:rPr lang="en-CA" sz="1200" dirty="0">
                <a:latin typeface="Cambria" panose="02040503050406030204" pitchFamily="18" charset="0"/>
              </a:rPr>
              <a:t>.</a:t>
            </a:r>
            <a:endParaRPr lang="en-US" sz="1200" dirty="0">
              <a:latin typeface="Cambria" panose="02040503050406030204" pitchFamily="18" charset="0"/>
            </a:endParaRPr>
          </a:p>
          <a:p>
            <a:endParaRPr lang="en-CA" sz="1200" dirty="0">
              <a:latin typeface="Cambria" panose="02040503050406030204" pitchFamily="18" charset="0"/>
            </a:endParaRPr>
          </a:p>
          <a:p>
            <a:endParaRPr lang="en-GB" dirty="0"/>
          </a:p>
        </p:txBody>
      </p:sp>
      <p:sp>
        <p:nvSpPr>
          <p:cNvPr id="4" name="Slide Number Placeholder 3"/>
          <p:cNvSpPr>
            <a:spLocks noGrp="1"/>
          </p:cNvSpPr>
          <p:nvPr>
            <p:ph type="sldNum" sz="quarter" idx="5"/>
          </p:nvPr>
        </p:nvSpPr>
        <p:spPr/>
        <p:txBody>
          <a:bodyPr/>
          <a:lstStyle/>
          <a:p>
            <a:fld id="{91F0D9E9-354B-4A82-A864-BE5D42B7796F}" type="slidenum">
              <a:rPr lang="en-GB" smtClean="0"/>
              <a:t>9</a:t>
            </a:fld>
            <a:endParaRPr lang="en-GB"/>
          </a:p>
        </p:txBody>
      </p:sp>
    </p:spTree>
    <p:extLst>
      <p:ext uri="{BB962C8B-B14F-4D97-AF65-F5344CB8AC3E}">
        <p14:creationId xmlns:p14="http://schemas.microsoft.com/office/powerpoint/2010/main" val="246156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3426-AC03-C441-8187-86D769BDB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7FFAF-71E8-AF42-BF4F-51DEC74B9C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C74348-28C4-524E-8E9D-84BC52372A0B}"/>
              </a:ext>
            </a:extLst>
          </p:cNvPr>
          <p:cNvSpPr>
            <a:spLocks noGrp="1"/>
          </p:cNvSpPr>
          <p:nvPr>
            <p:ph type="dt" sz="half" idx="10"/>
          </p:nvPr>
        </p:nvSpPr>
        <p:spPr/>
        <p:txBody>
          <a:bodyPr/>
          <a:lstStyle/>
          <a:p>
            <a:fld id="{FE42971D-32A7-4B47-A27A-92642A169FBD}" type="datetimeFigureOut">
              <a:rPr lang="en-US" smtClean="0"/>
              <a:t>10/18/2019</a:t>
            </a:fld>
            <a:endParaRPr lang="en-US"/>
          </a:p>
        </p:txBody>
      </p:sp>
      <p:sp>
        <p:nvSpPr>
          <p:cNvPr id="5" name="Footer Placeholder 4">
            <a:extLst>
              <a:ext uri="{FF2B5EF4-FFF2-40B4-BE49-F238E27FC236}">
                <a16:creationId xmlns:a16="http://schemas.microsoft.com/office/drawing/2014/main" id="{3431DC29-2B68-F146-B026-F05572E58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11438-D183-A446-BDD0-06694D50C006}"/>
              </a:ext>
            </a:extLst>
          </p:cNvPr>
          <p:cNvSpPr>
            <a:spLocks noGrp="1"/>
          </p:cNvSpPr>
          <p:nvPr>
            <p:ph type="sldNum" sz="quarter" idx="12"/>
          </p:nvPr>
        </p:nvSpPr>
        <p:spPr/>
        <p:txBody>
          <a:bodyPr/>
          <a:lstStyle/>
          <a:p>
            <a:fld id="{41A2135C-19DB-A449-B258-DFD2298D97ED}" type="slidenum">
              <a:rPr lang="en-US" smtClean="0"/>
              <a:t>‹#›</a:t>
            </a:fld>
            <a:endParaRPr lang="en-US"/>
          </a:p>
        </p:txBody>
      </p:sp>
    </p:spTree>
    <p:extLst>
      <p:ext uri="{BB962C8B-B14F-4D97-AF65-F5344CB8AC3E}">
        <p14:creationId xmlns:p14="http://schemas.microsoft.com/office/powerpoint/2010/main" val="138758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4B9F-DFF0-A64B-B521-62BF1FBB9C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EAE2E9-2E74-A140-9103-AD2DE8E088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E1577-A136-AD47-AFD8-F75ABCAD092E}"/>
              </a:ext>
            </a:extLst>
          </p:cNvPr>
          <p:cNvSpPr>
            <a:spLocks noGrp="1"/>
          </p:cNvSpPr>
          <p:nvPr>
            <p:ph type="dt" sz="half" idx="10"/>
          </p:nvPr>
        </p:nvSpPr>
        <p:spPr/>
        <p:txBody>
          <a:bodyPr/>
          <a:lstStyle/>
          <a:p>
            <a:fld id="{FE42971D-32A7-4B47-A27A-92642A169FBD}" type="datetimeFigureOut">
              <a:rPr lang="en-US" smtClean="0"/>
              <a:t>10/18/2019</a:t>
            </a:fld>
            <a:endParaRPr lang="en-US"/>
          </a:p>
        </p:txBody>
      </p:sp>
      <p:sp>
        <p:nvSpPr>
          <p:cNvPr id="5" name="Footer Placeholder 4">
            <a:extLst>
              <a:ext uri="{FF2B5EF4-FFF2-40B4-BE49-F238E27FC236}">
                <a16:creationId xmlns:a16="http://schemas.microsoft.com/office/drawing/2014/main" id="{25E6237F-8756-5144-B57C-514997D51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D003-7A26-1240-A369-AC6C2C7E5798}"/>
              </a:ext>
            </a:extLst>
          </p:cNvPr>
          <p:cNvSpPr>
            <a:spLocks noGrp="1"/>
          </p:cNvSpPr>
          <p:nvPr>
            <p:ph type="sldNum" sz="quarter" idx="12"/>
          </p:nvPr>
        </p:nvSpPr>
        <p:spPr/>
        <p:txBody>
          <a:bodyPr/>
          <a:lstStyle/>
          <a:p>
            <a:fld id="{41A2135C-19DB-A449-B258-DFD2298D97ED}" type="slidenum">
              <a:rPr lang="en-US" smtClean="0"/>
              <a:t>‹#›</a:t>
            </a:fld>
            <a:endParaRPr lang="en-US"/>
          </a:p>
        </p:txBody>
      </p:sp>
    </p:spTree>
    <p:extLst>
      <p:ext uri="{BB962C8B-B14F-4D97-AF65-F5344CB8AC3E}">
        <p14:creationId xmlns:p14="http://schemas.microsoft.com/office/powerpoint/2010/main" val="236711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AC8645-F9DB-6C41-934D-234EA29303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D945B-B890-8F41-90BD-148A0B3A05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1F7CE-EBBF-1345-A8E0-C909C1ACE12B}"/>
              </a:ext>
            </a:extLst>
          </p:cNvPr>
          <p:cNvSpPr>
            <a:spLocks noGrp="1"/>
          </p:cNvSpPr>
          <p:nvPr>
            <p:ph type="dt" sz="half" idx="10"/>
          </p:nvPr>
        </p:nvSpPr>
        <p:spPr/>
        <p:txBody>
          <a:bodyPr/>
          <a:lstStyle/>
          <a:p>
            <a:fld id="{FE42971D-32A7-4B47-A27A-92642A169FBD}" type="datetimeFigureOut">
              <a:rPr lang="en-US" smtClean="0"/>
              <a:t>10/18/2019</a:t>
            </a:fld>
            <a:endParaRPr lang="en-US"/>
          </a:p>
        </p:txBody>
      </p:sp>
      <p:sp>
        <p:nvSpPr>
          <p:cNvPr id="5" name="Footer Placeholder 4">
            <a:extLst>
              <a:ext uri="{FF2B5EF4-FFF2-40B4-BE49-F238E27FC236}">
                <a16:creationId xmlns:a16="http://schemas.microsoft.com/office/drawing/2014/main" id="{5EDBE16D-7CF8-A14F-9434-1998A1DBA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F5F33-1CDA-C94A-B740-79C28CCCF2DD}"/>
              </a:ext>
            </a:extLst>
          </p:cNvPr>
          <p:cNvSpPr>
            <a:spLocks noGrp="1"/>
          </p:cNvSpPr>
          <p:nvPr>
            <p:ph type="sldNum" sz="quarter" idx="12"/>
          </p:nvPr>
        </p:nvSpPr>
        <p:spPr/>
        <p:txBody>
          <a:bodyPr/>
          <a:lstStyle/>
          <a:p>
            <a:fld id="{41A2135C-19DB-A449-B258-DFD2298D97ED}" type="slidenum">
              <a:rPr lang="en-US" smtClean="0"/>
              <a:t>‹#›</a:t>
            </a:fld>
            <a:endParaRPr lang="en-US"/>
          </a:p>
        </p:txBody>
      </p:sp>
    </p:spTree>
    <p:extLst>
      <p:ext uri="{BB962C8B-B14F-4D97-AF65-F5344CB8AC3E}">
        <p14:creationId xmlns:p14="http://schemas.microsoft.com/office/powerpoint/2010/main" val="391464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2952-16FA-9949-81D5-D9DA32B35A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A3606-158C-074C-B798-C8E8A72CD8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A75BA-710F-CC4F-B1C1-25F80858AF12}"/>
              </a:ext>
            </a:extLst>
          </p:cNvPr>
          <p:cNvSpPr>
            <a:spLocks noGrp="1"/>
          </p:cNvSpPr>
          <p:nvPr>
            <p:ph type="dt" sz="half" idx="10"/>
          </p:nvPr>
        </p:nvSpPr>
        <p:spPr/>
        <p:txBody>
          <a:bodyPr/>
          <a:lstStyle/>
          <a:p>
            <a:fld id="{FE42971D-32A7-4B47-A27A-92642A169FBD}" type="datetimeFigureOut">
              <a:rPr lang="en-US" smtClean="0"/>
              <a:t>10/18/2019</a:t>
            </a:fld>
            <a:endParaRPr lang="en-US"/>
          </a:p>
        </p:txBody>
      </p:sp>
      <p:sp>
        <p:nvSpPr>
          <p:cNvPr id="5" name="Footer Placeholder 4">
            <a:extLst>
              <a:ext uri="{FF2B5EF4-FFF2-40B4-BE49-F238E27FC236}">
                <a16:creationId xmlns:a16="http://schemas.microsoft.com/office/drawing/2014/main" id="{69FB7A56-C83B-6D4F-92EE-DE9D9B429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5580B-5EE9-5440-A699-F1D0E38BFEA5}"/>
              </a:ext>
            </a:extLst>
          </p:cNvPr>
          <p:cNvSpPr>
            <a:spLocks noGrp="1"/>
          </p:cNvSpPr>
          <p:nvPr>
            <p:ph type="sldNum" sz="quarter" idx="12"/>
          </p:nvPr>
        </p:nvSpPr>
        <p:spPr/>
        <p:txBody>
          <a:bodyPr/>
          <a:lstStyle/>
          <a:p>
            <a:fld id="{41A2135C-19DB-A449-B258-DFD2298D97ED}" type="slidenum">
              <a:rPr lang="en-US" smtClean="0"/>
              <a:t>‹#›</a:t>
            </a:fld>
            <a:endParaRPr lang="en-US"/>
          </a:p>
        </p:txBody>
      </p:sp>
    </p:spTree>
    <p:extLst>
      <p:ext uri="{BB962C8B-B14F-4D97-AF65-F5344CB8AC3E}">
        <p14:creationId xmlns:p14="http://schemas.microsoft.com/office/powerpoint/2010/main" val="35598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BFDB-83DE-6B48-97A9-E9B9DD2EB8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0D1327-54DC-D04E-BE7A-F1AB021F0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E45FA-F6B0-904C-A122-004705CC4B3B}"/>
              </a:ext>
            </a:extLst>
          </p:cNvPr>
          <p:cNvSpPr>
            <a:spLocks noGrp="1"/>
          </p:cNvSpPr>
          <p:nvPr>
            <p:ph type="dt" sz="half" idx="10"/>
          </p:nvPr>
        </p:nvSpPr>
        <p:spPr/>
        <p:txBody>
          <a:bodyPr/>
          <a:lstStyle/>
          <a:p>
            <a:fld id="{FE42971D-32A7-4B47-A27A-92642A169FBD}" type="datetimeFigureOut">
              <a:rPr lang="en-US" smtClean="0"/>
              <a:t>10/18/2019</a:t>
            </a:fld>
            <a:endParaRPr lang="en-US"/>
          </a:p>
        </p:txBody>
      </p:sp>
      <p:sp>
        <p:nvSpPr>
          <p:cNvPr id="5" name="Footer Placeholder 4">
            <a:extLst>
              <a:ext uri="{FF2B5EF4-FFF2-40B4-BE49-F238E27FC236}">
                <a16:creationId xmlns:a16="http://schemas.microsoft.com/office/drawing/2014/main" id="{35E935CF-2A87-8443-A83E-11911FCD9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11950-5D78-6B4C-8464-F79916C97525}"/>
              </a:ext>
            </a:extLst>
          </p:cNvPr>
          <p:cNvSpPr>
            <a:spLocks noGrp="1"/>
          </p:cNvSpPr>
          <p:nvPr>
            <p:ph type="sldNum" sz="quarter" idx="12"/>
          </p:nvPr>
        </p:nvSpPr>
        <p:spPr/>
        <p:txBody>
          <a:bodyPr/>
          <a:lstStyle/>
          <a:p>
            <a:fld id="{41A2135C-19DB-A449-B258-DFD2298D97ED}" type="slidenum">
              <a:rPr lang="en-US" smtClean="0"/>
              <a:t>‹#›</a:t>
            </a:fld>
            <a:endParaRPr lang="en-US"/>
          </a:p>
        </p:txBody>
      </p:sp>
    </p:spTree>
    <p:extLst>
      <p:ext uri="{BB962C8B-B14F-4D97-AF65-F5344CB8AC3E}">
        <p14:creationId xmlns:p14="http://schemas.microsoft.com/office/powerpoint/2010/main" val="373997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011F-D769-534B-A4F1-94EF20C97D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11035-001A-5F45-9D92-1483A43DA8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207CF1-45C2-4641-BA90-FB89177D40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2D3A56-7737-464E-85D4-F895C838915E}"/>
              </a:ext>
            </a:extLst>
          </p:cNvPr>
          <p:cNvSpPr>
            <a:spLocks noGrp="1"/>
          </p:cNvSpPr>
          <p:nvPr>
            <p:ph type="dt" sz="half" idx="10"/>
          </p:nvPr>
        </p:nvSpPr>
        <p:spPr/>
        <p:txBody>
          <a:bodyPr/>
          <a:lstStyle/>
          <a:p>
            <a:fld id="{FE42971D-32A7-4B47-A27A-92642A169FBD}" type="datetimeFigureOut">
              <a:rPr lang="en-US" smtClean="0"/>
              <a:t>10/18/2019</a:t>
            </a:fld>
            <a:endParaRPr lang="en-US"/>
          </a:p>
        </p:txBody>
      </p:sp>
      <p:sp>
        <p:nvSpPr>
          <p:cNvPr id="6" name="Footer Placeholder 5">
            <a:extLst>
              <a:ext uri="{FF2B5EF4-FFF2-40B4-BE49-F238E27FC236}">
                <a16:creationId xmlns:a16="http://schemas.microsoft.com/office/drawing/2014/main" id="{9EE20BB7-0120-4142-A44B-BB03F9DA6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A2E93-A907-3E43-9381-3D8701C42A0D}"/>
              </a:ext>
            </a:extLst>
          </p:cNvPr>
          <p:cNvSpPr>
            <a:spLocks noGrp="1"/>
          </p:cNvSpPr>
          <p:nvPr>
            <p:ph type="sldNum" sz="quarter" idx="12"/>
          </p:nvPr>
        </p:nvSpPr>
        <p:spPr/>
        <p:txBody>
          <a:bodyPr/>
          <a:lstStyle/>
          <a:p>
            <a:fld id="{41A2135C-19DB-A449-B258-DFD2298D97ED}" type="slidenum">
              <a:rPr lang="en-US" smtClean="0"/>
              <a:t>‹#›</a:t>
            </a:fld>
            <a:endParaRPr lang="en-US"/>
          </a:p>
        </p:txBody>
      </p:sp>
    </p:spTree>
    <p:extLst>
      <p:ext uri="{BB962C8B-B14F-4D97-AF65-F5344CB8AC3E}">
        <p14:creationId xmlns:p14="http://schemas.microsoft.com/office/powerpoint/2010/main" val="311953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AA10-55B5-244F-8517-3B7B2989EF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4A3C44-C32B-E149-A5E3-79B787388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BFDB8C-120F-2B48-8DAB-C0BC508C1C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A1FCC9-2C63-B944-8361-2138B93E1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DD62C2-38CC-EC47-831E-C4F4F3C494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8E562D-75F7-CF45-85C6-BDBF14F05F1B}"/>
              </a:ext>
            </a:extLst>
          </p:cNvPr>
          <p:cNvSpPr>
            <a:spLocks noGrp="1"/>
          </p:cNvSpPr>
          <p:nvPr>
            <p:ph type="dt" sz="half" idx="10"/>
          </p:nvPr>
        </p:nvSpPr>
        <p:spPr/>
        <p:txBody>
          <a:bodyPr/>
          <a:lstStyle/>
          <a:p>
            <a:fld id="{FE42971D-32A7-4B47-A27A-92642A169FBD}" type="datetimeFigureOut">
              <a:rPr lang="en-US" smtClean="0"/>
              <a:t>10/18/2019</a:t>
            </a:fld>
            <a:endParaRPr lang="en-US"/>
          </a:p>
        </p:txBody>
      </p:sp>
      <p:sp>
        <p:nvSpPr>
          <p:cNvPr id="8" name="Footer Placeholder 7">
            <a:extLst>
              <a:ext uri="{FF2B5EF4-FFF2-40B4-BE49-F238E27FC236}">
                <a16:creationId xmlns:a16="http://schemas.microsoft.com/office/drawing/2014/main" id="{ECA7FE9C-B1E3-4F48-A0F2-95BE82AFED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7E822-E3E3-6C4E-B39A-95EB2D13B664}"/>
              </a:ext>
            </a:extLst>
          </p:cNvPr>
          <p:cNvSpPr>
            <a:spLocks noGrp="1"/>
          </p:cNvSpPr>
          <p:nvPr>
            <p:ph type="sldNum" sz="quarter" idx="12"/>
          </p:nvPr>
        </p:nvSpPr>
        <p:spPr/>
        <p:txBody>
          <a:bodyPr/>
          <a:lstStyle/>
          <a:p>
            <a:fld id="{41A2135C-19DB-A449-B258-DFD2298D97ED}" type="slidenum">
              <a:rPr lang="en-US" smtClean="0"/>
              <a:t>‹#›</a:t>
            </a:fld>
            <a:endParaRPr lang="en-US"/>
          </a:p>
        </p:txBody>
      </p:sp>
    </p:spTree>
    <p:extLst>
      <p:ext uri="{BB962C8B-B14F-4D97-AF65-F5344CB8AC3E}">
        <p14:creationId xmlns:p14="http://schemas.microsoft.com/office/powerpoint/2010/main" val="253602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08DD-6835-864E-809C-BE7B0254FC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D9E203-7867-B945-A9B4-11F1171CB36D}"/>
              </a:ext>
            </a:extLst>
          </p:cNvPr>
          <p:cNvSpPr>
            <a:spLocks noGrp="1"/>
          </p:cNvSpPr>
          <p:nvPr>
            <p:ph type="dt" sz="half" idx="10"/>
          </p:nvPr>
        </p:nvSpPr>
        <p:spPr/>
        <p:txBody>
          <a:bodyPr/>
          <a:lstStyle/>
          <a:p>
            <a:fld id="{FE42971D-32A7-4B47-A27A-92642A169FBD}" type="datetimeFigureOut">
              <a:rPr lang="en-US" smtClean="0"/>
              <a:t>10/18/2019</a:t>
            </a:fld>
            <a:endParaRPr lang="en-US"/>
          </a:p>
        </p:txBody>
      </p:sp>
      <p:sp>
        <p:nvSpPr>
          <p:cNvPr id="4" name="Footer Placeholder 3">
            <a:extLst>
              <a:ext uri="{FF2B5EF4-FFF2-40B4-BE49-F238E27FC236}">
                <a16:creationId xmlns:a16="http://schemas.microsoft.com/office/drawing/2014/main" id="{4DDAA03B-685E-1840-B023-7C49490686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92BC2F-B1FC-B143-9E88-8151184EC3C9}"/>
              </a:ext>
            </a:extLst>
          </p:cNvPr>
          <p:cNvSpPr>
            <a:spLocks noGrp="1"/>
          </p:cNvSpPr>
          <p:nvPr>
            <p:ph type="sldNum" sz="quarter" idx="12"/>
          </p:nvPr>
        </p:nvSpPr>
        <p:spPr/>
        <p:txBody>
          <a:bodyPr/>
          <a:lstStyle/>
          <a:p>
            <a:fld id="{41A2135C-19DB-A449-B258-DFD2298D97ED}" type="slidenum">
              <a:rPr lang="en-US" smtClean="0"/>
              <a:t>‹#›</a:t>
            </a:fld>
            <a:endParaRPr lang="en-US"/>
          </a:p>
        </p:txBody>
      </p:sp>
    </p:spTree>
    <p:extLst>
      <p:ext uri="{BB962C8B-B14F-4D97-AF65-F5344CB8AC3E}">
        <p14:creationId xmlns:p14="http://schemas.microsoft.com/office/powerpoint/2010/main" val="341663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5C880C-2E29-F845-A3B1-A011202C98C5}"/>
              </a:ext>
            </a:extLst>
          </p:cNvPr>
          <p:cNvSpPr>
            <a:spLocks noGrp="1"/>
          </p:cNvSpPr>
          <p:nvPr>
            <p:ph type="dt" sz="half" idx="10"/>
          </p:nvPr>
        </p:nvSpPr>
        <p:spPr/>
        <p:txBody>
          <a:bodyPr/>
          <a:lstStyle/>
          <a:p>
            <a:fld id="{FE42971D-32A7-4B47-A27A-92642A169FBD}" type="datetimeFigureOut">
              <a:rPr lang="en-US" smtClean="0"/>
              <a:t>10/18/2019</a:t>
            </a:fld>
            <a:endParaRPr lang="en-US"/>
          </a:p>
        </p:txBody>
      </p:sp>
      <p:sp>
        <p:nvSpPr>
          <p:cNvPr id="3" name="Footer Placeholder 2">
            <a:extLst>
              <a:ext uri="{FF2B5EF4-FFF2-40B4-BE49-F238E27FC236}">
                <a16:creationId xmlns:a16="http://schemas.microsoft.com/office/drawing/2014/main" id="{FDD940BB-1DE1-F043-BE80-3BD35A7CF3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C01F01-9005-1246-80FB-2C42D4CABA61}"/>
              </a:ext>
            </a:extLst>
          </p:cNvPr>
          <p:cNvSpPr>
            <a:spLocks noGrp="1"/>
          </p:cNvSpPr>
          <p:nvPr>
            <p:ph type="sldNum" sz="quarter" idx="12"/>
          </p:nvPr>
        </p:nvSpPr>
        <p:spPr/>
        <p:txBody>
          <a:bodyPr/>
          <a:lstStyle/>
          <a:p>
            <a:fld id="{41A2135C-19DB-A449-B258-DFD2298D97ED}" type="slidenum">
              <a:rPr lang="en-US" smtClean="0"/>
              <a:t>‹#›</a:t>
            </a:fld>
            <a:endParaRPr lang="en-US"/>
          </a:p>
        </p:txBody>
      </p:sp>
    </p:spTree>
    <p:extLst>
      <p:ext uri="{BB962C8B-B14F-4D97-AF65-F5344CB8AC3E}">
        <p14:creationId xmlns:p14="http://schemas.microsoft.com/office/powerpoint/2010/main" val="382630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4D79-F881-9F43-8C74-1B91FD090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23C582-87AF-2D4C-B92D-DF85AEAEED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A04BE1-C1A1-B640-91DF-351C0170A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E2CC8-BD04-6749-8187-F36C5CED9BC6}"/>
              </a:ext>
            </a:extLst>
          </p:cNvPr>
          <p:cNvSpPr>
            <a:spLocks noGrp="1"/>
          </p:cNvSpPr>
          <p:nvPr>
            <p:ph type="dt" sz="half" idx="10"/>
          </p:nvPr>
        </p:nvSpPr>
        <p:spPr/>
        <p:txBody>
          <a:bodyPr/>
          <a:lstStyle/>
          <a:p>
            <a:fld id="{FE42971D-32A7-4B47-A27A-92642A169FBD}" type="datetimeFigureOut">
              <a:rPr lang="en-US" smtClean="0"/>
              <a:t>10/18/2019</a:t>
            </a:fld>
            <a:endParaRPr lang="en-US"/>
          </a:p>
        </p:txBody>
      </p:sp>
      <p:sp>
        <p:nvSpPr>
          <p:cNvPr id="6" name="Footer Placeholder 5">
            <a:extLst>
              <a:ext uri="{FF2B5EF4-FFF2-40B4-BE49-F238E27FC236}">
                <a16:creationId xmlns:a16="http://schemas.microsoft.com/office/drawing/2014/main" id="{2C938DA8-73B3-2E4C-A526-85396EF84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DDA0E-B424-B144-9A60-430ADE5BB6F5}"/>
              </a:ext>
            </a:extLst>
          </p:cNvPr>
          <p:cNvSpPr>
            <a:spLocks noGrp="1"/>
          </p:cNvSpPr>
          <p:nvPr>
            <p:ph type="sldNum" sz="quarter" idx="12"/>
          </p:nvPr>
        </p:nvSpPr>
        <p:spPr/>
        <p:txBody>
          <a:bodyPr/>
          <a:lstStyle/>
          <a:p>
            <a:fld id="{41A2135C-19DB-A449-B258-DFD2298D97ED}" type="slidenum">
              <a:rPr lang="en-US" smtClean="0"/>
              <a:t>‹#›</a:t>
            </a:fld>
            <a:endParaRPr lang="en-US"/>
          </a:p>
        </p:txBody>
      </p:sp>
    </p:spTree>
    <p:extLst>
      <p:ext uri="{BB962C8B-B14F-4D97-AF65-F5344CB8AC3E}">
        <p14:creationId xmlns:p14="http://schemas.microsoft.com/office/powerpoint/2010/main" val="249014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96FD-1A6F-C64B-8630-65A4E67AFD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350560-4E21-F546-A322-5C756F925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5DB920-1C96-DF49-9BFB-17572E976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17DF5-C16C-D345-9D52-01C586F963DE}"/>
              </a:ext>
            </a:extLst>
          </p:cNvPr>
          <p:cNvSpPr>
            <a:spLocks noGrp="1"/>
          </p:cNvSpPr>
          <p:nvPr>
            <p:ph type="dt" sz="half" idx="10"/>
          </p:nvPr>
        </p:nvSpPr>
        <p:spPr/>
        <p:txBody>
          <a:bodyPr/>
          <a:lstStyle/>
          <a:p>
            <a:fld id="{FE42971D-32A7-4B47-A27A-92642A169FBD}" type="datetimeFigureOut">
              <a:rPr lang="en-US" smtClean="0"/>
              <a:t>10/18/2019</a:t>
            </a:fld>
            <a:endParaRPr lang="en-US"/>
          </a:p>
        </p:txBody>
      </p:sp>
      <p:sp>
        <p:nvSpPr>
          <p:cNvPr id="6" name="Footer Placeholder 5">
            <a:extLst>
              <a:ext uri="{FF2B5EF4-FFF2-40B4-BE49-F238E27FC236}">
                <a16:creationId xmlns:a16="http://schemas.microsoft.com/office/drawing/2014/main" id="{5225A8BE-0C7E-A44D-954D-9AB17A856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0415B-9E99-AD42-A431-A50CC62A36FC}"/>
              </a:ext>
            </a:extLst>
          </p:cNvPr>
          <p:cNvSpPr>
            <a:spLocks noGrp="1"/>
          </p:cNvSpPr>
          <p:nvPr>
            <p:ph type="sldNum" sz="quarter" idx="12"/>
          </p:nvPr>
        </p:nvSpPr>
        <p:spPr/>
        <p:txBody>
          <a:bodyPr/>
          <a:lstStyle/>
          <a:p>
            <a:fld id="{41A2135C-19DB-A449-B258-DFD2298D97ED}" type="slidenum">
              <a:rPr lang="en-US" smtClean="0"/>
              <a:t>‹#›</a:t>
            </a:fld>
            <a:endParaRPr lang="en-US"/>
          </a:p>
        </p:txBody>
      </p:sp>
    </p:spTree>
    <p:extLst>
      <p:ext uri="{BB962C8B-B14F-4D97-AF65-F5344CB8AC3E}">
        <p14:creationId xmlns:p14="http://schemas.microsoft.com/office/powerpoint/2010/main" val="29484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16571D-3481-EC48-AC80-E4B546C0A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E9E406-5DD5-2142-A5AD-EE09E15100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0079E-A38D-0D42-B567-8A53F2F345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2971D-32A7-4B47-A27A-92642A169FBD}" type="datetimeFigureOut">
              <a:rPr lang="en-US" smtClean="0"/>
              <a:t>10/18/2019</a:t>
            </a:fld>
            <a:endParaRPr lang="en-US"/>
          </a:p>
        </p:txBody>
      </p:sp>
      <p:sp>
        <p:nvSpPr>
          <p:cNvPr id="5" name="Footer Placeholder 4">
            <a:extLst>
              <a:ext uri="{FF2B5EF4-FFF2-40B4-BE49-F238E27FC236}">
                <a16:creationId xmlns:a16="http://schemas.microsoft.com/office/drawing/2014/main" id="{047A3271-CE2D-5A41-8F90-8176A1221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1F1BE4-34FF-E24E-B3E9-0F6B9EEA8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2135C-19DB-A449-B258-DFD2298D97ED}" type="slidenum">
              <a:rPr lang="en-US" smtClean="0"/>
              <a:t>‹#›</a:t>
            </a:fld>
            <a:endParaRPr lang="en-US"/>
          </a:p>
        </p:txBody>
      </p:sp>
    </p:spTree>
    <p:extLst>
      <p:ext uri="{BB962C8B-B14F-4D97-AF65-F5344CB8AC3E}">
        <p14:creationId xmlns:p14="http://schemas.microsoft.com/office/powerpoint/2010/main" val="1443314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lane, grass, sitting&#10;&#10;Description automatically generated">
            <a:extLst>
              <a:ext uri="{FF2B5EF4-FFF2-40B4-BE49-F238E27FC236}">
                <a16:creationId xmlns:a16="http://schemas.microsoft.com/office/drawing/2014/main" id="{A89AAE4E-687B-481C-B758-0B1CC38BAACC}"/>
              </a:ext>
            </a:extLst>
          </p:cNvPr>
          <p:cNvPicPr>
            <a:picLocks noChangeAspect="1"/>
          </p:cNvPicPr>
          <p:nvPr/>
        </p:nvPicPr>
        <p:blipFill rotWithShape="1">
          <a:blip r:embed="rId3"/>
          <a:srcRect t="24339" b="-24339"/>
          <a:stretch/>
        </p:blipFill>
        <p:spPr>
          <a:xfrm>
            <a:off x="0" y="0"/>
            <a:ext cx="6456556" cy="9120015"/>
          </a:xfrm>
          <a:prstGeom prst="rect">
            <a:avLst/>
          </a:prstGeom>
        </p:spPr>
      </p:pic>
      <p:sp>
        <p:nvSpPr>
          <p:cNvPr id="7" name="Rectangle 6"/>
          <p:cNvSpPr/>
          <p:nvPr/>
        </p:nvSpPr>
        <p:spPr>
          <a:xfrm>
            <a:off x="1230925" y="282916"/>
            <a:ext cx="9903240" cy="1354217"/>
          </a:xfrm>
          <a:prstGeom prst="rect">
            <a:avLst/>
          </a:prstGeom>
        </p:spPr>
        <p:txBody>
          <a:bodyPr wrap="square">
            <a:spAutoFit/>
          </a:bodyPr>
          <a:lstStyle/>
          <a:p>
            <a:endParaRPr lang="en-US" sz="4100" b="1" i="1" dirty="0">
              <a:solidFill>
                <a:schemeClr val="accent5">
                  <a:lumMod val="50000"/>
                </a:schemeClr>
              </a:solidFill>
            </a:endParaRPr>
          </a:p>
          <a:p>
            <a:endParaRPr lang="en-US" sz="4100" b="1" i="1" dirty="0">
              <a:solidFill>
                <a:schemeClr val="accent5">
                  <a:lumMod val="50000"/>
                </a:schemeClr>
              </a:solidFill>
            </a:endParaRPr>
          </a:p>
        </p:txBody>
      </p:sp>
      <p:sp>
        <p:nvSpPr>
          <p:cNvPr id="8" name="TextBox 7">
            <a:extLst>
              <a:ext uri="{FF2B5EF4-FFF2-40B4-BE49-F238E27FC236}">
                <a16:creationId xmlns:a16="http://schemas.microsoft.com/office/drawing/2014/main" id="{88BFA5A7-5E00-5443-80FA-6C897BA906C2}"/>
              </a:ext>
            </a:extLst>
          </p:cNvPr>
          <p:cNvSpPr txBox="1"/>
          <p:nvPr/>
        </p:nvSpPr>
        <p:spPr>
          <a:xfrm>
            <a:off x="7087285" y="3024084"/>
            <a:ext cx="4046879" cy="2554545"/>
          </a:xfrm>
          <a:prstGeom prst="rect">
            <a:avLst/>
          </a:prstGeom>
          <a:solidFill>
            <a:srgbClr val="E7E6E6">
              <a:alpha val="52157"/>
            </a:srgbClr>
          </a:solidFill>
        </p:spPr>
        <p:txBody>
          <a:bodyPr wrap="square" rtlCol="0">
            <a:spAutoFit/>
          </a:bodyPr>
          <a:lstStyle/>
          <a:p>
            <a:r>
              <a:rPr lang="en-US" sz="3200" b="1" dirty="0">
                <a:solidFill>
                  <a:srgbClr val="002060"/>
                </a:solidFill>
              </a:rPr>
              <a:t>Mongolia for Agenda 2030:</a:t>
            </a:r>
          </a:p>
          <a:p>
            <a:endParaRPr lang="en-US" sz="3200" b="1" dirty="0">
              <a:solidFill>
                <a:srgbClr val="002060"/>
              </a:solidFill>
            </a:endParaRPr>
          </a:p>
          <a:p>
            <a:r>
              <a:rPr lang="en-US" sz="3200" b="1" dirty="0">
                <a:solidFill>
                  <a:srgbClr val="002060"/>
                </a:solidFill>
              </a:rPr>
              <a:t>Mongolian Evaluation Network</a:t>
            </a:r>
          </a:p>
        </p:txBody>
      </p:sp>
      <p:sp>
        <p:nvSpPr>
          <p:cNvPr id="11" name="TextBox 10">
            <a:extLst>
              <a:ext uri="{FF2B5EF4-FFF2-40B4-BE49-F238E27FC236}">
                <a16:creationId xmlns:a16="http://schemas.microsoft.com/office/drawing/2014/main" id="{2720D3DB-D3DF-426D-A245-918B1C25BC09}"/>
              </a:ext>
            </a:extLst>
          </p:cNvPr>
          <p:cNvSpPr txBox="1"/>
          <p:nvPr/>
        </p:nvSpPr>
        <p:spPr>
          <a:xfrm>
            <a:off x="10045148" y="6051864"/>
            <a:ext cx="1919095" cy="523220"/>
          </a:xfrm>
          <a:prstGeom prst="rect">
            <a:avLst/>
          </a:prstGeom>
          <a:noFill/>
        </p:spPr>
        <p:txBody>
          <a:bodyPr wrap="square" rtlCol="0">
            <a:spAutoFit/>
          </a:bodyPr>
          <a:lstStyle/>
          <a:p>
            <a:r>
              <a:rPr lang="en-US" sz="1400" dirty="0">
                <a:solidFill>
                  <a:srgbClr val="002060"/>
                </a:solidFill>
              </a:rPr>
              <a:t>Buyandelger U.</a:t>
            </a:r>
          </a:p>
          <a:p>
            <a:r>
              <a:rPr lang="en-US" sz="1400" dirty="0">
                <a:solidFill>
                  <a:srgbClr val="002060"/>
                </a:solidFill>
              </a:rPr>
              <a:t>UNDP, Mongolia</a:t>
            </a:r>
          </a:p>
        </p:txBody>
      </p:sp>
      <p:pic>
        <p:nvPicPr>
          <p:cNvPr id="10" name="Picture 2" descr="C:\Users\Admin\Documents\doc\Project development folder\Evaluation network\P2P\MEN logo.jpg">
            <a:extLst>
              <a:ext uri="{FF2B5EF4-FFF2-40B4-BE49-F238E27FC236}">
                <a16:creationId xmlns:a16="http://schemas.microsoft.com/office/drawing/2014/main" id="{6D249B0B-9B4F-43AC-A286-A24765F79B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9293" y="371903"/>
            <a:ext cx="2774950" cy="125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22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F2EED8-8176-4080-B611-2E358E5AB95F}"/>
              </a:ext>
            </a:extLst>
          </p:cNvPr>
          <p:cNvSpPr>
            <a:spLocks noGrp="1"/>
          </p:cNvSpPr>
          <p:nvPr>
            <p:ph sz="quarter" idx="4"/>
          </p:nvPr>
        </p:nvSpPr>
        <p:spPr>
          <a:xfrm>
            <a:off x="3909391" y="1455631"/>
            <a:ext cx="7445997" cy="5752341"/>
          </a:xfrm>
        </p:spPr>
        <p:txBody>
          <a:bodyPr>
            <a:normAutofit/>
          </a:bodyPr>
          <a:lstStyle/>
          <a:p>
            <a:pPr marL="457200" indent="-457200">
              <a:buFont typeface="+mj-lt"/>
              <a:buAutoNum type="arabicPeriod"/>
            </a:pPr>
            <a:r>
              <a:rPr lang="en-US" sz="2400" dirty="0"/>
              <a:t>Provide a platform of evaluation knowledge and information </a:t>
            </a:r>
          </a:p>
          <a:p>
            <a:pPr marL="457200" indent="-457200">
              <a:buFont typeface="+mj-lt"/>
              <a:buAutoNum type="arabicPeriod"/>
            </a:pPr>
            <a:r>
              <a:rPr lang="en-US" sz="2400" dirty="0"/>
              <a:t>Exchange practices and information related to evaluation – nationally and internationally  </a:t>
            </a:r>
            <a:endParaRPr lang="mn-MN" sz="2400" dirty="0"/>
          </a:p>
          <a:p>
            <a:pPr marL="457200" lvl="0" indent="-457200">
              <a:buFont typeface="+mj-lt"/>
              <a:buAutoNum type="arabicPeriod"/>
            </a:pPr>
            <a:r>
              <a:rPr lang="en-US" sz="2400" dirty="0"/>
              <a:t>Translation of materials into Mongolian and to translate key evaluation terms</a:t>
            </a:r>
          </a:p>
          <a:p>
            <a:pPr marL="457200" indent="-457200">
              <a:buFont typeface="+mj-lt"/>
              <a:buAutoNum type="arabicPeriod"/>
            </a:pPr>
            <a:r>
              <a:rPr lang="en-US" sz="2400" dirty="0"/>
              <a:t>Prepare for the professionalization of evaluation - Provide training and</a:t>
            </a:r>
            <a:r>
              <a:rPr lang="mn-MN" sz="2400" dirty="0"/>
              <a:t> </a:t>
            </a:r>
            <a:r>
              <a:rPr lang="en-US" sz="2400" dirty="0"/>
              <a:t>capacity building (certified evaluators) </a:t>
            </a:r>
          </a:p>
          <a:p>
            <a:pPr marL="457200" lvl="0" indent="-457200">
              <a:buFont typeface="+mj-lt"/>
              <a:buAutoNum type="arabicPeriod"/>
            </a:pPr>
            <a:r>
              <a:rPr lang="en-US" sz="2400" dirty="0"/>
              <a:t>Conduct advocacy activities </a:t>
            </a:r>
          </a:p>
          <a:p>
            <a:pPr marL="457200" lvl="0" indent="-457200">
              <a:buFont typeface="+mj-lt"/>
              <a:buAutoNum type="arabicPeriod"/>
            </a:pPr>
            <a:r>
              <a:rPr lang="en-US" sz="2400" dirty="0"/>
              <a:t>Internal institutionalization - Transform into a formal evaluation association – once members are ready. </a:t>
            </a:r>
            <a:endParaRPr lang="en-GB" sz="2400" dirty="0"/>
          </a:p>
        </p:txBody>
      </p:sp>
      <p:sp>
        <p:nvSpPr>
          <p:cNvPr id="7" name="Title 7">
            <a:extLst>
              <a:ext uri="{FF2B5EF4-FFF2-40B4-BE49-F238E27FC236}">
                <a16:creationId xmlns:a16="http://schemas.microsoft.com/office/drawing/2014/main" id="{9703F741-F113-4F36-A126-154B7ED263E9}"/>
              </a:ext>
            </a:extLst>
          </p:cNvPr>
          <p:cNvSpPr txBox="1">
            <a:spLocks/>
          </p:cNvSpPr>
          <p:nvPr/>
        </p:nvSpPr>
        <p:spPr>
          <a:xfrm>
            <a:off x="1" y="0"/>
            <a:ext cx="3710608" cy="6858000"/>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rPr>
              <a:t>National Network </a:t>
            </a:r>
          </a:p>
          <a:p>
            <a:pPr algn="ctr"/>
            <a:r>
              <a:rPr lang="en-US" sz="2800" b="1" dirty="0">
                <a:solidFill>
                  <a:schemeClr val="bg1"/>
                </a:solidFill>
              </a:rPr>
              <a:t>-</a:t>
            </a:r>
          </a:p>
          <a:p>
            <a:pPr algn="ctr"/>
            <a:r>
              <a:rPr lang="en-US" sz="2800" b="1" dirty="0">
                <a:solidFill>
                  <a:schemeClr val="bg1"/>
                </a:solidFill>
              </a:rPr>
              <a:t>Activities</a:t>
            </a:r>
            <a:endParaRPr lang="en-GB" sz="2800" b="1" dirty="0">
              <a:solidFill>
                <a:schemeClr val="bg1"/>
              </a:solidFill>
            </a:endParaRPr>
          </a:p>
        </p:txBody>
      </p:sp>
      <p:pic>
        <p:nvPicPr>
          <p:cNvPr id="6" name="Picture 2" descr="C:\Users\Admin\Documents\doc\Project development folder\Evaluation network\P2P\MEN logo.jpg">
            <a:extLst>
              <a:ext uri="{FF2B5EF4-FFF2-40B4-BE49-F238E27FC236}">
                <a16:creationId xmlns:a16="http://schemas.microsoft.com/office/drawing/2014/main" id="{392C427B-9912-4D39-A07A-65AC86AC7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4208" y="547118"/>
            <a:ext cx="1514208" cy="68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39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reedom house map 2019">
            <a:extLst>
              <a:ext uri="{FF2B5EF4-FFF2-40B4-BE49-F238E27FC236}">
                <a16:creationId xmlns:a16="http://schemas.microsoft.com/office/drawing/2014/main" id="{21ABC659-4C0C-495E-8FC7-5B0A41A56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39" y="837566"/>
            <a:ext cx="12095661" cy="57107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31E8E83-9A3B-44AA-801C-22F03334315E}"/>
              </a:ext>
            </a:extLst>
          </p:cNvPr>
          <p:cNvSpPr>
            <a:spLocks noGrp="1"/>
          </p:cNvSpPr>
          <p:nvPr>
            <p:ph type="title"/>
          </p:nvPr>
        </p:nvSpPr>
        <p:spPr>
          <a:xfrm>
            <a:off x="96339" y="174785"/>
            <a:ext cx="10767132" cy="1325563"/>
          </a:xfrm>
        </p:spPr>
        <p:txBody>
          <a:bodyPr>
            <a:normAutofit/>
          </a:bodyPr>
          <a:lstStyle/>
          <a:p>
            <a:r>
              <a:rPr lang="en-PH" sz="3600" b="1" dirty="0">
                <a:solidFill>
                  <a:schemeClr val="accent1">
                    <a:lumMod val="75000"/>
                  </a:schemeClr>
                </a:solidFill>
              </a:rPr>
              <a:t>Mongolia</a:t>
            </a:r>
          </a:p>
        </p:txBody>
      </p:sp>
      <p:sp>
        <p:nvSpPr>
          <p:cNvPr id="3" name="Content Placeholder 2">
            <a:extLst>
              <a:ext uri="{FF2B5EF4-FFF2-40B4-BE49-F238E27FC236}">
                <a16:creationId xmlns:a16="http://schemas.microsoft.com/office/drawing/2014/main" id="{90E0756D-7CB5-4210-8275-15F3F00145E1}"/>
              </a:ext>
            </a:extLst>
          </p:cNvPr>
          <p:cNvSpPr>
            <a:spLocks noGrp="1"/>
          </p:cNvSpPr>
          <p:nvPr>
            <p:ph idx="1"/>
          </p:nvPr>
        </p:nvSpPr>
        <p:spPr>
          <a:xfrm>
            <a:off x="96339" y="6222733"/>
            <a:ext cx="3442251" cy="474971"/>
          </a:xfrm>
        </p:spPr>
        <p:txBody>
          <a:bodyPr>
            <a:normAutofit/>
          </a:bodyPr>
          <a:lstStyle/>
          <a:p>
            <a:pPr marL="0" indent="0">
              <a:buNone/>
            </a:pPr>
            <a:r>
              <a:rPr lang="en-US" sz="2000" i="1" dirty="0"/>
              <a:t>www.freedomhouse.org </a:t>
            </a:r>
          </a:p>
        </p:txBody>
      </p:sp>
      <p:sp>
        <p:nvSpPr>
          <p:cNvPr id="2" name="Arrow: Down 1">
            <a:extLst>
              <a:ext uri="{FF2B5EF4-FFF2-40B4-BE49-F238E27FC236}">
                <a16:creationId xmlns:a16="http://schemas.microsoft.com/office/drawing/2014/main" id="{BABCF33E-53D9-47E4-83FE-E91E1BE41042}"/>
              </a:ext>
            </a:extLst>
          </p:cNvPr>
          <p:cNvSpPr/>
          <p:nvPr/>
        </p:nvSpPr>
        <p:spPr>
          <a:xfrm rot="1706577">
            <a:off x="9356035" y="1420951"/>
            <a:ext cx="622852" cy="1152939"/>
          </a:xfrm>
          <a:prstGeom prst="down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pic>
        <p:nvPicPr>
          <p:cNvPr id="9" name="Picture 2" descr="C:\Users\Admin\Documents\doc\Project development folder\Evaluation network\P2P\MEN logo.jpg">
            <a:extLst>
              <a:ext uri="{FF2B5EF4-FFF2-40B4-BE49-F238E27FC236}">
                <a16:creationId xmlns:a16="http://schemas.microsoft.com/office/drawing/2014/main" id="{8BF5B1EA-F5B5-4142-B981-53A40069E7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9286" y="83321"/>
            <a:ext cx="2774950" cy="125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35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7808794-DCBB-47AD-A7B0-A4DAA5547B07}"/>
              </a:ext>
            </a:extLst>
          </p:cNvPr>
          <p:cNvSpPr/>
          <p:nvPr/>
        </p:nvSpPr>
        <p:spPr>
          <a:xfrm rot="10496736">
            <a:off x="736850" y="3029115"/>
            <a:ext cx="2775826" cy="2775828"/>
          </a:xfrm>
          <a:prstGeom prst="ellipse">
            <a:avLst/>
          </a:prstGeom>
          <a:solidFill>
            <a:srgbClr val="FFFF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6" name="Content Placeholder 5">
            <a:extLst>
              <a:ext uri="{FF2B5EF4-FFF2-40B4-BE49-F238E27FC236}">
                <a16:creationId xmlns:a16="http://schemas.microsoft.com/office/drawing/2014/main" id="{D844DB97-F8B6-4B87-8482-118E7431DFF0}"/>
              </a:ext>
            </a:extLst>
          </p:cNvPr>
          <p:cNvSpPr>
            <a:spLocks noGrp="1"/>
          </p:cNvSpPr>
          <p:nvPr>
            <p:ph idx="1"/>
          </p:nvPr>
        </p:nvSpPr>
        <p:spPr>
          <a:xfrm>
            <a:off x="619969" y="1825625"/>
            <a:ext cx="10733831" cy="4351338"/>
          </a:xfrm>
        </p:spPr>
        <p:txBody>
          <a:bodyPr/>
          <a:lstStyle/>
          <a:p>
            <a:pPr marL="0" indent="0">
              <a:buNone/>
            </a:pPr>
            <a:r>
              <a:rPr lang="en-US" dirty="0"/>
              <a:t>Mongolia case</a:t>
            </a:r>
          </a:p>
        </p:txBody>
      </p:sp>
      <p:grpSp>
        <p:nvGrpSpPr>
          <p:cNvPr id="4" name="Group 3">
            <a:extLst>
              <a:ext uri="{FF2B5EF4-FFF2-40B4-BE49-F238E27FC236}">
                <a16:creationId xmlns:a16="http://schemas.microsoft.com/office/drawing/2014/main" id="{1E5F86BC-C549-4632-8B3A-E084F38DF966}"/>
              </a:ext>
            </a:extLst>
          </p:cNvPr>
          <p:cNvGrpSpPr/>
          <p:nvPr/>
        </p:nvGrpSpPr>
        <p:grpSpPr>
          <a:xfrm>
            <a:off x="258767" y="259958"/>
            <a:ext cx="10831726" cy="1388801"/>
            <a:chOff x="296747" y="250367"/>
            <a:chExt cx="12433492" cy="1388801"/>
          </a:xfrm>
        </p:grpSpPr>
        <p:sp>
          <p:nvSpPr>
            <p:cNvPr id="5" name="Rectangle 4">
              <a:extLst>
                <a:ext uri="{FF2B5EF4-FFF2-40B4-BE49-F238E27FC236}">
                  <a16:creationId xmlns:a16="http://schemas.microsoft.com/office/drawing/2014/main" id="{FC762452-B13B-4861-BC2B-066A9111B847}"/>
                </a:ext>
              </a:extLst>
            </p:cNvPr>
            <p:cNvSpPr/>
            <p:nvPr/>
          </p:nvSpPr>
          <p:spPr>
            <a:xfrm>
              <a:off x="4021520" y="250367"/>
              <a:ext cx="8708719" cy="1248937"/>
            </a:xfrm>
            <a:prstGeom prst="rect">
              <a:avLst/>
            </a:prstGeom>
            <a:gradFill flip="none" rotWithShape="1">
              <a:gsLst>
                <a:gs pos="0">
                  <a:schemeClr val="accent5">
                    <a:lumMod val="75000"/>
                  </a:schemeClr>
                </a:gs>
                <a:gs pos="46000">
                  <a:srgbClr val="90B4E8">
                    <a:alpha val="62000"/>
                  </a:srgb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schemeClr val="accent1"/>
                  </a:solidFill>
                </a:rPr>
                <a:t>Integrating the 2030 Agenda – </a:t>
              </a:r>
              <a:br>
                <a:rPr lang="en-US" sz="3200" b="1" i="1" dirty="0">
                  <a:solidFill>
                    <a:schemeClr val="accent1"/>
                  </a:solidFill>
                </a:rPr>
              </a:br>
              <a:r>
                <a:rPr lang="en-US" sz="3200" b="1" i="1" dirty="0">
                  <a:solidFill>
                    <a:schemeClr val="accent1"/>
                  </a:solidFill>
                </a:rPr>
                <a:t>Building Blocks</a:t>
              </a:r>
            </a:p>
          </p:txBody>
        </p:sp>
        <p:pic>
          <p:nvPicPr>
            <p:cNvPr id="7" name="Picture 6">
              <a:extLst>
                <a:ext uri="{FF2B5EF4-FFF2-40B4-BE49-F238E27FC236}">
                  <a16:creationId xmlns:a16="http://schemas.microsoft.com/office/drawing/2014/main" id="{BC733A6F-87AF-4BD9-A177-9D59061AC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747" y="1502456"/>
              <a:ext cx="12191999" cy="136712"/>
            </a:xfrm>
            <a:prstGeom prst="rect">
              <a:avLst/>
            </a:prstGeom>
          </p:spPr>
        </p:pic>
      </p:grpSp>
      <p:pic>
        <p:nvPicPr>
          <p:cNvPr id="18" name="Picture 3" descr="goals-wheel-solid">
            <a:extLst>
              <a:ext uri="{FF2B5EF4-FFF2-40B4-BE49-F238E27FC236}">
                <a16:creationId xmlns:a16="http://schemas.microsoft.com/office/drawing/2014/main" id="{EBF021F7-31CA-4CA9-B8BE-B2C7DCEB0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195" y="2682525"/>
            <a:ext cx="3335725" cy="3534267"/>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grpSp>
        <p:nvGrpSpPr>
          <p:cNvPr id="11" name="Group 10">
            <a:extLst>
              <a:ext uri="{FF2B5EF4-FFF2-40B4-BE49-F238E27FC236}">
                <a16:creationId xmlns:a16="http://schemas.microsoft.com/office/drawing/2014/main" id="{01AD12AE-2DE3-434E-9A02-DA8B1461DB9A}"/>
              </a:ext>
            </a:extLst>
          </p:cNvPr>
          <p:cNvGrpSpPr/>
          <p:nvPr/>
        </p:nvGrpSpPr>
        <p:grpSpPr>
          <a:xfrm>
            <a:off x="1519502" y="338417"/>
            <a:ext cx="1210523" cy="4623202"/>
            <a:chOff x="2015424" y="-1847"/>
            <a:chExt cx="1437328" cy="5489412"/>
          </a:xfrm>
          <a:solidFill>
            <a:srgbClr val="0070C0"/>
          </a:solidFill>
        </p:grpSpPr>
        <p:sp>
          <p:nvSpPr>
            <p:cNvPr id="12" name="Rectangle 11">
              <a:extLst>
                <a:ext uri="{FF2B5EF4-FFF2-40B4-BE49-F238E27FC236}">
                  <a16:creationId xmlns:a16="http://schemas.microsoft.com/office/drawing/2014/main" id="{390C6489-F542-4A96-8307-E5DD1B086A67}"/>
                </a:ext>
              </a:extLst>
            </p:cNvPr>
            <p:cNvSpPr/>
            <p:nvPr/>
          </p:nvSpPr>
          <p:spPr>
            <a:xfrm>
              <a:off x="2701620" y="-1847"/>
              <a:ext cx="72000" cy="402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dirty="0">
                <a:solidFill>
                  <a:schemeClr val="tx1"/>
                </a:solidFill>
              </a:endParaRPr>
            </a:p>
          </p:txBody>
        </p:sp>
        <p:sp>
          <p:nvSpPr>
            <p:cNvPr id="13" name="Rounded Rectangle 51">
              <a:extLst>
                <a:ext uri="{FF2B5EF4-FFF2-40B4-BE49-F238E27FC236}">
                  <a16:creationId xmlns:a16="http://schemas.microsoft.com/office/drawing/2014/main" id="{0F7ECF9A-AE4E-47A5-879C-378E41C070E9}"/>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aphicFrame>
        <p:nvGraphicFramePr>
          <p:cNvPr id="15" name="Diagram 14">
            <a:extLst>
              <a:ext uri="{FF2B5EF4-FFF2-40B4-BE49-F238E27FC236}">
                <a16:creationId xmlns:a16="http://schemas.microsoft.com/office/drawing/2014/main" id="{466DED3A-BDFD-484D-9BB6-22BB944FECEF}"/>
              </a:ext>
            </a:extLst>
          </p:cNvPr>
          <p:cNvGraphicFramePr/>
          <p:nvPr>
            <p:extLst>
              <p:ext uri="{D42A27DB-BD31-4B8C-83A1-F6EECF244321}">
                <p14:modId xmlns:p14="http://schemas.microsoft.com/office/powerpoint/2010/main" val="3731444911"/>
              </p:ext>
            </p:extLst>
          </p:nvPr>
        </p:nvGraphicFramePr>
        <p:xfrm>
          <a:off x="3996708" y="1965488"/>
          <a:ext cx="7977755" cy="46325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96842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goals-wheel-solid">
            <a:extLst>
              <a:ext uri="{FF2B5EF4-FFF2-40B4-BE49-F238E27FC236}">
                <a16:creationId xmlns:a16="http://schemas.microsoft.com/office/drawing/2014/main" id="{96919B2F-E545-41F2-9DEC-03EE016F2E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43"/>
          <a:stretch/>
        </p:blipFill>
        <p:spPr bwMode="auto">
          <a:xfrm>
            <a:off x="0" y="3767437"/>
            <a:ext cx="1345802" cy="2724850"/>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4" name="Rectangle 3">
            <a:extLst>
              <a:ext uri="{FF2B5EF4-FFF2-40B4-BE49-F238E27FC236}">
                <a16:creationId xmlns:a16="http://schemas.microsoft.com/office/drawing/2014/main" id="{BCD8F137-D9C2-47D9-BBDC-2A1BE4E9AB97}"/>
              </a:ext>
            </a:extLst>
          </p:cNvPr>
          <p:cNvSpPr/>
          <p:nvPr/>
        </p:nvSpPr>
        <p:spPr>
          <a:xfrm>
            <a:off x="1274122" y="365713"/>
            <a:ext cx="6140464" cy="646331"/>
          </a:xfrm>
          <a:prstGeom prst="rect">
            <a:avLst/>
          </a:prstGeom>
        </p:spPr>
        <p:txBody>
          <a:bodyPr wrap="none">
            <a:spAutoFit/>
          </a:bodyPr>
          <a:lstStyle/>
          <a:p>
            <a:r>
              <a:rPr lang="en-PH" sz="3600" b="1" dirty="0">
                <a:solidFill>
                  <a:srgbClr val="002060"/>
                </a:solidFill>
              </a:rPr>
              <a:t>Key stakeholders in evaluation:</a:t>
            </a:r>
            <a:endParaRPr lang="en-US" sz="3600" dirty="0"/>
          </a:p>
        </p:txBody>
      </p:sp>
      <p:graphicFrame>
        <p:nvGraphicFramePr>
          <p:cNvPr id="8" name="Table 7">
            <a:extLst>
              <a:ext uri="{FF2B5EF4-FFF2-40B4-BE49-F238E27FC236}">
                <a16:creationId xmlns:a16="http://schemas.microsoft.com/office/drawing/2014/main" id="{12A84FA4-1995-403D-B764-81D2F6436761}"/>
              </a:ext>
            </a:extLst>
          </p:cNvPr>
          <p:cNvGraphicFramePr>
            <a:graphicFrameLocks noGrp="1"/>
          </p:cNvGraphicFramePr>
          <p:nvPr>
            <p:extLst>
              <p:ext uri="{D42A27DB-BD31-4B8C-83A1-F6EECF244321}">
                <p14:modId xmlns:p14="http://schemas.microsoft.com/office/powerpoint/2010/main" val="1265742931"/>
              </p:ext>
            </p:extLst>
          </p:nvPr>
        </p:nvGraphicFramePr>
        <p:xfrm>
          <a:off x="1383047" y="1021318"/>
          <a:ext cx="10107809" cy="5855917"/>
        </p:xfrm>
        <a:graphic>
          <a:graphicData uri="http://schemas.openxmlformats.org/drawingml/2006/table">
            <a:tbl>
              <a:tblPr firstRow="1" firstCol="1" bandRow="1">
                <a:tableStyleId>{BDBED569-4797-4DF1-A0F4-6AAB3CD982D8}</a:tableStyleId>
              </a:tblPr>
              <a:tblGrid>
                <a:gridCol w="2623872">
                  <a:extLst>
                    <a:ext uri="{9D8B030D-6E8A-4147-A177-3AD203B41FA5}">
                      <a16:colId xmlns:a16="http://schemas.microsoft.com/office/drawing/2014/main" val="4214969647"/>
                    </a:ext>
                  </a:extLst>
                </a:gridCol>
                <a:gridCol w="7483937">
                  <a:extLst>
                    <a:ext uri="{9D8B030D-6E8A-4147-A177-3AD203B41FA5}">
                      <a16:colId xmlns:a16="http://schemas.microsoft.com/office/drawing/2014/main" val="1385599371"/>
                    </a:ext>
                  </a:extLst>
                </a:gridCol>
              </a:tblGrid>
              <a:tr h="939049">
                <a:tc>
                  <a:txBody>
                    <a:bodyPr/>
                    <a:lstStyle/>
                    <a:p>
                      <a:pPr>
                        <a:lnSpc>
                          <a:spcPct val="107000"/>
                        </a:lnSpc>
                        <a:spcAft>
                          <a:spcPts val="0"/>
                        </a:spcAft>
                      </a:pPr>
                      <a:endParaRPr lang="en-CA" sz="2400" b="1" dirty="0">
                        <a:effectLst/>
                      </a:endParaRPr>
                    </a:p>
                    <a:p>
                      <a:pPr>
                        <a:lnSpc>
                          <a:spcPct val="107000"/>
                        </a:lnSpc>
                        <a:spcAft>
                          <a:spcPts val="0"/>
                        </a:spcAft>
                      </a:pPr>
                      <a:r>
                        <a:rPr lang="en-CA" sz="2400" b="1" dirty="0">
                          <a:effectLst/>
                        </a:rPr>
                        <a:t>Formal (National Evaluation Policy)</a:t>
                      </a:r>
                      <a:endParaRPr lang="en-GB" sz="3200" b="1" dirty="0">
                        <a:effectLst/>
                      </a:endParaRPr>
                    </a:p>
                    <a:p>
                      <a:pPr marL="91440" algn="r">
                        <a:lnSpc>
                          <a:spcPct val="107000"/>
                        </a:lnSpc>
                        <a:spcAft>
                          <a:spcPts val="0"/>
                        </a:spcAft>
                      </a:pPr>
                      <a:r>
                        <a:rPr lang="en-CA" sz="2400" b="1" dirty="0">
                          <a:effectLst/>
                        </a:rPr>
                        <a:t> </a:t>
                      </a:r>
                      <a:endParaRPr lang="en-GB" sz="3200" b="1" dirty="0">
                        <a:effectLst/>
                        <a:latin typeface="Calibri" panose="020F0502020204030204" pitchFamily="34" charset="0"/>
                        <a:ea typeface="Corbel" panose="020B0503020204020204" pitchFamily="34" charset="0"/>
                        <a:cs typeface="DilleniaUPC" panose="020B0502040204020203" pitchFamily="18" charset="-34"/>
                      </a:endParaRPr>
                    </a:p>
                  </a:txBody>
                  <a:tcPr marL="68580" marR="68580" marT="0" marB="0"/>
                </a:tc>
                <a:tc>
                  <a:txBody>
                    <a:bodyPr/>
                    <a:lstStyle/>
                    <a:p>
                      <a:pPr marL="91440">
                        <a:lnSpc>
                          <a:spcPct val="107000"/>
                        </a:lnSpc>
                        <a:spcAft>
                          <a:spcPts val="0"/>
                        </a:spcAft>
                      </a:pPr>
                      <a:endParaRPr lang="en-CA" sz="2400" b="0" dirty="0">
                        <a:effectLst/>
                        <a:sym typeface="Wingdings" panose="05000000000000000000" pitchFamily="2" charset="2"/>
                      </a:endParaRPr>
                    </a:p>
                    <a:p>
                      <a:pPr marL="434340" indent="-342900">
                        <a:lnSpc>
                          <a:spcPct val="107000"/>
                        </a:lnSpc>
                        <a:spcAft>
                          <a:spcPts val="0"/>
                        </a:spcAft>
                        <a:buFont typeface="Wingdings" panose="05000000000000000000" pitchFamily="2" charset="2"/>
                        <a:buChar char="û"/>
                      </a:pPr>
                      <a:r>
                        <a:rPr lang="en-CA" sz="2400" b="0" dirty="0">
                          <a:effectLst/>
                        </a:rPr>
                        <a:t>No NEP </a:t>
                      </a:r>
                    </a:p>
                    <a:p>
                      <a:pPr marL="434340" indent="-342900">
                        <a:lnSpc>
                          <a:spcPct val="107000"/>
                        </a:lnSpc>
                        <a:spcAft>
                          <a:spcPts val="0"/>
                        </a:spcAft>
                        <a:buFont typeface="Wingdings" panose="05000000000000000000" pitchFamily="2" charset="2"/>
                        <a:buChar char="ü"/>
                      </a:pPr>
                      <a:r>
                        <a:rPr lang="en-CA" sz="2400" b="0" dirty="0">
                          <a:effectLst/>
                        </a:rPr>
                        <a:t>however, there is legal basis for outcome assessment </a:t>
                      </a:r>
                      <a:endParaRPr lang="en-GB" sz="3200" b="0" dirty="0">
                        <a:effectLst/>
                        <a:latin typeface="Calibri" panose="020F0502020204030204" pitchFamily="34" charset="0"/>
                        <a:ea typeface="Corbel" panose="020B0503020204020204" pitchFamily="34" charset="0"/>
                        <a:cs typeface="DilleniaUPC" panose="020B0502040204020203" pitchFamily="18" charset="-34"/>
                      </a:endParaRPr>
                    </a:p>
                  </a:txBody>
                  <a:tcPr marL="68580" marR="68580" marT="0" marB="0"/>
                </a:tc>
                <a:extLst>
                  <a:ext uri="{0D108BD9-81ED-4DB2-BD59-A6C34878D82A}">
                    <a16:rowId xmlns:a16="http://schemas.microsoft.com/office/drawing/2014/main" val="4139385386"/>
                  </a:ext>
                </a:extLst>
              </a:tr>
              <a:tr h="1678507">
                <a:tc>
                  <a:txBody>
                    <a:bodyPr/>
                    <a:lstStyle/>
                    <a:p>
                      <a:pPr>
                        <a:lnSpc>
                          <a:spcPct val="107000"/>
                        </a:lnSpc>
                        <a:spcAft>
                          <a:spcPts val="0"/>
                        </a:spcAft>
                      </a:pPr>
                      <a:r>
                        <a:rPr lang="en-CA" sz="2400" b="1" dirty="0">
                          <a:effectLst/>
                        </a:rPr>
                        <a:t>Key state actors and institutions</a:t>
                      </a:r>
                      <a:endParaRPr lang="en-GB" sz="3200" b="1" dirty="0">
                        <a:effectLst/>
                        <a:latin typeface="Calibri" panose="020F0502020204030204" pitchFamily="34" charset="0"/>
                        <a:ea typeface="Corbel" panose="020B0503020204020204" pitchFamily="34" charset="0"/>
                        <a:cs typeface="DilleniaUPC" panose="020B0502040204020203" pitchFamily="18" charset="-34"/>
                      </a:endParaRPr>
                    </a:p>
                  </a:txBody>
                  <a:tcPr marL="68580" marR="68580" marT="0" marB="0"/>
                </a:tc>
                <a:tc>
                  <a:txBody>
                    <a:bodyPr/>
                    <a:lstStyle/>
                    <a:p>
                      <a:pPr marL="342900" lvl="0" indent="-342900">
                        <a:lnSpc>
                          <a:spcPct val="107000"/>
                        </a:lnSpc>
                        <a:spcAft>
                          <a:spcPts val="0"/>
                        </a:spcAft>
                        <a:buFont typeface="Wingdings" panose="05000000000000000000" pitchFamily="2" charset="2"/>
                        <a:buChar char=""/>
                      </a:pPr>
                      <a:r>
                        <a:rPr lang="en-CA" sz="2400" dirty="0">
                          <a:effectLst/>
                        </a:rPr>
                        <a:t>Parliament Secretariat</a:t>
                      </a:r>
                    </a:p>
                    <a:p>
                      <a:pPr marL="342900" lvl="0" indent="-342900">
                        <a:lnSpc>
                          <a:spcPct val="107000"/>
                        </a:lnSpc>
                        <a:spcAft>
                          <a:spcPts val="0"/>
                        </a:spcAft>
                        <a:buFont typeface="Wingdings" panose="05000000000000000000" pitchFamily="2" charset="2"/>
                        <a:buChar char=""/>
                      </a:pPr>
                      <a:r>
                        <a:rPr lang="en-CA" sz="2400" dirty="0">
                          <a:effectLst/>
                        </a:rPr>
                        <a:t>Cabinet Secretariat </a:t>
                      </a:r>
                      <a:endParaRPr lang="en-GB" sz="3200" dirty="0">
                        <a:effectLst/>
                      </a:endParaRPr>
                    </a:p>
                    <a:p>
                      <a:pPr marL="342900" lvl="0" indent="-342900">
                        <a:lnSpc>
                          <a:spcPct val="107000"/>
                        </a:lnSpc>
                        <a:spcAft>
                          <a:spcPts val="0"/>
                        </a:spcAft>
                        <a:buFont typeface="Wingdings" panose="05000000000000000000" pitchFamily="2" charset="2"/>
                        <a:buChar char=""/>
                      </a:pPr>
                      <a:r>
                        <a:rPr lang="en-CA" sz="2400" dirty="0">
                          <a:effectLst/>
                        </a:rPr>
                        <a:t>Ministry of Finance</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CA" sz="2400" dirty="0">
                          <a:effectLst/>
                        </a:rPr>
                        <a:t>National Development Agency </a:t>
                      </a:r>
                      <a:endParaRPr lang="en-GB" sz="3200" dirty="0">
                        <a:effectLst/>
                      </a:endParaRPr>
                    </a:p>
                    <a:p>
                      <a:pPr marL="342900" lvl="0" indent="-342900">
                        <a:lnSpc>
                          <a:spcPct val="107000"/>
                        </a:lnSpc>
                        <a:spcAft>
                          <a:spcPts val="0"/>
                        </a:spcAft>
                        <a:buFont typeface="Wingdings" panose="05000000000000000000" pitchFamily="2" charset="2"/>
                        <a:buChar char=""/>
                      </a:pPr>
                      <a:r>
                        <a:rPr lang="en-CA" sz="2400" dirty="0">
                          <a:effectLst/>
                        </a:rPr>
                        <a:t>National Statistics Office </a:t>
                      </a:r>
                    </a:p>
                    <a:p>
                      <a:pPr marL="342900" lvl="0" indent="-342900">
                        <a:lnSpc>
                          <a:spcPct val="107000"/>
                        </a:lnSpc>
                        <a:spcAft>
                          <a:spcPts val="0"/>
                        </a:spcAft>
                        <a:buFont typeface="Wingdings" panose="05000000000000000000" pitchFamily="2" charset="2"/>
                        <a:buChar char=""/>
                      </a:pPr>
                      <a:r>
                        <a:rPr lang="en-CA" sz="2400" dirty="0">
                          <a:effectLst/>
                          <a:latin typeface="Calibri" panose="020F0502020204030204" pitchFamily="34" charset="0"/>
                          <a:ea typeface="Corbel" panose="020B0503020204020204" pitchFamily="34" charset="0"/>
                          <a:cs typeface="DilleniaUPC" panose="020B0502040204020203" pitchFamily="18" charset="-34"/>
                        </a:rPr>
                        <a:t>National Audit Office </a:t>
                      </a:r>
                      <a:endParaRPr lang="en-GB" sz="3200" dirty="0">
                        <a:effectLst/>
                        <a:latin typeface="Calibri" panose="020F0502020204030204" pitchFamily="34" charset="0"/>
                        <a:ea typeface="Corbel" panose="020B0503020204020204" pitchFamily="34" charset="0"/>
                        <a:cs typeface="DilleniaUPC" panose="020B0502040204020203" pitchFamily="18" charset="-34"/>
                      </a:endParaRPr>
                    </a:p>
                  </a:txBody>
                  <a:tcPr marL="68580" marR="68580" marT="0" marB="0"/>
                </a:tc>
                <a:extLst>
                  <a:ext uri="{0D108BD9-81ED-4DB2-BD59-A6C34878D82A}">
                    <a16:rowId xmlns:a16="http://schemas.microsoft.com/office/drawing/2014/main" val="2448817694"/>
                  </a:ext>
                </a:extLst>
              </a:tr>
              <a:tr h="1977082">
                <a:tc>
                  <a:txBody>
                    <a:bodyPr/>
                    <a:lstStyle/>
                    <a:p>
                      <a:pPr>
                        <a:lnSpc>
                          <a:spcPct val="107000"/>
                        </a:lnSpc>
                        <a:spcAft>
                          <a:spcPts val="0"/>
                        </a:spcAft>
                      </a:pPr>
                      <a:r>
                        <a:rPr lang="en-CA" sz="2400" b="1" dirty="0">
                          <a:effectLst/>
                        </a:rPr>
                        <a:t>Key non-state actors and institutions</a:t>
                      </a:r>
                      <a:endParaRPr lang="en-GB" sz="3200" b="1" dirty="0">
                        <a:effectLst/>
                        <a:latin typeface="Calibri" panose="020F0502020204030204" pitchFamily="34" charset="0"/>
                        <a:ea typeface="Corbel" panose="020B0503020204020204" pitchFamily="34" charset="0"/>
                        <a:cs typeface="DilleniaUPC" panose="020B0502040204020203" pitchFamily="18" charset="-34"/>
                      </a:endParaRPr>
                    </a:p>
                  </a:txBody>
                  <a:tcPr marL="68580" marR="68580" marT="0" marB="0"/>
                </a:tc>
                <a:tc>
                  <a:txBody>
                    <a:bodyPr/>
                    <a:lstStyle/>
                    <a:p>
                      <a:pPr marL="342900" lvl="0" indent="-342900">
                        <a:lnSpc>
                          <a:spcPct val="107000"/>
                        </a:lnSpc>
                        <a:spcAft>
                          <a:spcPts val="0"/>
                        </a:spcAft>
                        <a:buFont typeface="Wingdings" panose="05000000000000000000" pitchFamily="2" charset="2"/>
                        <a:buChar char=""/>
                      </a:pPr>
                      <a:r>
                        <a:rPr lang="en-CA" sz="2400" dirty="0">
                          <a:effectLst/>
                        </a:rPr>
                        <a:t>National Academy of Governance</a:t>
                      </a:r>
                      <a:endParaRPr lang="en-GB" sz="3200" dirty="0">
                        <a:effectLst/>
                      </a:endParaRPr>
                    </a:p>
                    <a:p>
                      <a:pPr marL="342900" lvl="0" indent="-342900">
                        <a:lnSpc>
                          <a:spcPct val="107000"/>
                        </a:lnSpc>
                        <a:spcAft>
                          <a:spcPts val="0"/>
                        </a:spcAft>
                        <a:buFont typeface="Wingdings" panose="05000000000000000000" pitchFamily="2" charset="2"/>
                        <a:buChar char=""/>
                      </a:pPr>
                      <a:r>
                        <a:rPr lang="en-US" sz="2400" dirty="0">
                          <a:effectLst/>
                        </a:rPr>
                        <a:t>A wide array of NGOs </a:t>
                      </a:r>
                    </a:p>
                    <a:p>
                      <a:pPr marL="342900" lvl="0" indent="-342900">
                        <a:lnSpc>
                          <a:spcPct val="107000"/>
                        </a:lnSpc>
                        <a:spcAft>
                          <a:spcPts val="0"/>
                        </a:spcAft>
                        <a:buFont typeface="Wingdings" panose="05000000000000000000" pitchFamily="2" charset="2"/>
                        <a:buChar char=""/>
                      </a:pPr>
                      <a:r>
                        <a:rPr lang="en-US" sz="2400" b="1" dirty="0">
                          <a:effectLst/>
                        </a:rPr>
                        <a:t>Mongolian Evaluation Network</a:t>
                      </a:r>
                    </a:p>
                    <a:p>
                      <a:pPr marL="342900" lvl="0" indent="-342900">
                        <a:lnSpc>
                          <a:spcPct val="107000"/>
                        </a:lnSpc>
                        <a:spcAft>
                          <a:spcPts val="0"/>
                        </a:spcAft>
                        <a:buFont typeface="Wingdings" panose="05000000000000000000" pitchFamily="2" charset="2"/>
                        <a:buChar char=""/>
                      </a:pPr>
                      <a:r>
                        <a:rPr lang="en-US" sz="2400" b="0" dirty="0">
                          <a:effectLst/>
                          <a:latin typeface="Calibri" panose="020F0502020204030204" pitchFamily="34" charset="0"/>
                          <a:ea typeface="Corbel" panose="020B0503020204020204" pitchFamily="34" charset="0"/>
                          <a:cs typeface="DilleniaUPC" panose="020B0502040204020203" pitchFamily="18" charset="-34"/>
                        </a:rPr>
                        <a:t>International organizations (IFIs; </a:t>
                      </a:r>
                      <a:r>
                        <a:rPr lang="en-US" sz="2400" b="0" dirty="0" err="1">
                          <a:effectLst/>
                          <a:latin typeface="Calibri" panose="020F0502020204030204" pitchFamily="34" charset="0"/>
                          <a:ea typeface="Corbel" panose="020B0503020204020204" pitchFamily="34" charset="0"/>
                          <a:cs typeface="DilleniaUPC" panose="020B0502040204020203" pitchFamily="18" charset="-34"/>
                        </a:rPr>
                        <a:t>iNGOs</a:t>
                      </a:r>
                      <a:r>
                        <a:rPr lang="en-US" sz="2400" b="0" dirty="0">
                          <a:effectLst/>
                          <a:latin typeface="Calibri" panose="020F0502020204030204" pitchFamily="34" charset="0"/>
                          <a:ea typeface="Corbel" panose="020B0503020204020204" pitchFamily="34" charset="0"/>
                          <a:cs typeface="DilleniaUPC" panose="020B0502040204020203" pitchFamily="18" charset="-34"/>
                        </a:rPr>
                        <a:t> )</a:t>
                      </a:r>
                      <a:endParaRPr lang="en-GB" sz="3200" b="0" dirty="0">
                        <a:effectLst/>
                        <a:latin typeface="Calibri" panose="020F0502020204030204" pitchFamily="34" charset="0"/>
                        <a:ea typeface="Corbel" panose="020B0503020204020204" pitchFamily="34" charset="0"/>
                        <a:cs typeface="DilleniaUPC" panose="020B0502040204020203" pitchFamily="18" charset="-34"/>
                      </a:endParaRPr>
                    </a:p>
                  </a:txBody>
                  <a:tcPr marL="68580" marR="68580" marT="0" marB="0"/>
                </a:tc>
                <a:extLst>
                  <a:ext uri="{0D108BD9-81ED-4DB2-BD59-A6C34878D82A}">
                    <a16:rowId xmlns:a16="http://schemas.microsoft.com/office/drawing/2014/main" val="2254370091"/>
                  </a:ext>
                </a:extLst>
              </a:tr>
            </a:tbl>
          </a:graphicData>
        </a:graphic>
      </p:graphicFrame>
      <p:pic>
        <p:nvPicPr>
          <p:cNvPr id="9" name="Picture 2" descr="C:\Users\Admin\Documents\doc\Project development folder\Evaluation network\P2P\MEN logo.jpg">
            <a:extLst>
              <a:ext uri="{FF2B5EF4-FFF2-40B4-BE49-F238E27FC236}">
                <a16:creationId xmlns:a16="http://schemas.microsoft.com/office/drawing/2014/main" id="{931677DD-42D6-4D6F-B41E-7732EDDB86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9688" y="365713"/>
            <a:ext cx="2774950" cy="125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962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b="1" dirty="0">
                <a:solidFill>
                  <a:srgbClr val="002060"/>
                </a:solidFill>
              </a:rPr>
              <a:t>Demand for partnership and participation of </a:t>
            </a:r>
            <a:br>
              <a:rPr lang="en-PH" sz="3200" b="1" dirty="0">
                <a:solidFill>
                  <a:srgbClr val="002060"/>
                </a:solidFill>
              </a:rPr>
            </a:br>
            <a:r>
              <a:rPr lang="en-PH" sz="3200" b="1" dirty="0">
                <a:solidFill>
                  <a:srgbClr val="002060"/>
                </a:solidFill>
              </a:rPr>
              <a:t>non-government actors </a:t>
            </a:r>
            <a:endParaRPr lang="en-US" sz="3200" b="1" dirty="0">
              <a:solidFill>
                <a:schemeClr val="accent6"/>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7449809" y="2122540"/>
            <a:ext cx="4001423" cy="4297363"/>
          </a:xfrm>
        </p:spPr>
        <p:style>
          <a:lnRef idx="2">
            <a:schemeClr val="accent3"/>
          </a:lnRef>
          <a:fillRef idx="1">
            <a:schemeClr val="lt1"/>
          </a:fillRef>
          <a:effectRef idx="0">
            <a:schemeClr val="accent3"/>
          </a:effectRef>
          <a:fontRef idx="minor">
            <a:schemeClr val="dk1"/>
          </a:fontRef>
        </p:style>
        <p:txBody>
          <a:bodyPr/>
          <a:lstStyle/>
          <a:p>
            <a:r>
              <a:rPr lang="en-US" dirty="0"/>
              <a:t>Citizens </a:t>
            </a:r>
            <a:endParaRPr lang="mn-MN" dirty="0"/>
          </a:p>
          <a:p>
            <a:r>
              <a:rPr lang="en-US" dirty="0"/>
              <a:t>Professional associations </a:t>
            </a:r>
          </a:p>
          <a:p>
            <a:r>
              <a:rPr lang="en-US" dirty="0"/>
              <a:t>NGOs </a:t>
            </a:r>
            <a:endParaRPr lang="mn-MN" dirty="0"/>
          </a:p>
          <a:p>
            <a:r>
              <a:rPr lang="en-US" dirty="0"/>
              <a:t>Media </a:t>
            </a:r>
          </a:p>
          <a:p>
            <a:r>
              <a:rPr lang="en-US" dirty="0"/>
              <a:t>Private sector </a:t>
            </a:r>
          </a:p>
          <a:p>
            <a:r>
              <a:rPr lang="en-US" dirty="0"/>
              <a:t>International organizations</a:t>
            </a:r>
            <a:endParaRPr lang="mn-MN" dirty="0"/>
          </a:p>
        </p:txBody>
      </p:sp>
      <p:sp>
        <p:nvSpPr>
          <p:cNvPr id="6" name="Right Arrow 5"/>
          <p:cNvSpPr/>
          <p:nvPr/>
        </p:nvSpPr>
        <p:spPr>
          <a:xfrm rot="10800000">
            <a:off x="6200300" y="3616038"/>
            <a:ext cx="685800" cy="46709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Action Button: Help 7">
            <a:hlinkClick r:id="" action="ppaction://noaction" highlightClick="1"/>
          </p:cNvPr>
          <p:cNvSpPr/>
          <p:nvPr/>
        </p:nvSpPr>
        <p:spPr>
          <a:xfrm>
            <a:off x="6248400" y="2667000"/>
            <a:ext cx="609600" cy="533400"/>
          </a:xfrm>
          <a:prstGeom prst="actionButtonHelp">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7331E985-AA16-439B-A98F-298013B5210C}"/>
              </a:ext>
            </a:extLst>
          </p:cNvPr>
          <p:cNvGraphicFramePr/>
          <p:nvPr>
            <p:extLst>
              <p:ext uri="{D42A27DB-BD31-4B8C-83A1-F6EECF244321}">
                <p14:modId xmlns:p14="http://schemas.microsoft.com/office/powerpoint/2010/main" val="2991803190"/>
              </p:ext>
            </p:extLst>
          </p:nvPr>
        </p:nvGraphicFramePr>
        <p:xfrm>
          <a:off x="531961" y="1480026"/>
          <a:ext cx="5104631" cy="2791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a:extLst>
              <a:ext uri="{FF2B5EF4-FFF2-40B4-BE49-F238E27FC236}">
                <a16:creationId xmlns:a16="http://schemas.microsoft.com/office/drawing/2014/main" id="{F5635D55-7B31-4E2E-B144-731D7DCE1A88}"/>
              </a:ext>
            </a:extLst>
          </p:cNvPr>
          <p:cNvGrpSpPr/>
          <p:nvPr/>
        </p:nvGrpSpPr>
        <p:grpSpPr>
          <a:xfrm>
            <a:off x="745136" y="4452448"/>
            <a:ext cx="4453668" cy="1769165"/>
            <a:chOff x="2667000" y="4344838"/>
            <a:chExt cx="4304581" cy="1598762"/>
          </a:xfrm>
        </p:grpSpPr>
        <p:sp>
          <p:nvSpPr>
            <p:cNvPr id="12" name="Oval 11">
              <a:extLst>
                <a:ext uri="{FF2B5EF4-FFF2-40B4-BE49-F238E27FC236}">
                  <a16:creationId xmlns:a16="http://schemas.microsoft.com/office/drawing/2014/main" id="{588D10E5-84FD-40EC-BA1E-E2F25E46EB5D}"/>
                </a:ext>
              </a:extLst>
            </p:cNvPr>
            <p:cNvSpPr/>
            <p:nvPr/>
          </p:nvSpPr>
          <p:spPr>
            <a:xfrm>
              <a:off x="3886200" y="4572000"/>
              <a:ext cx="2057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Line ministries / specialists</a:t>
              </a:r>
            </a:p>
          </p:txBody>
        </p:sp>
        <p:sp>
          <p:nvSpPr>
            <p:cNvPr id="13" name="Oval 12">
              <a:extLst>
                <a:ext uri="{FF2B5EF4-FFF2-40B4-BE49-F238E27FC236}">
                  <a16:creationId xmlns:a16="http://schemas.microsoft.com/office/drawing/2014/main" id="{E5B5E309-12A9-434B-BFAD-2D3D43A9813F}"/>
                </a:ext>
              </a:extLst>
            </p:cNvPr>
            <p:cNvSpPr/>
            <p:nvPr/>
          </p:nvSpPr>
          <p:spPr>
            <a:xfrm>
              <a:off x="2667000" y="5410200"/>
              <a:ext cx="2057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Government agencies</a:t>
              </a:r>
            </a:p>
          </p:txBody>
        </p:sp>
        <p:sp>
          <p:nvSpPr>
            <p:cNvPr id="14" name="Oval 13">
              <a:extLst>
                <a:ext uri="{FF2B5EF4-FFF2-40B4-BE49-F238E27FC236}">
                  <a16:creationId xmlns:a16="http://schemas.microsoft.com/office/drawing/2014/main" id="{270647F7-ADAD-427C-B4D7-5E5D3F4CD036}"/>
                </a:ext>
              </a:extLst>
            </p:cNvPr>
            <p:cNvSpPr/>
            <p:nvPr/>
          </p:nvSpPr>
          <p:spPr>
            <a:xfrm>
              <a:off x="4914181" y="5410200"/>
              <a:ext cx="2057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Local governments</a:t>
              </a:r>
            </a:p>
          </p:txBody>
        </p:sp>
        <p:sp>
          <p:nvSpPr>
            <p:cNvPr id="15" name="Right Arrow 13">
              <a:extLst>
                <a:ext uri="{FF2B5EF4-FFF2-40B4-BE49-F238E27FC236}">
                  <a16:creationId xmlns:a16="http://schemas.microsoft.com/office/drawing/2014/main" id="{53E55FF2-7B94-4633-91B8-6D2AFC43E024}"/>
                </a:ext>
              </a:extLst>
            </p:cNvPr>
            <p:cNvSpPr/>
            <p:nvPr/>
          </p:nvSpPr>
          <p:spPr>
            <a:xfrm rot="18640254">
              <a:off x="4419600" y="5257800"/>
              <a:ext cx="3810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4">
              <a:extLst>
                <a:ext uri="{FF2B5EF4-FFF2-40B4-BE49-F238E27FC236}">
                  <a16:creationId xmlns:a16="http://schemas.microsoft.com/office/drawing/2014/main" id="{8FDD7B85-7B2F-4F7C-A590-EA10184767FC}"/>
                </a:ext>
              </a:extLst>
            </p:cNvPr>
            <p:cNvSpPr/>
            <p:nvPr/>
          </p:nvSpPr>
          <p:spPr>
            <a:xfrm rot="13979218">
              <a:off x="4923052" y="5253964"/>
              <a:ext cx="3810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ight Arrow 15">
              <a:extLst>
                <a:ext uri="{FF2B5EF4-FFF2-40B4-BE49-F238E27FC236}">
                  <a16:creationId xmlns:a16="http://schemas.microsoft.com/office/drawing/2014/main" id="{2B009F20-D740-4DB3-8A4A-EF69EC35CD77}"/>
                </a:ext>
              </a:extLst>
            </p:cNvPr>
            <p:cNvSpPr/>
            <p:nvPr/>
          </p:nvSpPr>
          <p:spPr>
            <a:xfrm rot="16200000">
              <a:off x="4770320" y="4413218"/>
              <a:ext cx="236086" cy="9932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pic>
        <p:nvPicPr>
          <p:cNvPr id="18" name="Picture 2" descr="C:\Users\Admin\Documents\doc\Project development folder\Evaluation network\P2P\MEN logo.jpg">
            <a:extLst>
              <a:ext uri="{FF2B5EF4-FFF2-40B4-BE49-F238E27FC236}">
                <a16:creationId xmlns:a16="http://schemas.microsoft.com/office/drawing/2014/main" id="{3C22E33A-5F03-4795-B463-A7BA0D692F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53135" y="290514"/>
            <a:ext cx="2774950" cy="125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53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FC1C-75A3-4C0C-B9D5-5B6F0FDBD3BA}"/>
              </a:ext>
            </a:extLst>
          </p:cNvPr>
          <p:cNvSpPr>
            <a:spLocks noGrp="1"/>
          </p:cNvSpPr>
          <p:nvPr>
            <p:ph type="title"/>
          </p:nvPr>
        </p:nvSpPr>
        <p:spPr>
          <a:xfrm>
            <a:off x="0" y="7318"/>
            <a:ext cx="10515600" cy="1325563"/>
          </a:xfrm>
        </p:spPr>
        <p:txBody>
          <a:bodyPr/>
          <a:lstStyle/>
          <a:p>
            <a:r>
              <a:rPr lang="en-GB" b="1" dirty="0"/>
              <a:t>VOPE in Mongolia </a:t>
            </a:r>
          </a:p>
        </p:txBody>
      </p:sp>
      <p:sp>
        <p:nvSpPr>
          <p:cNvPr id="4" name="Content Placeholder 3">
            <a:extLst>
              <a:ext uri="{FF2B5EF4-FFF2-40B4-BE49-F238E27FC236}">
                <a16:creationId xmlns:a16="http://schemas.microsoft.com/office/drawing/2014/main" id="{7C48F248-8F45-482B-8730-7B9777681329}"/>
              </a:ext>
            </a:extLst>
          </p:cNvPr>
          <p:cNvSpPr>
            <a:spLocks noGrp="1"/>
          </p:cNvSpPr>
          <p:nvPr>
            <p:ph sz="half" idx="1"/>
          </p:nvPr>
        </p:nvSpPr>
        <p:spPr>
          <a:xfrm>
            <a:off x="304800" y="5128590"/>
            <a:ext cx="5374897" cy="1481441"/>
          </a:xfrm>
        </p:spPr>
        <p:txBody>
          <a:bodyPr>
            <a:normAutofit fontScale="92500" lnSpcReduction="20000"/>
          </a:bodyPr>
          <a:lstStyle/>
          <a:p>
            <a:r>
              <a:rPr lang="en-US" sz="2400" dirty="0">
                <a:solidFill>
                  <a:srgbClr val="002060"/>
                </a:solidFill>
              </a:rPr>
              <a:t>Established in 2016/2017 </a:t>
            </a:r>
          </a:p>
          <a:p>
            <a:r>
              <a:rPr lang="en-US" sz="2400" dirty="0">
                <a:solidFill>
                  <a:srgbClr val="002060"/>
                </a:solidFill>
              </a:rPr>
              <a:t>Encouragement from APEA and IOCE </a:t>
            </a:r>
          </a:p>
          <a:p>
            <a:r>
              <a:rPr lang="en-US" sz="2400" dirty="0">
                <a:solidFill>
                  <a:srgbClr val="002060"/>
                </a:solidFill>
              </a:rPr>
              <a:t>Informal network </a:t>
            </a:r>
          </a:p>
        </p:txBody>
      </p:sp>
      <p:sp>
        <p:nvSpPr>
          <p:cNvPr id="5" name="Content Placeholder 4">
            <a:extLst>
              <a:ext uri="{FF2B5EF4-FFF2-40B4-BE49-F238E27FC236}">
                <a16:creationId xmlns:a16="http://schemas.microsoft.com/office/drawing/2014/main" id="{F0F2EED8-8176-4080-B611-2E358E5AB95F}"/>
              </a:ext>
            </a:extLst>
          </p:cNvPr>
          <p:cNvSpPr>
            <a:spLocks noGrp="1"/>
          </p:cNvSpPr>
          <p:nvPr>
            <p:ph sz="half" idx="2"/>
          </p:nvPr>
        </p:nvSpPr>
        <p:spPr>
          <a:xfrm>
            <a:off x="6172200" y="5128590"/>
            <a:ext cx="5826696" cy="1729409"/>
          </a:xfrm>
        </p:spPr>
        <p:txBody>
          <a:bodyPr>
            <a:normAutofit fontScale="92500" lnSpcReduction="20000"/>
          </a:bodyPr>
          <a:lstStyle/>
          <a:p>
            <a:r>
              <a:rPr lang="en-US" sz="2400" dirty="0">
                <a:solidFill>
                  <a:srgbClr val="002060"/>
                </a:solidFill>
              </a:rPr>
              <a:t>Demand driven – wide demand from the public sector to use M&amp;E </a:t>
            </a:r>
          </a:p>
          <a:p>
            <a:r>
              <a:rPr lang="en-US" sz="2400" dirty="0">
                <a:solidFill>
                  <a:srgbClr val="002060"/>
                </a:solidFill>
              </a:rPr>
              <a:t>Timely</a:t>
            </a:r>
          </a:p>
          <a:p>
            <a:r>
              <a:rPr lang="en-US" sz="2400" dirty="0">
                <a:solidFill>
                  <a:srgbClr val="002060"/>
                </a:solidFill>
              </a:rPr>
              <a:t>Locally-driven </a:t>
            </a:r>
          </a:p>
          <a:p>
            <a:r>
              <a:rPr lang="en-US" sz="2400" dirty="0">
                <a:solidFill>
                  <a:srgbClr val="002060"/>
                </a:solidFill>
              </a:rPr>
              <a:t>Multi-sectoral and multi-disciplinary</a:t>
            </a:r>
          </a:p>
          <a:p>
            <a:endParaRPr lang="en-GB" sz="2400" dirty="0">
              <a:solidFill>
                <a:srgbClr val="002060"/>
              </a:solidFill>
            </a:endParaRPr>
          </a:p>
        </p:txBody>
      </p:sp>
      <p:pic>
        <p:nvPicPr>
          <p:cNvPr id="7" name="Picture 3" descr="D:\PDT\VOPE- APEA\First meeting\Pics\IMG_6470 - Copy.JPG">
            <a:extLst>
              <a:ext uri="{FF2B5EF4-FFF2-40B4-BE49-F238E27FC236}">
                <a16:creationId xmlns:a16="http://schemas.microsoft.com/office/drawing/2014/main" id="{58439DBA-B4AA-49CA-9E69-BE50FDDA3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24" y="1477191"/>
            <a:ext cx="5663924" cy="35070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Documents\doc\Project development folder\Evaluation network\P2P\MEN logo.jpg">
            <a:extLst>
              <a:ext uri="{FF2B5EF4-FFF2-40B4-BE49-F238E27FC236}">
                <a16:creationId xmlns:a16="http://schemas.microsoft.com/office/drawing/2014/main" id="{0787B93A-E290-4BF9-AAAF-7DA9764A08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4725" y="131499"/>
            <a:ext cx="2774950" cy="12588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may contain: 7 people, including Amarbayasgalan Dorj, people smiling, people sitting, table and indoor">
            <a:extLst>
              <a:ext uri="{FF2B5EF4-FFF2-40B4-BE49-F238E27FC236}">
                <a16:creationId xmlns:a16="http://schemas.microsoft.com/office/drawing/2014/main" id="{BF1C9280-CD45-4B54-AAE8-04EF0AAF23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379" t="36522" r="10708" b="12340"/>
          <a:stretch/>
        </p:blipFill>
        <p:spPr bwMode="auto">
          <a:xfrm>
            <a:off x="6010568" y="1447892"/>
            <a:ext cx="6067408" cy="350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59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DE3408-CACE-45EB-A060-1689C6B0F543}"/>
              </a:ext>
            </a:extLst>
          </p:cNvPr>
          <p:cNvPicPr/>
          <p:nvPr/>
        </p:nvPicPr>
        <p:blipFill rotWithShape="1">
          <a:blip r:embed="rId3"/>
          <a:srcRect l="33149" t="19212" r="34113" b="60755"/>
          <a:stretch/>
        </p:blipFill>
        <p:spPr bwMode="auto">
          <a:xfrm>
            <a:off x="2570922" y="5122143"/>
            <a:ext cx="3200399" cy="1425892"/>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D159633-EE26-4C8D-A1B4-11FFAB78107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E0E1283-9380-46A5-B9BA-78EF7C5C9F36}"/>
              </a:ext>
            </a:extLst>
          </p:cNvPr>
          <p:cNvSpPr>
            <a:spLocks noGrp="1"/>
          </p:cNvSpPr>
          <p:nvPr>
            <p:ph sz="half" idx="1"/>
          </p:nvPr>
        </p:nvSpPr>
        <p:spPr>
          <a:xfrm>
            <a:off x="6019800" y="365125"/>
            <a:ext cx="5870713" cy="1836392"/>
          </a:xfrm>
        </p:spPr>
        <p:txBody>
          <a:bodyPr>
            <a:normAutofit fontScale="85000" lnSpcReduction="20000"/>
          </a:bodyPr>
          <a:lstStyle/>
          <a:p>
            <a:endParaRPr lang="en-US" dirty="0"/>
          </a:p>
          <a:p>
            <a:endParaRPr lang="en-US" dirty="0"/>
          </a:p>
        </p:txBody>
      </p:sp>
      <p:sp>
        <p:nvSpPr>
          <p:cNvPr id="4" name="Content Placeholder 3">
            <a:extLst>
              <a:ext uri="{FF2B5EF4-FFF2-40B4-BE49-F238E27FC236}">
                <a16:creationId xmlns:a16="http://schemas.microsoft.com/office/drawing/2014/main" id="{467209AA-07E4-42E5-AEC1-905DE44DEEE5}"/>
              </a:ext>
            </a:extLst>
          </p:cNvPr>
          <p:cNvSpPr>
            <a:spLocks noGrp="1"/>
          </p:cNvSpPr>
          <p:nvPr>
            <p:ph sz="half" idx="2"/>
          </p:nvPr>
        </p:nvSpPr>
        <p:spPr>
          <a:xfrm>
            <a:off x="6172200" y="637209"/>
            <a:ext cx="5181600" cy="4819305"/>
          </a:xfrm>
        </p:spPr>
        <p:txBody>
          <a:bodyPr>
            <a:normAutofit fontScale="85000" lnSpcReduction="20000"/>
          </a:bodyPr>
          <a:lstStyle/>
          <a:p>
            <a:pPr marL="0" indent="0">
              <a:buNone/>
            </a:pPr>
            <a:r>
              <a:rPr lang="en-US" sz="3300" b="1" dirty="0">
                <a:solidFill>
                  <a:srgbClr val="002060"/>
                </a:solidFill>
              </a:rPr>
              <a:t>Notable outputs:  </a:t>
            </a:r>
          </a:p>
          <a:p>
            <a:r>
              <a:rPr lang="en-US" sz="3300" dirty="0">
                <a:solidFill>
                  <a:srgbClr val="002060"/>
                </a:solidFill>
              </a:rPr>
              <a:t>Mongolian Evaluation Standard (draft) – P2P with MES, VNME and LES </a:t>
            </a:r>
          </a:p>
          <a:p>
            <a:r>
              <a:rPr lang="en-US" sz="3300" dirty="0">
                <a:solidFill>
                  <a:srgbClr val="002060"/>
                </a:solidFill>
              </a:rPr>
              <a:t>National Evaluation Capacity Assessment – UNICEF, UNDP and IRIM </a:t>
            </a:r>
          </a:p>
          <a:p>
            <a:r>
              <a:rPr lang="en-US" sz="3300" dirty="0">
                <a:solidFill>
                  <a:srgbClr val="002060"/>
                </a:solidFill>
              </a:rPr>
              <a:t>Roadmap for strengthening National Evaluation System in discussion with NDA and Cabinet Secretariat </a:t>
            </a:r>
          </a:p>
          <a:p>
            <a:r>
              <a:rPr lang="en-US" sz="3300" dirty="0">
                <a:solidFill>
                  <a:srgbClr val="002060"/>
                </a:solidFill>
              </a:rPr>
              <a:t>Inputs for the revision of Government M&amp;E revisions. </a:t>
            </a:r>
            <a:endParaRPr lang="en-GB" sz="3300" dirty="0">
              <a:solidFill>
                <a:srgbClr val="002060"/>
              </a:solidFill>
            </a:endParaRPr>
          </a:p>
          <a:p>
            <a:endParaRPr lang="en-US" dirty="0">
              <a:solidFill>
                <a:srgbClr val="002060"/>
              </a:solidFill>
            </a:endParaRPr>
          </a:p>
          <a:p>
            <a:endParaRPr lang="en-GB" dirty="0">
              <a:solidFill>
                <a:srgbClr val="002060"/>
              </a:solidFill>
            </a:endParaRPr>
          </a:p>
        </p:txBody>
      </p:sp>
      <p:pic>
        <p:nvPicPr>
          <p:cNvPr id="4098" name="Picture 2" descr="Image may contain: 2 people, people sitting, table and indoor">
            <a:extLst>
              <a:ext uri="{FF2B5EF4-FFF2-40B4-BE49-F238E27FC236}">
                <a16:creationId xmlns:a16="http://schemas.microsoft.com/office/drawing/2014/main" id="{FCE2231E-D9B5-45FF-AC24-EB71A88714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870713" cy="44030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a:extLst>
              <a:ext uri="{FF2B5EF4-FFF2-40B4-BE49-F238E27FC236}">
                <a16:creationId xmlns:a16="http://schemas.microsoft.com/office/drawing/2014/main" id="{1B8F33B7-552C-40F3-AFFE-E9FEBB5B3F37}"/>
              </a:ext>
            </a:extLst>
          </p:cNvPr>
          <p:cNvPicPr>
            <a:picLocks noChangeAspect="1" noChangeArrowheads="1"/>
          </p:cNvPicPr>
          <p:nvPr/>
        </p:nvPicPr>
        <p:blipFill rotWithShape="1">
          <a:blip r:embed="rId5"/>
          <a:srcRect l="2418" r="26176" b="47000"/>
          <a:stretch/>
        </p:blipFill>
        <p:spPr bwMode="auto">
          <a:xfrm>
            <a:off x="0" y="5409789"/>
            <a:ext cx="2570922" cy="1029840"/>
          </a:xfrm>
          <a:prstGeom prst="rect">
            <a:avLst/>
          </a:prstGeom>
          <a:noFill/>
          <a:ln w="9525">
            <a:noFill/>
            <a:miter lim="800000"/>
            <a:headEnd/>
            <a:tailEnd/>
          </a:ln>
          <a:effectLst/>
        </p:spPr>
      </p:pic>
      <p:sp>
        <p:nvSpPr>
          <p:cNvPr id="5" name="Rectangle 4">
            <a:extLst>
              <a:ext uri="{FF2B5EF4-FFF2-40B4-BE49-F238E27FC236}">
                <a16:creationId xmlns:a16="http://schemas.microsoft.com/office/drawing/2014/main" id="{241634E8-1FDA-463C-8393-7E9EF52DF29A}"/>
              </a:ext>
            </a:extLst>
          </p:cNvPr>
          <p:cNvSpPr/>
          <p:nvPr/>
        </p:nvSpPr>
        <p:spPr>
          <a:xfrm>
            <a:off x="393588" y="4500979"/>
            <a:ext cx="5195653" cy="523220"/>
          </a:xfrm>
          <a:prstGeom prst="rect">
            <a:avLst/>
          </a:prstGeom>
        </p:spPr>
        <p:txBody>
          <a:bodyPr wrap="none">
            <a:spAutoFit/>
          </a:bodyPr>
          <a:lstStyle/>
          <a:p>
            <a:r>
              <a:rPr lang="en-US" sz="2800" dirty="0"/>
              <a:t>MEN is a member of (since 2016): </a:t>
            </a:r>
          </a:p>
        </p:txBody>
      </p:sp>
    </p:spTree>
    <p:extLst>
      <p:ext uri="{BB962C8B-B14F-4D97-AF65-F5344CB8AC3E}">
        <p14:creationId xmlns:p14="http://schemas.microsoft.com/office/powerpoint/2010/main" val="339171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8BFA5A7-5E00-5443-80FA-6C897BA906C2}"/>
              </a:ext>
            </a:extLst>
          </p:cNvPr>
          <p:cNvSpPr txBox="1"/>
          <p:nvPr/>
        </p:nvSpPr>
        <p:spPr>
          <a:xfrm>
            <a:off x="503584" y="1143687"/>
            <a:ext cx="6387102"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400" b="1" dirty="0">
              <a:latin typeface="+mj-lt"/>
              <a:ea typeface="+mj-ea"/>
              <a:cs typeface="+mj-cs"/>
            </a:endParaRPr>
          </a:p>
        </p:txBody>
      </p:sp>
      <p:sp>
        <p:nvSpPr>
          <p:cNvPr id="16" name="Content Placeholder 2">
            <a:extLst>
              <a:ext uri="{FF2B5EF4-FFF2-40B4-BE49-F238E27FC236}">
                <a16:creationId xmlns:a16="http://schemas.microsoft.com/office/drawing/2014/main" id="{C92FCA1B-51E5-4A71-A0F7-7566FD1FE09B}"/>
              </a:ext>
            </a:extLst>
          </p:cNvPr>
          <p:cNvSpPr txBox="1">
            <a:spLocks/>
          </p:cNvSpPr>
          <p:nvPr/>
        </p:nvSpPr>
        <p:spPr>
          <a:xfrm>
            <a:off x="2690161" y="2369699"/>
            <a:ext cx="6811677" cy="437663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t>Professional Network for: </a:t>
            </a:r>
          </a:p>
          <a:p>
            <a:pPr algn="l"/>
            <a:endParaRPr lang="en-US" sz="2800" b="1" dirty="0"/>
          </a:p>
          <a:p>
            <a:pPr marL="228600" indent="-457200" algn="l">
              <a:buFont typeface="Wingdings" panose="05000000000000000000" pitchFamily="2" charset="2"/>
              <a:buChar char="v"/>
            </a:pPr>
            <a:r>
              <a:rPr lang="en-US" sz="2800" b="1" dirty="0"/>
              <a:t>Enabling environment  </a:t>
            </a:r>
          </a:p>
          <a:p>
            <a:pPr marL="228600" indent="-457200" algn="l">
              <a:buFont typeface="Wingdings" panose="05000000000000000000" pitchFamily="2" charset="2"/>
              <a:buChar char="v"/>
            </a:pPr>
            <a:endParaRPr lang="en-US" sz="1400" b="1" dirty="0"/>
          </a:p>
          <a:p>
            <a:pPr marL="228600" indent="-457200" algn="l">
              <a:buFont typeface="Wingdings" panose="05000000000000000000" pitchFamily="2" charset="2"/>
              <a:buChar char="v"/>
            </a:pPr>
            <a:r>
              <a:rPr lang="en-US" sz="2800" b="1" dirty="0"/>
              <a:t>Institutional capacity</a:t>
            </a:r>
          </a:p>
          <a:p>
            <a:pPr marL="228600" indent="-457200" algn="l">
              <a:buFont typeface="Wingdings" panose="05000000000000000000" pitchFamily="2" charset="2"/>
              <a:buChar char="v"/>
            </a:pPr>
            <a:endParaRPr lang="en-US" sz="1400" b="1" dirty="0"/>
          </a:p>
          <a:p>
            <a:pPr marL="228600" indent="-457200" algn="l">
              <a:buFont typeface="Wingdings" panose="05000000000000000000" pitchFamily="2" charset="2"/>
              <a:buChar char="v"/>
            </a:pPr>
            <a:r>
              <a:rPr lang="en-US" sz="2800" b="1" dirty="0"/>
              <a:t>Individual capacity</a:t>
            </a:r>
          </a:p>
        </p:txBody>
      </p:sp>
      <p:pic>
        <p:nvPicPr>
          <p:cNvPr id="25" name="Picture 3" descr="goals-wheel-solid">
            <a:extLst>
              <a:ext uri="{FF2B5EF4-FFF2-40B4-BE49-F238E27FC236}">
                <a16:creationId xmlns:a16="http://schemas.microsoft.com/office/drawing/2014/main" id="{80C95AA6-E8D6-4048-8740-A610E82BFC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43"/>
          <a:stretch/>
        </p:blipFill>
        <p:spPr bwMode="auto">
          <a:xfrm>
            <a:off x="0" y="547118"/>
            <a:ext cx="1514207" cy="3065820"/>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12" name="Picture 2" descr="C:\Users\Admin\Documents\doc\Project development folder\Evaluation network\P2P\MEN logo.jpg">
            <a:extLst>
              <a:ext uri="{FF2B5EF4-FFF2-40B4-BE49-F238E27FC236}">
                <a16:creationId xmlns:a16="http://schemas.microsoft.com/office/drawing/2014/main" id="{0BFB1350-4E2B-4353-807A-E37525B396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4208" y="547118"/>
            <a:ext cx="1514208" cy="68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470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8">
            <a:extLst>
              <a:ext uri="{FF2B5EF4-FFF2-40B4-BE49-F238E27FC236}">
                <a16:creationId xmlns:a16="http://schemas.microsoft.com/office/drawing/2014/main" id="{CE908859-4E7C-46E3-91D7-EB10DA0D1B57}"/>
              </a:ext>
            </a:extLst>
          </p:cNvPr>
          <p:cNvGraphicFramePr>
            <a:graphicFrameLocks noGrp="1"/>
          </p:cNvGraphicFramePr>
          <p:nvPr>
            <p:ph idx="1"/>
            <p:extLst>
              <p:ext uri="{D42A27DB-BD31-4B8C-83A1-F6EECF244321}">
                <p14:modId xmlns:p14="http://schemas.microsoft.com/office/powerpoint/2010/main" val="2130925233"/>
              </p:ext>
            </p:extLst>
          </p:nvPr>
        </p:nvGraphicFramePr>
        <p:xfrm>
          <a:off x="4220152" y="738757"/>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7">
            <a:extLst>
              <a:ext uri="{FF2B5EF4-FFF2-40B4-BE49-F238E27FC236}">
                <a16:creationId xmlns:a16="http://schemas.microsoft.com/office/drawing/2014/main" id="{8BE13516-2D4D-414C-ADB0-C4A9B7EE1AFC}"/>
              </a:ext>
            </a:extLst>
          </p:cNvPr>
          <p:cNvSpPr txBox="1">
            <a:spLocks/>
          </p:cNvSpPr>
          <p:nvPr/>
        </p:nvSpPr>
        <p:spPr>
          <a:xfrm>
            <a:off x="0" y="0"/>
            <a:ext cx="3670852" cy="6858000"/>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rPr>
              <a:t>National Network</a:t>
            </a:r>
          </a:p>
          <a:p>
            <a:pPr algn="ctr"/>
            <a:r>
              <a:rPr lang="en-US" sz="2800" b="1" dirty="0">
                <a:solidFill>
                  <a:schemeClr val="bg1"/>
                </a:solidFill>
              </a:rPr>
              <a:t>- </a:t>
            </a:r>
          </a:p>
          <a:p>
            <a:pPr algn="ctr"/>
            <a:r>
              <a:rPr lang="en-US" sz="2800" b="1" dirty="0">
                <a:solidFill>
                  <a:schemeClr val="bg1"/>
                </a:solidFill>
              </a:rPr>
              <a:t>Objectives </a:t>
            </a:r>
            <a:endParaRPr lang="en-GB" sz="2800" b="1" dirty="0">
              <a:solidFill>
                <a:schemeClr val="bg1"/>
              </a:solidFill>
            </a:endParaRPr>
          </a:p>
        </p:txBody>
      </p:sp>
      <p:pic>
        <p:nvPicPr>
          <p:cNvPr id="7" name="Picture 2" descr="C:\Users\Admin\Documents\doc\Project development folder\Evaluation network\P2P\MEN logo.jpg">
            <a:extLst>
              <a:ext uri="{FF2B5EF4-FFF2-40B4-BE49-F238E27FC236}">
                <a16:creationId xmlns:a16="http://schemas.microsoft.com/office/drawing/2014/main" id="{5BF8AEED-AE57-4500-90C6-AE7295391A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74208" y="547118"/>
            <a:ext cx="1514208" cy="68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06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1186</TotalTime>
  <Words>1228</Words>
  <Application>Microsoft Office PowerPoint</Application>
  <PresentationFormat>Widescreen</PresentationFormat>
  <Paragraphs>175</Paragraphs>
  <Slides>10</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vt:lpstr>
      <vt:lpstr>Wingdings</vt:lpstr>
      <vt:lpstr>Office Theme</vt:lpstr>
      <vt:lpstr>PowerPoint Presentation</vt:lpstr>
      <vt:lpstr>Mongolia</vt:lpstr>
      <vt:lpstr>PowerPoint Presentation</vt:lpstr>
      <vt:lpstr>PowerPoint Presentation</vt:lpstr>
      <vt:lpstr>Demand for partnership and participation of  non-government actors </vt:lpstr>
      <vt:lpstr>VOPE in Mongolia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Buyandelger Ulziikhuu</dc:creator>
  <cp:lastModifiedBy>Buyandelger Ulziikhuu</cp:lastModifiedBy>
  <cp:revision>55</cp:revision>
  <dcterms:created xsi:type="dcterms:W3CDTF">2019-09-03T16:51:45Z</dcterms:created>
  <dcterms:modified xsi:type="dcterms:W3CDTF">2019-10-18T05:18:52Z</dcterms:modified>
</cp:coreProperties>
</file>