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24"/>
  </p:notesMasterIdLst>
  <p:sldIdLst>
    <p:sldId id="256" r:id="rId2"/>
    <p:sldId id="257" r:id="rId3"/>
    <p:sldId id="968" r:id="rId4"/>
    <p:sldId id="270" r:id="rId5"/>
    <p:sldId id="989" r:id="rId6"/>
    <p:sldId id="991" r:id="rId7"/>
    <p:sldId id="992" r:id="rId8"/>
    <p:sldId id="277" r:id="rId9"/>
    <p:sldId id="986" r:id="rId10"/>
    <p:sldId id="429" r:id="rId11"/>
    <p:sldId id="448" r:id="rId12"/>
    <p:sldId id="457" r:id="rId13"/>
    <p:sldId id="988" r:id="rId14"/>
    <p:sldId id="421" r:id="rId15"/>
    <p:sldId id="267" r:id="rId16"/>
    <p:sldId id="443" r:id="rId17"/>
    <p:sldId id="985" r:id="rId18"/>
    <p:sldId id="987" r:id="rId19"/>
    <p:sldId id="458" r:id="rId20"/>
    <p:sldId id="993" r:id="rId21"/>
    <p:sldId id="994" r:id="rId22"/>
    <p:sldId id="25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6262"/>
    <a:srgbClr val="13A8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1"/>
    <p:restoredTop sz="96978" autoAdjust="0"/>
  </p:normalViewPr>
  <p:slideViewPr>
    <p:cSldViewPr snapToGrid="0" snapToObjects="1">
      <p:cViewPr varScale="1">
        <p:scale>
          <a:sx n="63" d="100"/>
          <a:sy n="63" d="100"/>
        </p:scale>
        <p:origin x="76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hyperlink" Target="http://web.undp.org/evaluation/media-centre/infographics.shtml" TargetMode="External"/><Relationship Id="rId2" Type="http://schemas.openxmlformats.org/officeDocument/2006/relationships/hyperlink" Target="https://www.youtube.com/watch?v=taDOaORJsOI" TargetMode="External"/><Relationship Id="rId1" Type="http://schemas.openxmlformats.org/officeDocument/2006/relationships/hyperlink" Target="http://web.undp.org/evaluation/documents/annual-report/2016/UNDP_ARE_2015.pdf" TargetMode="External"/><Relationship Id="rId6" Type="http://schemas.openxmlformats.org/officeDocument/2006/relationships/hyperlink" Target="http://undocs.org/DP/2015/29" TargetMode="External"/><Relationship Id="rId5" Type="http://schemas.openxmlformats.org/officeDocument/2006/relationships/hyperlink" Target="http://www.twitter.com/UNDP_Evaluation" TargetMode="External"/><Relationship Id="rId4" Type="http://schemas.openxmlformats.org/officeDocument/2006/relationships/hyperlink" Target="http://web.undp.org/evaluation/media-centre/newsletter.shtml" TargetMode="Externa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hyperlink" Target="http://web.undp.org/evaluation/policy.shtml" TargetMode="External"/><Relationship Id="rId3" Type="http://schemas.openxmlformats.org/officeDocument/2006/relationships/image" Target="../media/image14.png"/><Relationship Id="rId7" Type="http://schemas.openxmlformats.org/officeDocument/2006/relationships/hyperlink" Target="http://web.undp.org/evaluation/documents/policy/review/Review_of_UNDP_Evaluation_Policy-2010.pdf" TargetMode="External"/><Relationship Id="rId12" Type="http://schemas.openxmlformats.org/officeDocument/2006/relationships/image" Target="../media/image18.png"/><Relationship Id="rId2" Type="http://schemas.openxmlformats.org/officeDocument/2006/relationships/hyperlink" Target="http://web.undp.org/evaluation/documents/policy/2016/Evaluation_policy_EN_2016.pdf" TargetMode="External"/><Relationship Id="rId1" Type="http://schemas.openxmlformats.org/officeDocument/2006/relationships/hyperlink" Target="http://web.undp.org/evaluation/documents/policy/review/Baasterl-UNDP-Evaluation_PR_2014.pdf" TargetMode="External"/><Relationship Id="rId6" Type="http://schemas.openxmlformats.org/officeDocument/2006/relationships/image" Target="../media/image15.png"/><Relationship Id="rId11" Type="http://schemas.openxmlformats.org/officeDocument/2006/relationships/image" Target="../media/image17.png"/><Relationship Id="rId5" Type="http://schemas.openxmlformats.org/officeDocument/2006/relationships/hyperlink" Target="http://www.un.org/en/ga/search/view_doc.asp?symbol=A/RES/59/250" TargetMode="External"/><Relationship Id="rId10" Type="http://schemas.openxmlformats.org/officeDocument/2006/relationships/hyperlink" Target="http://www.undp.org/content/dam/undp/library/corporate/Executive%20Board/2011/first-regular-session/english/dp2011-3.doc" TargetMode="External"/><Relationship Id="rId4" Type="http://schemas.microsoft.com/office/2007/relationships/hdphoto" Target="../media/hdphoto1.wdp"/><Relationship Id="rId9" Type="http://schemas.microsoft.com/office/2007/relationships/hdphoto" Target="../media/hdphoto2.wdp"/><Relationship Id="rId14" Type="http://schemas.openxmlformats.org/officeDocument/2006/relationships/image" Target="../media/image19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microsoft.com/office/2007/relationships/hdphoto" Target="../media/hdphoto1.wdp"/><Relationship Id="rId1" Type="http://schemas.openxmlformats.org/officeDocument/2006/relationships/image" Target="../media/image14.png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400672-9D56-524B-9D25-19A3C3394F3B}" type="doc">
      <dgm:prSet loTypeId="urn:microsoft.com/office/officeart/2005/8/layout/default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5CF17AC-D222-C941-BC0E-F23055FCDAE0}">
      <dgm:prSet phldrT="[Text]" custT="1"/>
      <dgm:spPr/>
      <dgm:t>
        <a:bodyPr/>
        <a:lstStyle/>
        <a:p>
          <a:r>
            <a:rPr lang="en-US" sz="2000" b="1" dirty="0"/>
            <a:t>Functionally Independent</a:t>
          </a:r>
        </a:p>
      </dgm:t>
    </dgm:pt>
    <dgm:pt modelId="{3E81DAEA-169F-1247-A8E1-45282B70FC1E}" type="parTrans" cxnId="{FFCBA554-0069-4A4D-8ED0-4EB4148AED33}">
      <dgm:prSet/>
      <dgm:spPr/>
      <dgm:t>
        <a:bodyPr/>
        <a:lstStyle/>
        <a:p>
          <a:endParaRPr lang="en-US"/>
        </a:p>
      </dgm:t>
    </dgm:pt>
    <dgm:pt modelId="{67C518A0-A020-2546-8A00-BBBF040DAD44}" type="sibTrans" cxnId="{FFCBA554-0069-4A4D-8ED0-4EB4148AED33}">
      <dgm:prSet/>
      <dgm:spPr/>
      <dgm:t>
        <a:bodyPr/>
        <a:lstStyle/>
        <a:p>
          <a:endParaRPr lang="en-US"/>
        </a:p>
      </dgm:t>
    </dgm:pt>
    <dgm:pt modelId="{130FCD3D-DF81-A044-92EA-E503C2A0FFC6}">
      <dgm:prSet custT="1"/>
      <dgm:spPr/>
      <dgm:t>
        <a:bodyPr/>
        <a:lstStyle/>
        <a:p>
          <a:r>
            <a:rPr lang="en-US" sz="1800" b="1" dirty="0"/>
            <a:t>Report directly to and is accountable to the EB</a:t>
          </a:r>
        </a:p>
      </dgm:t>
    </dgm:pt>
    <dgm:pt modelId="{E1693298-F8A7-754F-8679-BF1C3B301CE9}" type="parTrans" cxnId="{B3DF1E9C-A2DE-7247-87D7-C5838B460EC3}">
      <dgm:prSet/>
      <dgm:spPr/>
      <dgm:t>
        <a:bodyPr/>
        <a:lstStyle/>
        <a:p>
          <a:endParaRPr lang="en-US"/>
        </a:p>
      </dgm:t>
    </dgm:pt>
    <dgm:pt modelId="{33343020-3400-BD4E-9619-5D5B30065642}" type="sibTrans" cxnId="{B3DF1E9C-A2DE-7247-87D7-C5838B460EC3}">
      <dgm:prSet/>
      <dgm:spPr/>
      <dgm:t>
        <a:bodyPr/>
        <a:lstStyle/>
        <a:p>
          <a:endParaRPr lang="en-US"/>
        </a:p>
      </dgm:t>
    </dgm:pt>
    <dgm:pt modelId="{B800946A-D3AA-B948-992A-C46A2FF1994A}">
      <dgm:prSet custT="1"/>
      <dgm:spPr/>
      <dgm:t>
        <a:bodyPr/>
        <a:lstStyle/>
        <a:p>
          <a:r>
            <a:rPr lang="en-US" sz="2000" b="1" dirty="0"/>
            <a:t>Guided by the UNDP Evaluation Policy</a:t>
          </a:r>
        </a:p>
      </dgm:t>
    </dgm:pt>
    <dgm:pt modelId="{B5A6771C-8645-0442-A0B0-597215C9CEFA}" type="parTrans" cxnId="{6A7192F6-F2B6-A948-8A17-A7705509A628}">
      <dgm:prSet/>
      <dgm:spPr/>
      <dgm:t>
        <a:bodyPr/>
        <a:lstStyle/>
        <a:p>
          <a:endParaRPr lang="en-US"/>
        </a:p>
      </dgm:t>
    </dgm:pt>
    <dgm:pt modelId="{2090164A-7762-2C42-A819-007BFCE7A588}" type="sibTrans" cxnId="{6A7192F6-F2B6-A948-8A17-A7705509A628}">
      <dgm:prSet/>
      <dgm:spPr/>
      <dgm:t>
        <a:bodyPr/>
        <a:lstStyle/>
        <a:p>
          <a:endParaRPr lang="en-US"/>
        </a:p>
      </dgm:t>
    </dgm:pt>
    <dgm:pt modelId="{A0833C26-B66B-CC40-A56F-239F4B90EEF4}" type="pres">
      <dgm:prSet presAssocID="{1C400672-9D56-524B-9D25-19A3C3394F3B}" presName="diagram" presStyleCnt="0">
        <dgm:presLayoutVars>
          <dgm:dir/>
          <dgm:resizeHandles val="exact"/>
        </dgm:presLayoutVars>
      </dgm:prSet>
      <dgm:spPr/>
    </dgm:pt>
    <dgm:pt modelId="{5DCB423F-C075-CC47-A2A4-3DF73351637B}" type="pres">
      <dgm:prSet presAssocID="{E5CF17AC-D222-C941-BC0E-F23055FCDAE0}" presName="node" presStyleLbl="node1" presStyleIdx="0" presStyleCnt="3" custScaleX="58443" custScaleY="44245" custLinFactNeighborX="1704" custLinFactNeighborY="2378">
        <dgm:presLayoutVars>
          <dgm:bulletEnabled val="1"/>
        </dgm:presLayoutVars>
      </dgm:prSet>
      <dgm:spPr/>
    </dgm:pt>
    <dgm:pt modelId="{817CADAB-9D34-694D-8286-F6787ACB05C1}" type="pres">
      <dgm:prSet presAssocID="{67C518A0-A020-2546-8A00-BBBF040DAD44}" presName="sibTrans" presStyleCnt="0"/>
      <dgm:spPr/>
    </dgm:pt>
    <dgm:pt modelId="{BCCAF823-55FC-114C-BC23-7D465C512B8B}" type="pres">
      <dgm:prSet presAssocID="{B800946A-D3AA-B948-992A-C46A2FF1994A}" presName="node" presStyleLbl="node1" presStyleIdx="1" presStyleCnt="3" custScaleX="66367" custScaleY="44245" custLinFactNeighborY="3122">
        <dgm:presLayoutVars>
          <dgm:bulletEnabled val="1"/>
        </dgm:presLayoutVars>
      </dgm:prSet>
      <dgm:spPr/>
    </dgm:pt>
    <dgm:pt modelId="{7D10E977-60A4-FE47-BBBF-E4977C6CAE3E}" type="pres">
      <dgm:prSet presAssocID="{2090164A-7762-2C42-A819-007BFCE7A588}" presName="sibTrans" presStyleCnt="0"/>
      <dgm:spPr/>
    </dgm:pt>
    <dgm:pt modelId="{DE53B250-E61B-0C46-994D-FAC780D8DCFA}" type="pres">
      <dgm:prSet presAssocID="{130FCD3D-DF81-A044-92EA-E503C2A0FFC6}" presName="node" presStyleLbl="node1" presStyleIdx="2" presStyleCnt="3" custScaleX="78199" custScaleY="39891" custLinFactNeighborY="2451">
        <dgm:presLayoutVars>
          <dgm:bulletEnabled val="1"/>
        </dgm:presLayoutVars>
      </dgm:prSet>
      <dgm:spPr/>
    </dgm:pt>
  </dgm:ptLst>
  <dgm:cxnLst>
    <dgm:cxn modelId="{6F4D8D04-CA41-45B8-B123-8791326F2A31}" type="presOf" srcId="{130FCD3D-DF81-A044-92EA-E503C2A0FFC6}" destId="{DE53B250-E61B-0C46-994D-FAC780D8DCFA}" srcOrd="0" destOrd="0" presId="urn:microsoft.com/office/officeart/2005/8/layout/default"/>
    <dgm:cxn modelId="{7C48880D-B0CA-4648-A202-FBA7D9A3C464}" type="presOf" srcId="{1C400672-9D56-524B-9D25-19A3C3394F3B}" destId="{A0833C26-B66B-CC40-A56F-239F4B90EEF4}" srcOrd="0" destOrd="0" presId="urn:microsoft.com/office/officeart/2005/8/layout/default"/>
    <dgm:cxn modelId="{8A85BC29-EDE2-4159-8FC4-5E28A612D2E3}" type="presOf" srcId="{E5CF17AC-D222-C941-BC0E-F23055FCDAE0}" destId="{5DCB423F-C075-CC47-A2A4-3DF73351637B}" srcOrd="0" destOrd="0" presId="urn:microsoft.com/office/officeart/2005/8/layout/default"/>
    <dgm:cxn modelId="{FFCBA554-0069-4A4D-8ED0-4EB4148AED33}" srcId="{1C400672-9D56-524B-9D25-19A3C3394F3B}" destId="{E5CF17AC-D222-C941-BC0E-F23055FCDAE0}" srcOrd="0" destOrd="0" parTransId="{3E81DAEA-169F-1247-A8E1-45282B70FC1E}" sibTransId="{67C518A0-A020-2546-8A00-BBBF040DAD44}"/>
    <dgm:cxn modelId="{B3DF1E9C-A2DE-7247-87D7-C5838B460EC3}" srcId="{1C400672-9D56-524B-9D25-19A3C3394F3B}" destId="{130FCD3D-DF81-A044-92EA-E503C2A0FFC6}" srcOrd="2" destOrd="0" parTransId="{E1693298-F8A7-754F-8679-BF1C3B301CE9}" sibTransId="{33343020-3400-BD4E-9619-5D5B30065642}"/>
    <dgm:cxn modelId="{1B6723E7-9321-4D74-874C-FD03220A8D3C}" type="presOf" srcId="{B800946A-D3AA-B948-992A-C46A2FF1994A}" destId="{BCCAF823-55FC-114C-BC23-7D465C512B8B}" srcOrd="0" destOrd="0" presId="urn:microsoft.com/office/officeart/2005/8/layout/default"/>
    <dgm:cxn modelId="{6A7192F6-F2B6-A948-8A17-A7705509A628}" srcId="{1C400672-9D56-524B-9D25-19A3C3394F3B}" destId="{B800946A-D3AA-B948-992A-C46A2FF1994A}" srcOrd="1" destOrd="0" parTransId="{B5A6771C-8645-0442-A0B0-597215C9CEFA}" sibTransId="{2090164A-7762-2C42-A819-007BFCE7A588}"/>
    <dgm:cxn modelId="{1266D6E4-E241-4AF7-AA9F-35ED222876C6}" type="presParOf" srcId="{A0833C26-B66B-CC40-A56F-239F4B90EEF4}" destId="{5DCB423F-C075-CC47-A2A4-3DF73351637B}" srcOrd="0" destOrd="0" presId="urn:microsoft.com/office/officeart/2005/8/layout/default"/>
    <dgm:cxn modelId="{86361745-D0D0-4D13-9714-F650314CE2FC}" type="presParOf" srcId="{A0833C26-B66B-CC40-A56F-239F4B90EEF4}" destId="{817CADAB-9D34-694D-8286-F6787ACB05C1}" srcOrd="1" destOrd="0" presId="urn:microsoft.com/office/officeart/2005/8/layout/default"/>
    <dgm:cxn modelId="{D32149AD-6DE2-417E-AB74-8D40834AEC08}" type="presParOf" srcId="{A0833C26-B66B-CC40-A56F-239F4B90EEF4}" destId="{BCCAF823-55FC-114C-BC23-7D465C512B8B}" srcOrd="2" destOrd="0" presId="urn:microsoft.com/office/officeart/2005/8/layout/default"/>
    <dgm:cxn modelId="{ED44B348-CB94-44C4-9F2A-B06D3BE79B9C}" type="presParOf" srcId="{A0833C26-B66B-CC40-A56F-239F4B90EEF4}" destId="{7D10E977-60A4-FE47-BBBF-E4977C6CAE3E}" srcOrd="3" destOrd="0" presId="urn:microsoft.com/office/officeart/2005/8/layout/default"/>
    <dgm:cxn modelId="{7C533549-A057-441A-ACCC-CAE65355405F}" type="presParOf" srcId="{A0833C26-B66B-CC40-A56F-239F4B90EEF4}" destId="{DE53B250-E61B-0C46-994D-FAC780D8DCF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604F9FB-41F2-4C57-A62F-9C8AF627723F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7B4992EC-CBDC-406F-B6EB-6909D214FD69}">
      <dgm:prSet phldrT="[Text]"/>
      <dgm:spPr/>
      <dgm:t>
        <a:bodyPr/>
        <a:lstStyle/>
        <a:p>
          <a:r>
            <a:rPr lang="en-US" dirty="0"/>
            <a:t>42 ADRs completed since 2012</a:t>
          </a:r>
        </a:p>
      </dgm:t>
    </dgm:pt>
    <dgm:pt modelId="{B5A26E0C-8AF9-413E-8BAC-E24D5FF84463}" type="parTrans" cxnId="{330C8C4B-85C7-48FB-997F-3B8FB558496F}">
      <dgm:prSet/>
      <dgm:spPr/>
      <dgm:t>
        <a:bodyPr/>
        <a:lstStyle/>
        <a:p>
          <a:endParaRPr lang="en-US"/>
        </a:p>
      </dgm:t>
    </dgm:pt>
    <dgm:pt modelId="{BDD19690-0DD0-483E-B5D1-9F1E21F62411}" type="sibTrans" cxnId="{330C8C4B-85C7-48FB-997F-3B8FB558496F}">
      <dgm:prSet/>
      <dgm:spPr/>
      <dgm:t>
        <a:bodyPr/>
        <a:lstStyle/>
        <a:p>
          <a:endParaRPr lang="en-US"/>
        </a:p>
      </dgm:t>
    </dgm:pt>
    <dgm:pt modelId="{CDB4ACFF-EC82-455E-A721-5E3986A1B99A}">
      <dgm:prSet phldrT="[Text]"/>
      <dgm:spPr/>
      <dgm:t>
        <a:bodyPr/>
        <a:lstStyle/>
        <a:p>
          <a:r>
            <a:rPr lang="en-US" dirty="0"/>
            <a:t>6 ADRs completed in 2016</a:t>
          </a:r>
        </a:p>
      </dgm:t>
    </dgm:pt>
    <dgm:pt modelId="{E08DC5F1-04F1-490F-83C9-0F3B31812B55}" type="parTrans" cxnId="{A283331A-EDA8-40CC-8B87-C9ADC28E8D30}">
      <dgm:prSet/>
      <dgm:spPr/>
      <dgm:t>
        <a:bodyPr/>
        <a:lstStyle/>
        <a:p>
          <a:endParaRPr lang="en-US"/>
        </a:p>
      </dgm:t>
    </dgm:pt>
    <dgm:pt modelId="{95471A2D-3A19-452B-8DD2-064EA6E1FBF8}" type="sibTrans" cxnId="{A283331A-EDA8-40CC-8B87-C9ADC28E8D30}">
      <dgm:prSet/>
      <dgm:spPr/>
      <dgm:t>
        <a:bodyPr/>
        <a:lstStyle/>
        <a:p>
          <a:endParaRPr lang="en-US"/>
        </a:p>
      </dgm:t>
    </dgm:pt>
    <dgm:pt modelId="{4848A006-F0D9-485D-8AD0-7CBD4EC1A3E9}">
      <dgm:prSet phldrT="[Text]"/>
      <dgm:spPr/>
      <dgm:t>
        <a:bodyPr/>
        <a:lstStyle/>
        <a:p>
          <a:r>
            <a:rPr lang="en-US" dirty="0"/>
            <a:t>8 ADRs completed in 2017</a:t>
          </a:r>
        </a:p>
      </dgm:t>
    </dgm:pt>
    <dgm:pt modelId="{FC2847F7-195B-4DDE-AD4F-C6B9D20DAC08}" type="parTrans" cxnId="{DD8A9E3A-D275-409B-9204-E03CDD2CFEBE}">
      <dgm:prSet/>
      <dgm:spPr/>
      <dgm:t>
        <a:bodyPr/>
        <a:lstStyle/>
        <a:p>
          <a:endParaRPr lang="en-US"/>
        </a:p>
      </dgm:t>
    </dgm:pt>
    <dgm:pt modelId="{9E1FBD47-8C77-49AE-9663-AF3BAE237B0C}" type="sibTrans" cxnId="{DD8A9E3A-D275-409B-9204-E03CDD2CFEBE}">
      <dgm:prSet/>
      <dgm:spPr/>
      <dgm:t>
        <a:bodyPr/>
        <a:lstStyle/>
        <a:p>
          <a:endParaRPr lang="en-US"/>
        </a:p>
      </dgm:t>
    </dgm:pt>
    <dgm:pt modelId="{4629B98A-1014-4FC7-856B-32EFB36BCEE9}">
      <dgm:prSet phldrT="[Text]"/>
      <dgm:spPr/>
      <dgm:t>
        <a:bodyPr/>
        <a:lstStyle/>
        <a:p>
          <a:r>
            <a:rPr lang="en-US" dirty="0"/>
            <a:t>14 ICPEs ongoing in 2018 (88% of new CDPs)</a:t>
          </a:r>
        </a:p>
      </dgm:t>
    </dgm:pt>
    <dgm:pt modelId="{C9225070-5688-41BC-AE68-06CF59140F5F}" type="parTrans" cxnId="{76A3E2F7-BB32-47DF-90A3-6910A6A715DA}">
      <dgm:prSet/>
      <dgm:spPr/>
      <dgm:t>
        <a:bodyPr/>
        <a:lstStyle/>
        <a:p>
          <a:endParaRPr lang="en-US"/>
        </a:p>
      </dgm:t>
    </dgm:pt>
    <dgm:pt modelId="{4DAF10F2-E39C-4E70-A601-92E1993098D0}" type="sibTrans" cxnId="{76A3E2F7-BB32-47DF-90A3-6910A6A715DA}">
      <dgm:prSet/>
      <dgm:spPr/>
      <dgm:t>
        <a:bodyPr/>
        <a:lstStyle/>
        <a:p>
          <a:endParaRPr lang="en-US"/>
        </a:p>
      </dgm:t>
    </dgm:pt>
    <dgm:pt modelId="{85882780-4740-416F-8DF0-CD27A2671CBA}">
      <dgm:prSet phldrT="[Text]"/>
      <dgm:spPr/>
      <dgm:t>
        <a:bodyPr/>
        <a:lstStyle/>
        <a:p>
          <a:r>
            <a:rPr lang="en-US" dirty="0"/>
            <a:t>40 ICPEs planned for  2019 (100% of new CPDs)</a:t>
          </a:r>
        </a:p>
      </dgm:t>
    </dgm:pt>
    <dgm:pt modelId="{264D563A-E83B-4201-BE83-090F719F22FF}" type="parTrans" cxnId="{22DF3048-A0CE-4524-8DD8-855E90252555}">
      <dgm:prSet/>
      <dgm:spPr/>
      <dgm:t>
        <a:bodyPr/>
        <a:lstStyle/>
        <a:p>
          <a:endParaRPr lang="en-US"/>
        </a:p>
      </dgm:t>
    </dgm:pt>
    <dgm:pt modelId="{C68D11A0-EDFC-4110-9065-34AECB6DF776}" type="sibTrans" cxnId="{22DF3048-A0CE-4524-8DD8-855E90252555}">
      <dgm:prSet/>
      <dgm:spPr/>
      <dgm:t>
        <a:bodyPr/>
        <a:lstStyle/>
        <a:p>
          <a:endParaRPr lang="en-US"/>
        </a:p>
      </dgm:t>
    </dgm:pt>
    <dgm:pt modelId="{923F07D1-4904-43BF-BC53-67993465939C}" type="pres">
      <dgm:prSet presAssocID="{A604F9FB-41F2-4C57-A62F-9C8AF627723F}" presName="arrowDiagram" presStyleCnt="0">
        <dgm:presLayoutVars>
          <dgm:chMax val="5"/>
          <dgm:dir/>
          <dgm:resizeHandles val="exact"/>
        </dgm:presLayoutVars>
      </dgm:prSet>
      <dgm:spPr/>
    </dgm:pt>
    <dgm:pt modelId="{B7F94DF8-1A81-4D2E-95FD-137D2FB5589E}" type="pres">
      <dgm:prSet presAssocID="{A604F9FB-41F2-4C57-A62F-9C8AF627723F}" presName="arrow" presStyleLbl="bgShp" presStyleIdx="0" presStyleCnt="1" custLinFactNeighborX="355" custLinFactNeighborY="-9"/>
      <dgm:spPr/>
    </dgm:pt>
    <dgm:pt modelId="{8D4B8815-D3DD-49E2-AAE3-4A8FCEE87693}" type="pres">
      <dgm:prSet presAssocID="{A604F9FB-41F2-4C57-A62F-9C8AF627723F}" presName="arrowDiagram5" presStyleCnt="0"/>
      <dgm:spPr/>
    </dgm:pt>
    <dgm:pt modelId="{3C292607-F8FB-4725-966F-ACFFFB73DEA8}" type="pres">
      <dgm:prSet presAssocID="{7B4992EC-CBDC-406F-B6EB-6909D214FD69}" presName="bullet5a" presStyleLbl="node1" presStyleIdx="0" presStyleCnt="5"/>
      <dgm:spPr/>
    </dgm:pt>
    <dgm:pt modelId="{CF1FFC46-0898-480B-B691-97E8E380DD81}" type="pres">
      <dgm:prSet presAssocID="{7B4992EC-CBDC-406F-B6EB-6909D214FD69}" presName="textBox5a" presStyleLbl="revTx" presStyleIdx="0" presStyleCnt="5">
        <dgm:presLayoutVars>
          <dgm:bulletEnabled val="1"/>
        </dgm:presLayoutVars>
      </dgm:prSet>
      <dgm:spPr/>
    </dgm:pt>
    <dgm:pt modelId="{85FE0C24-9C33-4B44-AB31-FEB5190008BC}" type="pres">
      <dgm:prSet presAssocID="{CDB4ACFF-EC82-455E-A721-5E3986A1B99A}" presName="bullet5b" presStyleLbl="node1" presStyleIdx="1" presStyleCnt="5"/>
      <dgm:spPr/>
    </dgm:pt>
    <dgm:pt modelId="{CDA14573-15E4-4BE5-AFCE-76DCFEE0440E}" type="pres">
      <dgm:prSet presAssocID="{CDB4ACFF-EC82-455E-A721-5E3986A1B99A}" presName="textBox5b" presStyleLbl="revTx" presStyleIdx="1" presStyleCnt="5">
        <dgm:presLayoutVars>
          <dgm:bulletEnabled val="1"/>
        </dgm:presLayoutVars>
      </dgm:prSet>
      <dgm:spPr/>
    </dgm:pt>
    <dgm:pt modelId="{3814BE9B-C006-48B9-AA9F-81E2C7A952B4}" type="pres">
      <dgm:prSet presAssocID="{4848A006-F0D9-485D-8AD0-7CBD4EC1A3E9}" presName="bullet5c" presStyleLbl="node1" presStyleIdx="2" presStyleCnt="5"/>
      <dgm:spPr/>
    </dgm:pt>
    <dgm:pt modelId="{2FC724E1-A4C2-4AA1-A40D-43AEF8AA4B70}" type="pres">
      <dgm:prSet presAssocID="{4848A006-F0D9-485D-8AD0-7CBD4EC1A3E9}" presName="textBox5c" presStyleLbl="revTx" presStyleIdx="2" presStyleCnt="5">
        <dgm:presLayoutVars>
          <dgm:bulletEnabled val="1"/>
        </dgm:presLayoutVars>
      </dgm:prSet>
      <dgm:spPr/>
    </dgm:pt>
    <dgm:pt modelId="{9579C6BD-C22A-40A2-ADB0-D18F99BC4741}" type="pres">
      <dgm:prSet presAssocID="{4629B98A-1014-4FC7-856B-32EFB36BCEE9}" presName="bullet5d" presStyleLbl="node1" presStyleIdx="3" presStyleCnt="5"/>
      <dgm:spPr/>
    </dgm:pt>
    <dgm:pt modelId="{54C4EDF4-1441-492F-8A3C-2EA5EF3B2856}" type="pres">
      <dgm:prSet presAssocID="{4629B98A-1014-4FC7-856B-32EFB36BCEE9}" presName="textBox5d" presStyleLbl="revTx" presStyleIdx="3" presStyleCnt="5">
        <dgm:presLayoutVars>
          <dgm:bulletEnabled val="1"/>
        </dgm:presLayoutVars>
      </dgm:prSet>
      <dgm:spPr/>
    </dgm:pt>
    <dgm:pt modelId="{6B3F952D-3298-473D-919E-DE3CB0E10413}" type="pres">
      <dgm:prSet presAssocID="{85882780-4740-416F-8DF0-CD27A2671CBA}" presName="bullet5e" presStyleLbl="node1" presStyleIdx="4" presStyleCnt="5"/>
      <dgm:spPr/>
    </dgm:pt>
    <dgm:pt modelId="{F3A54D6B-1314-4C45-9ECF-80F03E6403FE}" type="pres">
      <dgm:prSet presAssocID="{85882780-4740-416F-8DF0-CD27A2671CBA}" presName="textBox5e" presStyleLbl="revTx" presStyleIdx="4" presStyleCnt="5">
        <dgm:presLayoutVars>
          <dgm:bulletEnabled val="1"/>
        </dgm:presLayoutVars>
      </dgm:prSet>
      <dgm:spPr/>
    </dgm:pt>
  </dgm:ptLst>
  <dgm:cxnLst>
    <dgm:cxn modelId="{A283331A-EDA8-40CC-8B87-C9ADC28E8D30}" srcId="{A604F9FB-41F2-4C57-A62F-9C8AF627723F}" destId="{CDB4ACFF-EC82-455E-A721-5E3986A1B99A}" srcOrd="1" destOrd="0" parTransId="{E08DC5F1-04F1-490F-83C9-0F3B31812B55}" sibTransId="{95471A2D-3A19-452B-8DD2-064EA6E1FBF8}"/>
    <dgm:cxn modelId="{A38C4622-5872-40A4-85FD-B6D6B42E1540}" type="presOf" srcId="{4629B98A-1014-4FC7-856B-32EFB36BCEE9}" destId="{54C4EDF4-1441-492F-8A3C-2EA5EF3B2856}" srcOrd="0" destOrd="0" presId="urn:microsoft.com/office/officeart/2005/8/layout/arrow2"/>
    <dgm:cxn modelId="{DD8A9E3A-D275-409B-9204-E03CDD2CFEBE}" srcId="{A604F9FB-41F2-4C57-A62F-9C8AF627723F}" destId="{4848A006-F0D9-485D-8AD0-7CBD4EC1A3E9}" srcOrd="2" destOrd="0" parTransId="{FC2847F7-195B-4DDE-AD4F-C6B9D20DAC08}" sibTransId="{9E1FBD47-8C77-49AE-9663-AF3BAE237B0C}"/>
    <dgm:cxn modelId="{22DF3048-A0CE-4524-8DD8-855E90252555}" srcId="{A604F9FB-41F2-4C57-A62F-9C8AF627723F}" destId="{85882780-4740-416F-8DF0-CD27A2671CBA}" srcOrd="4" destOrd="0" parTransId="{264D563A-E83B-4201-BE83-090F719F22FF}" sibTransId="{C68D11A0-EDFC-4110-9065-34AECB6DF776}"/>
    <dgm:cxn modelId="{330C8C4B-85C7-48FB-997F-3B8FB558496F}" srcId="{A604F9FB-41F2-4C57-A62F-9C8AF627723F}" destId="{7B4992EC-CBDC-406F-B6EB-6909D214FD69}" srcOrd="0" destOrd="0" parTransId="{B5A26E0C-8AF9-413E-8BAC-E24D5FF84463}" sibTransId="{BDD19690-0DD0-483E-B5D1-9F1E21F62411}"/>
    <dgm:cxn modelId="{63486E77-3E4A-4167-9BBC-40B4DB6EB5DB}" type="presOf" srcId="{85882780-4740-416F-8DF0-CD27A2671CBA}" destId="{F3A54D6B-1314-4C45-9ECF-80F03E6403FE}" srcOrd="0" destOrd="0" presId="urn:microsoft.com/office/officeart/2005/8/layout/arrow2"/>
    <dgm:cxn modelId="{535FE0B4-41A8-465A-BA33-4C0AFE0E244B}" type="presOf" srcId="{A604F9FB-41F2-4C57-A62F-9C8AF627723F}" destId="{923F07D1-4904-43BF-BC53-67993465939C}" srcOrd="0" destOrd="0" presId="urn:microsoft.com/office/officeart/2005/8/layout/arrow2"/>
    <dgm:cxn modelId="{5CCE66D6-3B7C-4930-8E54-FAF908395391}" type="presOf" srcId="{CDB4ACFF-EC82-455E-A721-5E3986A1B99A}" destId="{CDA14573-15E4-4BE5-AFCE-76DCFEE0440E}" srcOrd="0" destOrd="0" presId="urn:microsoft.com/office/officeart/2005/8/layout/arrow2"/>
    <dgm:cxn modelId="{54AE2EDB-8110-48C3-966D-CDE969E0F0EA}" type="presOf" srcId="{4848A006-F0D9-485D-8AD0-7CBD4EC1A3E9}" destId="{2FC724E1-A4C2-4AA1-A40D-43AEF8AA4B70}" srcOrd="0" destOrd="0" presId="urn:microsoft.com/office/officeart/2005/8/layout/arrow2"/>
    <dgm:cxn modelId="{76A3E2F7-BB32-47DF-90A3-6910A6A715DA}" srcId="{A604F9FB-41F2-4C57-A62F-9C8AF627723F}" destId="{4629B98A-1014-4FC7-856B-32EFB36BCEE9}" srcOrd="3" destOrd="0" parTransId="{C9225070-5688-41BC-AE68-06CF59140F5F}" sibTransId="{4DAF10F2-E39C-4E70-A601-92E1993098D0}"/>
    <dgm:cxn modelId="{17300AFB-0C21-4237-8502-28BC6BDC60E5}" type="presOf" srcId="{7B4992EC-CBDC-406F-B6EB-6909D214FD69}" destId="{CF1FFC46-0898-480B-B691-97E8E380DD81}" srcOrd="0" destOrd="0" presId="urn:microsoft.com/office/officeart/2005/8/layout/arrow2"/>
    <dgm:cxn modelId="{0540BA97-D51F-4683-94C9-47098CE6A328}" type="presParOf" srcId="{923F07D1-4904-43BF-BC53-67993465939C}" destId="{B7F94DF8-1A81-4D2E-95FD-137D2FB5589E}" srcOrd="0" destOrd="0" presId="urn:microsoft.com/office/officeart/2005/8/layout/arrow2"/>
    <dgm:cxn modelId="{6ED48AAE-CB08-4767-89FF-5B82D5D6FCD8}" type="presParOf" srcId="{923F07D1-4904-43BF-BC53-67993465939C}" destId="{8D4B8815-D3DD-49E2-AAE3-4A8FCEE87693}" srcOrd="1" destOrd="0" presId="urn:microsoft.com/office/officeart/2005/8/layout/arrow2"/>
    <dgm:cxn modelId="{C4909E26-4702-41D3-A406-5B5ADAB40BF6}" type="presParOf" srcId="{8D4B8815-D3DD-49E2-AAE3-4A8FCEE87693}" destId="{3C292607-F8FB-4725-966F-ACFFFB73DEA8}" srcOrd="0" destOrd="0" presId="urn:microsoft.com/office/officeart/2005/8/layout/arrow2"/>
    <dgm:cxn modelId="{D56A1709-920E-4E91-AD3E-8EE46F0CEC7E}" type="presParOf" srcId="{8D4B8815-D3DD-49E2-AAE3-4A8FCEE87693}" destId="{CF1FFC46-0898-480B-B691-97E8E380DD81}" srcOrd="1" destOrd="0" presId="urn:microsoft.com/office/officeart/2005/8/layout/arrow2"/>
    <dgm:cxn modelId="{F3F0A31B-3183-41EB-B16A-DF8F0F809729}" type="presParOf" srcId="{8D4B8815-D3DD-49E2-AAE3-4A8FCEE87693}" destId="{85FE0C24-9C33-4B44-AB31-FEB5190008BC}" srcOrd="2" destOrd="0" presId="urn:microsoft.com/office/officeart/2005/8/layout/arrow2"/>
    <dgm:cxn modelId="{74FF5991-6E27-445A-9428-A24EA81E8234}" type="presParOf" srcId="{8D4B8815-D3DD-49E2-AAE3-4A8FCEE87693}" destId="{CDA14573-15E4-4BE5-AFCE-76DCFEE0440E}" srcOrd="3" destOrd="0" presId="urn:microsoft.com/office/officeart/2005/8/layout/arrow2"/>
    <dgm:cxn modelId="{881C0400-4693-4FF4-955F-899CAB1864A0}" type="presParOf" srcId="{8D4B8815-D3DD-49E2-AAE3-4A8FCEE87693}" destId="{3814BE9B-C006-48B9-AA9F-81E2C7A952B4}" srcOrd="4" destOrd="0" presId="urn:microsoft.com/office/officeart/2005/8/layout/arrow2"/>
    <dgm:cxn modelId="{C0C4C96C-9C13-4927-A626-DDFFA68582A1}" type="presParOf" srcId="{8D4B8815-D3DD-49E2-AAE3-4A8FCEE87693}" destId="{2FC724E1-A4C2-4AA1-A40D-43AEF8AA4B70}" srcOrd="5" destOrd="0" presId="urn:microsoft.com/office/officeart/2005/8/layout/arrow2"/>
    <dgm:cxn modelId="{BE590FA2-AB3C-49AB-BD2E-0490BA88CED2}" type="presParOf" srcId="{8D4B8815-D3DD-49E2-AAE3-4A8FCEE87693}" destId="{9579C6BD-C22A-40A2-ADB0-D18F99BC4741}" srcOrd="6" destOrd="0" presId="urn:microsoft.com/office/officeart/2005/8/layout/arrow2"/>
    <dgm:cxn modelId="{2420C6B0-EF21-4571-8121-18AA89477615}" type="presParOf" srcId="{8D4B8815-D3DD-49E2-AAE3-4A8FCEE87693}" destId="{54C4EDF4-1441-492F-8A3C-2EA5EF3B2856}" srcOrd="7" destOrd="0" presId="urn:microsoft.com/office/officeart/2005/8/layout/arrow2"/>
    <dgm:cxn modelId="{C7BFEB0E-689B-401B-B976-EC565B0ED0A6}" type="presParOf" srcId="{8D4B8815-D3DD-49E2-AAE3-4A8FCEE87693}" destId="{6B3F952D-3298-473D-919E-DE3CB0E10413}" srcOrd="8" destOrd="0" presId="urn:microsoft.com/office/officeart/2005/8/layout/arrow2"/>
    <dgm:cxn modelId="{B6F2EDC9-C28A-4980-817F-92A3D0D2D8F3}" type="presParOf" srcId="{8D4B8815-D3DD-49E2-AAE3-4A8FCEE87693}" destId="{F3A54D6B-1314-4C45-9ECF-80F03E6403FE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5E2CF9C-750F-408B-AD80-BB3C482FA14F}" type="doc">
      <dgm:prSet loTypeId="urn:microsoft.com/office/officeart/2005/8/layout/hierarchy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41DCBD3-DD3C-4123-8480-7E78F1D617CA}">
      <dgm:prSet phldrT="[Text]" custT="1"/>
      <dgm:spPr>
        <a:xfrm>
          <a:off x="1488" y="678077"/>
          <a:ext cx="1710531" cy="855265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6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Vision for IEO</a:t>
          </a:r>
        </a:p>
      </dgm:t>
    </dgm:pt>
    <dgm:pt modelId="{D7FFED51-2482-415C-BCC4-B41BCA9FCFD0}" type="parTrans" cxnId="{CF556513-CDC3-4F18-B102-C97A95675E36}">
      <dgm:prSet/>
      <dgm:spPr/>
      <dgm:t>
        <a:bodyPr/>
        <a:lstStyle/>
        <a:p>
          <a:endParaRPr lang="en-US"/>
        </a:p>
      </dgm:t>
    </dgm:pt>
    <dgm:pt modelId="{57B09EEE-0652-4151-8FFD-66230FCAB5DB}" type="sibTrans" cxnId="{CF556513-CDC3-4F18-B102-C97A95675E36}">
      <dgm:prSet/>
      <dgm:spPr/>
      <dgm:t>
        <a:bodyPr/>
        <a:lstStyle/>
        <a:p>
          <a:endParaRPr lang="en-US"/>
        </a:p>
      </dgm:t>
    </dgm:pt>
    <dgm:pt modelId="{224BDD68-7ACE-4822-BD59-EF4255976DD6}">
      <dgm:prSet phldrT="[Text]" custT="1"/>
      <dgm:spPr>
        <a:xfrm>
          <a:off x="343594" y="1747159"/>
          <a:ext cx="1368424" cy="855265"/>
        </a:xfrm>
        <a:prstGeom prst="roundRect">
          <a:avLst>
            <a:gd name="adj" fmla="val 10000"/>
          </a:avLst>
        </a:prstGeom>
        <a:solidFill>
          <a:srgbClr val="5B9BD5">
            <a:hueOff val="-1689636"/>
            <a:satOff val="-4355"/>
            <a:lumOff val="-2941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6670" tIns="17780" rIns="26670" bIns="17780" numCol="1" spcCol="1270" anchor="ctr" anchorCtr="0"/>
        <a:lstStyle/>
        <a:p>
          <a:pPr marL="0" algn="ctr" defTabSz="914400" rtl="0" eaLnBrk="1" latinLnBrk="0" hangingPunct="1">
            <a:buNone/>
          </a:pPr>
          <a:r>
            <a:rPr lang="en-US" sz="1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Advice on strategic directions </a:t>
          </a:r>
        </a:p>
      </dgm:t>
    </dgm:pt>
    <dgm:pt modelId="{7EFD5880-9AAF-46F4-9E7C-4F9F3BA0A4E3}" type="parTrans" cxnId="{104CA9AE-B593-4E9E-89EE-8A654344E318}">
      <dgm:prSet/>
      <dgm:spPr>
        <a:xfrm>
          <a:off x="172541" y="1533343"/>
          <a:ext cx="171053" cy="6414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1449"/>
              </a:lnTo>
              <a:lnTo>
                <a:pt x="171053" y="641449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2073B554-ECAD-4C79-AC07-8E5C018751A9}" type="sibTrans" cxnId="{104CA9AE-B593-4E9E-89EE-8A654344E318}">
      <dgm:prSet/>
      <dgm:spPr/>
      <dgm:t>
        <a:bodyPr/>
        <a:lstStyle/>
        <a:p>
          <a:endParaRPr lang="en-US"/>
        </a:p>
      </dgm:t>
    </dgm:pt>
    <dgm:pt modelId="{5E8AED35-5111-4ADF-A8CD-DEDED679BE72}">
      <dgm:prSet phldrT="[Text]" custT="1"/>
      <dgm:spPr>
        <a:xfrm>
          <a:off x="343594" y="2816241"/>
          <a:ext cx="1368424" cy="855265"/>
        </a:xfrm>
        <a:prstGeom prst="roundRect">
          <a:avLst>
            <a:gd name="adj" fmla="val 10000"/>
          </a:avLst>
        </a:prstGeom>
        <a:solidFill>
          <a:srgbClr val="44546A">
            <a:lumMod val="60000"/>
            <a:lumOff val="4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26670" tIns="17780" rIns="26670" bIns="17780" numCol="1" spcCol="1270" anchor="ctr" anchorCtr="0"/>
        <a:lstStyle/>
        <a:p>
          <a:pPr marL="0" algn="ctr" defTabSz="914400" rtl="0" eaLnBrk="1" latinLnBrk="0" hangingPunct="1">
            <a:buNone/>
          </a:pPr>
          <a:r>
            <a:rPr lang="en-US" sz="1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 new vision for the IEO</a:t>
          </a:r>
        </a:p>
      </dgm:t>
    </dgm:pt>
    <dgm:pt modelId="{80FEE843-9EBD-45B5-A72A-D5BABF080CC6}" type="parTrans" cxnId="{0E5D9CC0-FF9F-48B2-A9C8-CF73281EA36B}">
      <dgm:prSet/>
      <dgm:spPr>
        <a:xfrm>
          <a:off x="172541" y="1533343"/>
          <a:ext cx="171053" cy="1710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0531"/>
              </a:lnTo>
              <a:lnTo>
                <a:pt x="171053" y="1710531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11F96B60-A2FB-4142-9CB7-03B0006E9D87}" type="sibTrans" cxnId="{0E5D9CC0-FF9F-48B2-A9C8-CF73281EA36B}">
      <dgm:prSet/>
      <dgm:spPr/>
      <dgm:t>
        <a:bodyPr/>
        <a:lstStyle/>
        <a:p>
          <a:endParaRPr lang="en-US"/>
        </a:p>
      </dgm:t>
    </dgm:pt>
    <dgm:pt modelId="{29FF54F6-77B9-4588-98BC-AFDF3EBD9233}">
      <dgm:prSet phldrT="[Text]" custT="1"/>
      <dgm:spPr>
        <a:xfrm>
          <a:off x="2139652" y="678077"/>
          <a:ext cx="1710531" cy="855265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6670" tIns="17780" rIns="26670" bIns="1778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Independence</a:t>
          </a:r>
          <a:endParaRPr lang="en-US" sz="14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7C9C72EC-81AA-4C73-8424-6A7FF4B798BF}" type="parTrans" cxnId="{DF9296B9-3673-421D-9F31-A335E6ABE43A}">
      <dgm:prSet/>
      <dgm:spPr/>
      <dgm:t>
        <a:bodyPr/>
        <a:lstStyle/>
        <a:p>
          <a:endParaRPr lang="en-US"/>
        </a:p>
      </dgm:t>
    </dgm:pt>
    <dgm:pt modelId="{4D34FA17-965E-4A24-BAC0-0FE45596101E}" type="sibTrans" cxnId="{DF9296B9-3673-421D-9F31-A335E6ABE43A}">
      <dgm:prSet/>
      <dgm:spPr/>
      <dgm:t>
        <a:bodyPr/>
        <a:lstStyle/>
        <a:p>
          <a:endParaRPr lang="en-US"/>
        </a:p>
      </dgm:t>
    </dgm:pt>
    <dgm:pt modelId="{B8BA3220-8004-4B8E-BD92-76260F12AFDA}">
      <dgm:prSet phldrT="[Text]" custT="1"/>
      <dgm:spPr>
        <a:xfrm>
          <a:off x="2481758" y="1747159"/>
          <a:ext cx="1368424" cy="855265"/>
        </a:xfrm>
        <a:prstGeom prst="roundRect">
          <a:avLst>
            <a:gd name="adj" fmla="val 10000"/>
          </a:avLst>
        </a:prstGeom>
        <a:solidFill>
          <a:srgbClr val="5B9BD5">
            <a:hueOff val="-1689636"/>
            <a:satOff val="-4355"/>
            <a:lumOff val="-2941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6670" tIns="17780" rIns="26670" bIns="17780" numCol="1" spcCol="1270" anchor="ctr" anchorCtr="0"/>
        <a:lstStyle/>
        <a:p>
          <a:pPr>
            <a:buNone/>
          </a:pPr>
          <a:r>
            <a:rPr lang="en-US" sz="14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Advice on independence, draft policy</a:t>
          </a:r>
        </a:p>
      </dgm:t>
    </dgm:pt>
    <dgm:pt modelId="{FF365C64-9A50-4B2D-8185-373A7443BD85}" type="parTrans" cxnId="{85F08617-18BF-46A9-96AF-23063EE9596A}">
      <dgm:prSet/>
      <dgm:spPr>
        <a:xfrm>
          <a:off x="2310705" y="1533343"/>
          <a:ext cx="171053" cy="6414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1449"/>
              </a:lnTo>
              <a:lnTo>
                <a:pt x="171053" y="641449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ACF99E5E-E8DA-4346-8457-ED95CDF1CCB0}" type="sibTrans" cxnId="{85F08617-18BF-46A9-96AF-23063EE9596A}">
      <dgm:prSet/>
      <dgm:spPr/>
      <dgm:t>
        <a:bodyPr/>
        <a:lstStyle/>
        <a:p>
          <a:endParaRPr lang="en-US"/>
        </a:p>
      </dgm:t>
    </dgm:pt>
    <dgm:pt modelId="{C79EA1DC-741C-411E-B4EF-DAF4AAB90539}">
      <dgm:prSet custT="1"/>
      <dgm:spPr>
        <a:xfrm>
          <a:off x="343594" y="3885323"/>
          <a:ext cx="1368424" cy="855265"/>
        </a:xfrm>
        <a:prstGeom prst="roundRect">
          <a:avLst>
            <a:gd name="adj" fmla="val 10000"/>
          </a:avLst>
        </a:prstGeom>
        <a:solidFill>
          <a:srgbClr val="44546A">
            <a:lumMod val="60000"/>
            <a:lumOff val="4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4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Model </a:t>
          </a:r>
          <a:r>
            <a:rPr lang="en-US" sz="15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Change: from contracting to conducting evaluations</a:t>
          </a:r>
        </a:p>
      </dgm:t>
    </dgm:pt>
    <dgm:pt modelId="{F5D12733-3EF8-4F9B-8440-99573EF9A28B}" type="parTrans" cxnId="{0D2751E4-07F5-4ABB-A995-D3D9570F2F9C}">
      <dgm:prSet/>
      <dgm:spPr>
        <a:xfrm>
          <a:off x="172541" y="1533343"/>
          <a:ext cx="171053" cy="27796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9613"/>
              </a:lnTo>
              <a:lnTo>
                <a:pt x="171053" y="2779613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23F111E4-2226-42C0-8DB0-06F294C920B2}" type="sibTrans" cxnId="{0D2751E4-07F5-4ABB-A995-D3D9570F2F9C}">
      <dgm:prSet/>
      <dgm:spPr/>
      <dgm:t>
        <a:bodyPr/>
        <a:lstStyle/>
        <a:p>
          <a:endParaRPr lang="en-US"/>
        </a:p>
      </dgm:t>
    </dgm:pt>
    <dgm:pt modelId="{5942FAF4-436E-4457-B83A-C48893860DD2}">
      <dgm:prSet custT="1"/>
      <dgm:spPr>
        <a:xfrm>
          <a:off x="2481758" y="3885323"/>
          <a:ext cx="1368424" cy="855265"/>
        </a:xfrm>
        <a:prstGeom prst="roundRect">
          <a:avLst>
            <a:gd name="adj" fmla="val 10000"/>
          </a:avLst>
        </a:prstGeom>
        <a:solidFill>
          <a:srgbClr val="44546A">
            <a:lumMod val="60000"/>
            <a:lumOff val="4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4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Amplified “independence message” through critical evaluations</a:t>
          </a:r>
        </a:p>
      </dgm:t>
    </dgm:pt>
    <dgm:pt modelId="{AD9DA12E-23D5-4978-8F2B-FB6472B63A79}" type="parTrans" cxnId="{344F38D7-9BDD-4579-8173-2E7D3DF5690B}">
      <dgm:prSet/>
      <dgm:spPr>
        <a:xfrm>
          <a:off x="2310705" y="1533343"/>
          <a:ext cx="171053" cy="27796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9613"/>
              </a:lnTo>
              <a:lnTo>
                <a:pt x="171053" y="2779613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CCF0FCAD-74DE-4FC1-98A4-2B14A7E88625}" type="sibTrans" cxnId="{344F38D7-9BDD-4579-8173-2E7D3DF5690B}">
      <dgm:prSet/>
      <dgm:spPr/>
      <dgm:t>
        <a:bodyPr/>
        <a:lstStyle/>
        <a:p>
          <a:endParaRPr lang="en-US"/>
        </a:p>
      </dgm:t>
    </dgm:pt>
    <dgm:pt modelId="{C4454536-9573-4DC3-969A-F706E68D774B}">
      <dgm:prSet custT="1"/>
      <dgm:spPr>
        <a:xfrm>
          <a:off x="6415980" y="678077"/>
          <a:ext cx="1710531" cy="855265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6670" tIns="17780" rIns="26670" bIns="1778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International</a:t>
          </a:r>
          <a:r>
            <a:rPr lang="en-US" sz="1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visibility</a:t>
          </a:r>
        </a:p>
      </dgm:t>
    </dgm:pt>
    <dgm:pt modelId="{20BBD985-87B1-4CE2-ADC5-A5494B34AC06}" type="parTrans" cxnId="{249CECDD-87E1-4627-B2D5-DBE074EB298B}">
      <dgm:prSet/>
      <dgm:spPr/>
      <dgm:t>
        <a:bodyPr/>
        <a:lstStyle/>
        <a:p>
          <a:endParaRPr lang="en-US"/>
        </a:p>
      </dgm:t>
    </dgm:pt>
    <dgm:pt modelId="{AD3DE9E6-5D73-4E45-B261-3BC0A1850DAD}" type="sibTrans" cxnId="{249CECDD-87E1-4627-B2D5-DBE074EB298B}">
      <dgm:prSet/>
      <dgm:spPr/>
      <dgm:t>
        <a:bodyPr/>
        <a:lstStyle/>
        <a:p>
          <a:endParaRPr lang="en-US"/>
        </a:p>
      </dgm:t>
    </dgm:pt>
    <dgm:pt modelId="{08CC4207-21DC-4BBC-A778-EC000F8F549E}">
      <dgm:prSet custT="1"/>
      <dgm:spPr>
        <a:xfrm>
          <a:off x="6758086" y="3885323"/>
          <a:ext cx="1368424" cy="855265"/>
        </a:xfrm>
        <a:prstGeom prst="roundRect">
          <a:avLst>
            <a:gd name="adj" fmla="val 10000"/>
          </a:avLst>
        </a:prstGeom>
        <a:solidFill>
          <a:srgbClr val="44546A">
            <a:lumMod val="60000"/>
            <a:lumOff val="4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Greater engagement with global evaluation networks and platforms</a:t>
          </a:r>
        </a:p>
      </dgm:t>
    </dgm:pt>
    <dgm:pt modelId="{AD15BA78-84CE-460B-8FE8-6AD4B507E8B7}" type="parTrans" cxnId="{A3FE4D38-060B-4E30-80C0-83660B54E59C}">
      <dgm:prSet/>
      <dgm:spPr>
        <a:xfrm>
          <a:off x="6587033" y="1533343"/>
          <a:ext cx="171053" cy="27796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9613"/>
              </a:lnTo>
              <a:lnTo>
                <a:pt x="171053" y="2779613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16CF4970-B255-43D9-9AC6-467DD6137526}" type="sibTrans" cxnId="{A3FE4D38-060B-4E30-80C0-83660B54E59C}">
      <dgm:prSet/>
      <dgm:spPr/>
      <dgm:t>
        <a:bodyPr/>
        <a:lstStyle/>
        <a:p>
          <a:endParaRPr lang="en-US"/>
        </a:p>
      </dgm:t>
    </dgm:pt>
    <dgm:pt modelId="{CF283570-961F-463F-8831-CD6FF960433C}">
      <dgm:prSet custT="1"/>
      <dgm:spPr>
        <a:xfrm>
          <a:off x="6758086" y="1747159"/>
          <a:ext cx="1368424" cy="855265"/>
        </a:xfrm>
        <a:prstGeom prst="roundRect">
          <a:avLst>
            <a:gd name="adj" fmla="val 10000"/>
          </a:avLst>
        </a:prstGeom>
        <a:solidFill>
          <a:srgbClr val="54CCCD">
            <a:alpha val="89804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Advice and contributions to IEO thinking on strategic issues</a:t>
          </a:r>
        </a:p>
      </dgm:t>
    </dgm:pt>
    <dgm:pt modelId="{2432910B-0850-4950-9E72-A42D9277178E}" type="parTrans" cxnId="{DF87FDB4-E481-4FA7-BC3F-5E8BD11513A8}">
      <dgm:prSet/>
      <dgm:spPr>
        <a:xfrm>
          <a:off x="6587033" y="1533343"/>
          <a:ext cx="171053" cy="6414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1449"/>
              </a:lnTo>
              <a:lnTo>
                <a:pt x="171053" y="641449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B11365A7-DEFA-4169-8C16-4ECE9DA644CA}" type="sibTrans" cxnId="{DF87FDB4-E481-4FA7-BC3F-5E8BD11513A8}">
      <dgm:prSet/>
      <dgm:spPr/>
      <dgm:t>
        <a:bodyPr/>
        <a:lstStyle/>
        <a:p>
          <a:endParaRPr lang="en-US"/>
        </a:p>
      </dgm:t>
    </dgm:pt>
    <dgm:pt modelId="{D24E6E53-5084-4344-B28B-866AE03DB5C6}">
      <dgm:prSet custT="1"/>
      <dgm:spPr>
        <a:xfrm>
          <a:off x="6758086" y="2816241"/>
          <a:ext cx="1368424" cy="855265"/>
        </a:xfrm>
        <a:prstGeom prst="roundRect">
          <a:avLst>
            <a:gd name="adj" fmla="val 10000"/>
          </a:avLst>
        </a:prstGeom>
        <a:solidFill>
          <a:srgbClr val="44546A">
            <a:lumMod val="60000"/>
            <a:lumOff val="4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26670" tIns="17780" rIns="26670" bIns="17780" numCol="1" spcCol="1270" anchor="ctr" anchorCtr="0"/>
        <a:lstStyle/>
        <a:p>
          <a:pPr>
            <a:buNone/>
          </a:pPr>
          <a:r>
            <a:rPr lang="en-US" sz="14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NEC Conferences expanded</a:t>
          </a:r>
        </a:p>
      </dgm:t>
    </dgm:pt>
    <dgm:pt modelId="{9A142F64-B671-4B61-AF7D-E37567BD08C6}" type="parTrans" cxnId="{A427B68F-BB76-42B1-B3AA-EF9495FB7D3B}">
      <dgm:prSet/>
      <dgm:spPr>
        <a:xfrm>
          <a:off x="6587033" y="1533343"/>
          <a:ext cx="171053" cy="1710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0531"/>
              </a:lnTo>
              <a:lnTo>
                <a:pt x="171053" y="1710531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8689F4FA-C5B8-4620-AF5C-911C525C186E}" type="sibTrans" cxnId="{A427B68F-BB76-42B1-B3AA-EF9495FB7D3B}">
      <dgm:prSet/>
      <dgm:spPr/>
      <dgm:t>
        <a:bodyPr/>
        <a:lstStyle/>
        <a:p>
          <a:endParaRPr lang="en-US"/>
        </a:p>
      </dgm:t>
    </dgm:pt>
    <dgm:pt modelId="{AEBE938F-8B23-4D3C-B4C2-203DCCB57C85}">
      <dgm:prSet custT="1"/>
      <dgm:spPr>
        <a:xfrm>
          <a:off x="2481758" y="2816241"/>
          <a:ext cx="1368424" cy="855265"/>
        </a:xfrm>
        <a:prstGeom prst="roundRect">
          <a:avLst>
            <a:gd name="adj" fmla="val 10000"/>
          </a:avLst>
        </a:prstGeom>
        <a:solidFill>
          <a:srgbClr val="44546A">
            <a:lumMod val="60000"/>
            <a:lumOff val="4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26670" tIns="17780" rIns="26670" bIns="17780" numCol="1" spcCol="1270" anchor="ctr" anchorCtr="0"/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Revised Evaluation Policy</a:t>
          </a:r>
        </a:p>
      </dgm:t>
    </dgm:pt>
    <dgm:pt modelId="{70F5D859-2D0F-410E-9EC7-EF61FFC43A4B}" type="parTrans" cxnId="{DC113315-36D0-491A-8BE6-A41BDE83A127}">
      <dgm:prSet/>
      <dgm:spPr>
        <a:xfrm>
          <a:off x="2310705" y="1533343"/>
          <a:ext cx="171053" cy="1710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0531"/>
              </a:lnTo>
              <a:lnTo>
                <a:pt x="171053" y="1710531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776BEFF0-9D8F-4F54-874F-D50CEC1477D3}" type="sibTrans" cxnId="{DC113315-36D0-491A-8BE6-A41BDE83A127}">
      <dgm:prSet/>
      <dgm:spPr/>
      <dgm:t>
        <a:bodyPr/>
        <a:lstStyle/>
        <a:p>
          <a:endParaRPr lang="en-US"/>
        </a:p>
      </dgm:t>
    </dgm:pt>
    <dgm:pt modelId="{BB88135B-8B1E-4C8F-8B9F-ED04C5FC9DE3}">
      <dgm:prSet custT="1"/>
      <dgm:spPr>
        <a:xfrm>
          <a:off x="4277816" y="678077"/>
          <a:ext cx="1710531" cy="855265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6670" tIns="17780" rIns="26670" bIns="1778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Quality </a:t>
          </a:r>
          <a:r>
            <a:rPr lang="en-US" sz="16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Assurance</a:t>
          </a:r>
          <a:endParaRPr lang="en-US" sz="14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CB47EBCB-E076-4170-87A6-4C153846E060}" type="parTrans" cxnId="{04917086-E9EA-40ED-90D5-7BF21AFCA9D1}">
      <dgm:prSet/>
      <dgm:spPr/>
      <dgm:t>
        <a:bodyPr/>
        <a:lstStyle/>
        <a:p>
          <a:endParaRPr lang="en-US"/>
        </a:p>
      </dgm:t>
    </dgm:pt>
    <dgm:pt modelId="{8B0E8119-DFC6-4FAA-B169-C027D74B9602}" type="sibTrans" cxnId="{04917086-E9EA-40ED-90D5-7BF21AFCA9D1}">
      <dgm:prSet/>
      <dgm:spPr/>
      <dgm:t>
        <a:bodyPr/>
        <a:lstStyle/>
        <a:p>
          <a:endParaRPr lang="en-US"/>
        </a:p>
      </dgm:t>
    </dgm:pt>
    <dgm:pt modelId="{9C25B728-5AF3-4B3A-9B76-DA7407F431D7}">
      <dgm:prSet custT="1"/>
      <dgm:spPr>
        <a:xfrm>
          <a:off x="4619922" y="2816241"/>
          <a:ext cx="1368424" cy="855265"/>
        </a:xfrm>
        <a:prstGeom prst="roundRect">
          <a:avLst>
            <a:gd name="adj" fmla="val 10000"/>
          </a:avLst>
        </a:prstGeom>
        <a:solidFill>
          <a:srgbClr val="44546A">
            <a:lumMod val="60000"/>
            <a:lumOff val="4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26670" tIns="17780" rIns="26670" bIns="17780" numCol="1" spcCol="1270" anchor="ctr" anchorCtr="0"/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IEO-led ADRs/ICPEs and thematic evaluations</a:t>
          </a:r>
        </a:p>
      </dgm:t>
    </dgm:pt>
    <dgm:pt modelId="{763EC2E9-6B3A-44EE-BD1D-9D3E7D8BEE15}" type="parTrans" cxnId="{13B54D93-930B-4144-BC3B-8ED66B87CD30}">
      <dgm:prSet/>
      <dgm:spPr>
        <a:xfrm>
          <a:off x="4448869" y="1533343"/>
          <a:ext cx="171053" cy="1710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0531"/>
              </a:lnTo>
              <a:lnTo>
                <a:pt x="171053" y="1710531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B9256C1C-9251-4F4F-8742-7CF2BEF5AAEC}" type="sibTrans" cxnId="{13B54D93-930B-4144-BC3B-8ED66B87CD30}">
      <dgm:prSet/>
      <dgm:spPr/>
      <dgm:t>
        <a:bodyPr/>
        <a:lstStyle/>
        <a:p>
          <a:endParaRPr lang="en-US"/>
        </a:p>
      </dgm:t>
    </dgm:pt>
    <dgm:pt modelId="{658F3301-4E29-4A5A-842E-49D53AC3980D}">
      <dgm:prSet custT="1"/>
      <dgm:spPr>
        <a:xfrm>
          <a:off x="4619922" y="1747159"/>
          <a:ext cx="1368424" cy="855265"/>
        </a:xfrm>
        <a:prstGeom prst="roundRect">
          <a:avLst>
            <a:gd name="adj" fmla="val 10000"/>
          </a:avLst>
        </a:prstGeom>
        <a:solidFill>
          <a:srgbClr val="54CCCD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6670" tIns="17780" rIns="26670" bIns="17780" numCol="1" spcCol="1270" anchor="ctr" anchorCtr="0"/>
        <a:lstStyle/>
        <a:p>
          <a:pPr>
            <a:buNone/>
          </a:pPr>
          <a:r>
            <a:rPr lang="en-US" sz="1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Advice on methodology; quality assurance of evaluation reports </a:t>
          </a:r>
        </a:p>
      </dgm:t>
    </dgm:pt>
    <dgm:pt modelId="{44814E7D-BFEA-4831-A061-BC46FF923FC8}" type="parTrans" cxnId="{1D76EC00-15BA-4814-A696-3D64D8004459}">
      <dgm:prSet/>
      <dgm:spPr>
        <a:xfrm>
          <a:off x="4448869" y="1533343"/>
          <a:ext cx="171053" cy="6414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1449"/>
              </a:lnTo>
              <a:lnTo>
                <a:pt x="171053" y="641449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81ECE55E-26AD-4648-ABF3-104587CEB487}" type="sibTrans" cxnId="{1D76EC00-15BA-4814-A696-3D64D8004459}">
      <dgm:prSet/>
      <dgm:spPr/>
      <dgm:t>
        <a:bodyPr/>
        <a:lstStyle/>
        <a:p>
          <a:endParaRPr lang="en-US"/>
        </a:p>
      </dgm:t>
    </dgm:pt>
    <dgm:pt modelId="{AAE52904-1451-44A8-9957-8F582AC579D8}" type="pres">
      <dgm:prSet presAssocID="{D5E2CF9C-750F-408B-AD80-BB3C482FA14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653EAA6-6525-452D-8CBC-633B1FD78423}" type="pres">
      <dgm:prSet presAssocID="{241DCBD3-DD3C-4123-8480-7E78F1D617CA}" presName="root" presStyleCnt="0"/>
      <dgm:spPr/>
    </dgm:pt>
    <dgm:pt modelId="{AE29D6BA-D913-4D56-BFFC-9E4D2D782DC5}" type="pres">
      <dgm:prSet presAssocID="{241DCBD3-DD3C-4123-8480-7E78F1D617CA}" presName="rootComposite" presStyleCnt="0"/>
      <dgm:spPr/>
    </dgm:pt>
    <dgm:pt modelId="{267B9E17-4C44-415F-A0EB-93EDB52DBBD0}" type="pres">
      <dgm:prSet presAssocID="{241DCBD3-DD3C-4123-8480-7E78F1D617CA}" presName="rootText" presStyleLbl="node1" presStyleIdx="0" presStyleCnt="4"/>
      <dgm:spPr/>
    </dgm:pt>
    <dgm:pt modelId="{19804266-40A6-411C-B774-03C038415D35}" type="pres">
      <dgm:prSet presAssocID="{241DCBD3-DD3C-4123-8480-7E78F1D617CA}" presName="rootConnector" presStyleLbl="node1" presStyleIdx="0" presStyleCnt="4"/>
      <dgm:spPr/>
    </dgm:pt>
    <dgm:pt modelId="{411D28D2-E40F-4A2F-AC25-E9A1198A1412}" type="pres">
      <dgm:prSet presAssocID="{241DCBD3-DD3C-4123-8480-7E78F1D617CA}" presName="childShape" presStyleCnt="0"/>
      <dgm:spPr/>
    </dgm:pt>
    <dgm:pt modelId="{1A2F42D8-540B-41D4-86BB-31656D8066F7}" type="pres">
      <dgm:prSet presAssocID="{7EFD5880-9AAF-46F4-9E7C-4F9F3BA0A4E3}" presName="Name13" presStyleLbl="parChTrans1D2" presStyleIdx="0" presStyleCnt="11"/>
      <dgm:spPr/>
    </dgm:pt>
    <dgm:pt modelId="{FF6D4663-F993-4F27-B3B4-DE239E3EA8E4}" type="pres">
      <dgm:prSet presAssocID="{224BDD68-7ACE-4822-BD59-EF4255976DD6}" presName="childText" presStyleLbl="bgAcc1" presStyleIdx="0" presStyleCnt="11">
        <dgm:presLayoutVars>
          <dgm:bulletEnabled val="1"/>
        </dgm:presLayoutVars>
      </dgm:prSet>
      <dgm:spPr>
        <a:xfrm>
          <a:off x="274637" y="1525157"/>
          <a:ext cx="1082675" cy="676671"/>
        </a:xfrm>
        <a:prstGeom prst="roundRect">
          <a:avLst>
            <a:gd name="adj" fmla="val 10000"/>
          </a:avLst>
        </a:prstGeom>
      </dgm:spPr>
    </dgm:pt>
    <dgm:pt modelId="{34575328-05ED-4659-ACE9-462D62D0F0A2}" type="pres">
      <dgm:prSet presAssocID="{80FEE843-9EBD-45B5-A72A-D5BABF080CC6}" presName="Name13" presStyleLbl="parChTrans1D2" presStyleIdx="1" presStyleCnt="11"/>
      <dgm:spPr/>
    </dgm:pt>
    <dgm:pt modelId="{386B826A-EF5A-40C7-BD8E-B7F7C0DAEEE9}" type="pres">
      <dgm:prSet presAssocID="{5E8AED35-5111-4ADF-A8CD-DEDED679BE72}" presName="childText" presStyleLbl="bgAcc1" presStyleIdx="1" presStyleCnt="11">
        <dgm:presLayoutVars>
          <dgm:bulletEnabled val="1"/>
        </dgm:presLayoutVars>
      </dgm:prSet>
      <dgm:spPr>
        <a:xfrm>
          <a:off x="274637" y="2370997"/>
          <a:ext cx="1082675" cy="676671"/>
        </a:xfrm>
        <a:prstGeom prst="roundRect">
          <a:avLst>
            <a:gd name="adj" fmla="val 10000"/>
          </a:avLst>
        </a:prstGeom>
      </dgm:spPr>
    </dgm:pt>
    <dgm:pt modelId="{F8BBF858-83A9-460B-8BAC-329A5D0EECC7}" type="pres">
      <dgm:prSet presAssocID="{F5D12733-3EF8-4F9B-8440-99573EF9A28B}" presName="Name13" presStyleLbl="parChTrans1D2" presStyleIdx="2" presStyleCnt="11"/>
      <dgm:spPr/>
    </dgm:pt>
    <dgm:pt modelId="{D4CDF409-FFAE-4B79-B3CE-C146F5F1697A}" type="pres">
      <dgm:prSet presAssocID="{C79EA1DC-741C-411E-B4EF-DAF4AAB90539}" presName="childText" presStyleLbl="bgAcc1" presStyleIdx="2" presStyleCnt="11">
        <dgm:presLayoutVars>
          <dgm:bulletEnabled val="1"/>
        </dgm:presLayoutVars>
      </dgm:prSet>
      <dgm:spPr/>
    </dgm:pt>
    <dgm:pt modelId="{054B5404-70CA-48D1-B271-F68C29846AAA}" type="pres">
      <dgm:prSet presAssocID="{29FF54F6-77B9-4588-98BC-AFDF3EBD9233}" presName="root" presStyleCnt="0"/>
      <dgm:spPr/>
    </dgm:pt>
    <dgm:pt modelId="{655DB955-209C-4368-A7B5-9A447103BC5A}" type="pres">
      <dgm:prSet presAssocID="{29FF54F6-77B9-4588-98BC-AFDF3EBD9233}" presName="rootComposite" presStyleCnt="0"/>
      <dgm:spPr/>
    </dgm:pt>
    <dgm:pt modelId="{40DF681F-58E1-41D0-B44B-772DEB6D8881}" type="pres">
      <dgm:prSet presAssocID="{29FF54F6-77B9-4588-98BC-AFDF3EBD9233}" presName="rootText" presStyleLbl="node1" presStyleIdx="1" presStyleCnt="4"/>
      <dgm:spPr>
        <a:xfrm>
          <a:off x="1695648" y="679317"/>
          <a:ext cx="1353343" cy="676671"/>
        </a:xfrm>
        <a:prstGeom prst="roundRect">
          <a:avLst>
            <a:gd name="adj" fmla="val 10000"/>
          </a:avLst>
        </a:prstGeom>
      </dgm:spPr>
    </dgm:pt>
    <dgm:pt modelId="{7D2A0A2E-F80C-4964-8A6D-791AFEEE2EC7}" type="pres">
      <dgm:prSet presAssocID="{29FF54F6-77B9-4588-98BC-AFDF3EBD9233}" presName="rootConnector" presStyleLbl="node1" presStyleIdx="1" presStyleCnt="4"/>
      <dgm:spPr/>
    </dgm:pt>
    <dgm:pt modelId="{9D5FF7E3-E163-4ABC-8BF7-44E43FF5ED82}" type="pres">
      <dgm:prSet presAssocID="{29FF54F6-77B9-4588-98BC-AFDF3EBD9233}" presName="childShape" presStyleCnt="0"/>
      <dgm:spPr/>
    </dgm:pt>
    <dgm:pt modelId="{4970FD6D-307B-45B6-87F7-713FD0E47FA7}" type="pres">
      <dgm:prSet presAssocID="{FF365C64-9A50-4B2D-8185-373A7443BD85}" presName="Name13" presStyleLbl="parChTrans1D2" presStyleIdx="3" presStyleCnt="11"/>
      <dgm:spPr/>
    </dgm:pt>
    <dgm:pt modelId="{E840816F-62F5-4A25-8B0B-23093A0423BB}" type="pres">
      <dgm:prSet presAssocID="{B8BA3220-8004-4B8E-BD92-76260F12AFDA}" presName="childText" presStyleLbl="bgAcc1" presStyleIdx="3" presStyleCnt="11">
        <dgm:presLayoutVars>
          <dgm:bulletEnabled val="1"/>
        </dgm:presLayoutVars>
      </dgm:prSet>
      <dgm:spPr>
        <a:xfrm>
          <a:off x="1966317" y="1525157"/>
          <a:ext cx="1082675" cy="676671"/>
        </a:xfrm>
        <a:prstGeom prst="roundRect">
          <a:avLst>
            <a:gd name="adj" fmla="val 10000"/>
          </a:avLst>
        </a:prstGeom>
      </dgm:spPr>
    </dgm:pt>
    <dgm:pt modelId="{B1DADDE2-AFC4-4CE5-9930-2C53878712CF}" type="pres">
      <dgm:prSet presAssocID="{70F5D859-2D0F-410E-9EC7-EF61FFC43A4B}" presName="Name13" presStyleLbl="parChTrans1D2" presStyleIdx="4" presStyleCnt="11"/>
      <dgm:spPr/>
    </dgm:pt>
    <dgm:pt modelId="{71F634B8-9BF3-4856-9975-58638F6636A8}" type="pres">
      <dgm:prSet presAssocID="{AEBE938F-8B23-4D3C-B4C2-203DCCB57C85}" presName="childText" presStyleLbl="bgAcc1" presStyleIdx="4" presStyleCnt="11">
        <dgm:presLayoutVars>
          <dgm:bulletEnabled val="1"/>
        </dgm:presLayoutVars>
      </dgm:prSet>
      <dgm:spPr>
        <a:xfrm>
          <a:off x="1966317" y="2370997"/>
          <a:ext cx="1082675" cy="676671"/>
        </a:xfrm>
        <a:prstGeom prst="roundRect">
          <a:avLst>
            <a:gd name="adj" fmla="val 10000"/>
          </a:avLst>
        </a:prstGeom>
      </dgm:spPr>
    </dgm:pt>
    <dgm:pt modelId="{FD57E414-9B6B-4FA7-8581-3673E354A83A}" type="pres">
      <dgm:prSet presAssocID="{AD9DA12E-23D5-4978-8F2B-FB6472B63A79}" presName="Name13" presStyleLbl="parChTrans1D2" presStyleIdx="5" presStyleCnt="11"/>
      <dgm:spPr/>
    </dgm:pt>
    <dgm:pt modelId="{380E0918-0FAB-40C1-A335-01A1AD8F6755}" type="pres">
      <dgm:prSet presAssocID="{5942FAF4-436E-4457-B83A-C48893860DD2}" presName="childText" presStyleLbl="bgAcc1" presStyleIdx="5" presStyleCnt="11">
        <dgm:presLayoutVars>
          <dgm:bulletEnabled val="1"/>
        </dgm:presLayoutVars>
      </dgm:prSet>
      <dgm:spPr/>
    </dgm:pt>
    <dgm:pt modelId="{394C180E-225A-41CD-A167-4E0EDACFC0AF}" type="pres">
      <dgm:prSet presAssocID="{BB88135B-8B1E-4C8F-8B9F-ED04C5FC9DE3}" presName="root" presStyleCnt="0"/>
      <dgm:spPr/>
    </dgm:pt>
    <dgm:pt modelId="{9509D862-25D7-4E2F-B0A9-687F6FD61DAC}" type="pres">
      <dgm:prSet presAssocID="{BB88135B-8B1E-4C8F-8B9F-ED04C5FC9DE3}" presName="rootComposite" presStyleCnt="0"/>
      <dgm:spPr/>
    </dgm:pt>
    <dgm:pt modelId="{13850977-746E-4780-9836-70D13C890561}" type="pres">
      <dgm:prSet presAssocID="{BB88135B-8B1E-4C8F-8B9F-ED04C5FC9DE3}" presName="rootText" presStyleLbl="node1" presStyleIdx="2" presStyleCnt="4"/>
      <dgm:spPr>
        <a:xfrm>
          <a:off x="3387328" y="679317"/>
          <a:ext cx="1353343" cy="676671"/>
        </a:xfrm>
        <a:prstGeom prst="roundRect">
          <a:avLst>
            <a:gd name="adj" fmla="val 10000"/>
          </a:avLst>
        </a:prstGeom>
      </dgm:spPr>
    </dgm:pt>
    <dgm:pt modelId="{68768523-309F-4500-B15A-BC19FE04B318}" type="pres">
      <dgm:prSet presAssocID="{BB88135B-8B1E-4C8F-8B9F-ED04C5FC9DE3}" presName="rootConnector" presStyleLbl="node1" presStyleIdx="2" presStyleCnt="4"/>
      <dgm:spPr/>
    </dgm:pt>
    <dgm:pt modelId="{40416ABB-F300-4806-838D-3AFD4FF5F6D4}" type="pres">
      <dgm:prSet presAssocID="{BB88135B-8B1E-4C8F-8B9F-ED04C5FC9DE3}" presName="childShape" presStyleCnt="0"/>
      <dgm:spPr/>
    </dgm:pt>
    <dgm:pt modelId="{2995C3EF-134B-4D0B-9933-FF18C44F8012}" type="pres">
      <dgm:prSet presAssocID="{44814E7D-BFEA-4831-A061-BC46FF923FC8}" presName="Name13" presStyleLbl="parChTrans1D2" presStyleIdx="6" presStyleCnt="11"/>
      <dgm:spPr/>
    </dgm:pt>
    <dgm:pt modelId="{789B3E75-CB1F-487D-A1F1-02C4BD8F5F69}" type="pres">
      <dgm:prSet presAssocID="{658F3301-4E29-4A5A-842E-49D53AC3980D}" presName="childText" presStyleLbl="bgAcc1" presStyleIdx="6" presStyleCnt="11">
        <dgm:presLayoutVars>
          <dgm:bulletEnabled val="1"/>
        </dgm:presLayoutVars>
      </dgm:prSet>
      <dgm:spPr>
        <a:xfrm>
          <a:off x="3657996" y="1525157"/>
          <a:ext cx="1082675" cy="676671"/>
        </a:xfrm>
        <a:prstGeom prst="roundRect">
          <a:avLst>
            <a:gd name="adj" fmla="val 10000"/>
          </a:avLst>
        </a:prstGeom>
      </dgm:spPr>
    </dgm:pt>
    <dgm:pt modelId="{18A3B625-47D6-4C42-805B-6740B9633225}" type="pres">
      <dgm:prSet presAssocID="{763EC2E9-6B3A-44EE-BD1D-9D3E7D8BEE15}" presName="Name13" presStyleLbl="parChTrans1D2" presStyleIdx="7" presStyleCnt="11"/>
      <dgm:spPr/>
    </dgm:pt>
    <dgm:pt modelId="{91BB05C7-F65A-4A71-9C85-9C72D2C19D31}" type="pres">
      <dgm:prSet presAssocID="{9C25B728-5AF3-4B3A-9B76-DA7407F431D7}" presName="childText" presStyleLbl="bgAcc1" presStyleIdx="7" presStyleCnt="11">
        <dgm:presLayoutVars>
          <dgm:bulletEnabled val="1"/>
        </dgm:presLayoutVars>
      </dgm:prSet>
      <dgm:spPr>
        <a:xfrm>
          <a:off x="3657996" y="2370997"/>
          <a:ext cx="1082675" cy="676671"/>
        </a:xfrm>
        <a:prstGeom prst="roundRect">
          <a:avLst>
            <a:gd name="adj" fmla="val 10000"/>
          </a:avLst>
        </a:prstGeom>
      </dgm:spPr>
    </dgm:pt>
    <dgm:pt modelId="{A37B14CF-9DBA-49FA-96E9-5FFCFC49C6F5}" type="pres">
      <dgm:prSet presAssocID="{C4454536-9573-4DC3-969A-F706E68D774B}" presName="root" presStyleCnt="0"/>
      <dgm:spPr/>
    </dgm:pt>
    <dgm:pt modelId="{C0B7101D-6BD1-4910-AE47-DB99E4E9928A}" type="pres">
      <dgm:prSet presAssocID="{C4454536-9573-4DC3-969A-F706E68D774B}" presName="rootComposite" presStyleCnt="0"/>
      <dgm:spPr/>
    </dgm:pt>
    <dgm:pt modelId="{453F0AE3-9145-4032-8E62-4B8040923D67}" type="pres">
      <dgm:prSet presAssocID="{C4454536-9573-4DC3-969A-F706E68D774B}" presName="rootText" presStyleLbl="node1" presStyleIdx="3" presStyleCnt="4"/>
      <dgm:spPr>
        <a:xfrm>
          <a:off x="5079007" y="679317"/>
          <a:ext cx="1353343" cy="676671"/>
        </a:xfrm>
        <a:prstGeom prst="roundRect">
          <a:avLst>
            <a:gd name="adj" fmla="val 10000"/>
          </a:avLst>
        </a:prstGeom>
      </dgm:spPr>
    </dgm:pt>
    <dgm:pt modelId="{D2B28C39-54C8-4EEC-A648-07003605592E}" type="pres">
      <dgm:prSet presAssocID="{C4454536-9573-4DC3-969A-F706E68D774B}" presName="rootConnector" presStyleLbl="node1" presStyleIdx="3" presStyleCnt="4"/>
      <dgm:spPr/>
    </dgm:pt>
    <dgm:pt modelId="{51F27CD4-38AC-40A0-9E10-42228AA0444A}" type="pres">
      <dgm:prSet presAssocID="{C4454536-9573-4DC3-969A-F706E68D774B}" presName="childShape" presStyleCnt="0"/>
      <dgm:spPr/>
    </dgm:pt>
    <dgm:pt modelId="{E72272E3-1F66-49BD-A9B7-8A2189AE854B}" type="pres">
      <dgm:prSet presAssocID="{2432910B-0850-4950-9E72-A42D9277178E}" presName="Name13" presStyleLbl="parChTrans1D2" presStyleIdx="8" presStyleCnt="11"/>
      <dgm:spPr/>
    </dgm:pt>
    <dgm:pt modelId="{6C1EF695-30D5-4445-B246-DFAD1A6D4476}" type="pres">
      <dgm:prSet presAssocID="{CF283570-961F-463F-8831-CD6FF960433C}" presName="childText" presStyleLbl="bgAcc1" presStyleIdx="8" presStyleCnt="11">
        <dgm:presLayoutVars>
          <dgm:bulletEnabled val="1"/>
        </dgm:presLayoutVars>
      </dgm:prSet>
      <dgm:spPr/>
    </dgm:pt>
    <dgm:pt modelId="{D4C894A5-94E5-4B00-B66E-0E0F9D9C7EAA}" type="pres">
      <dgm:prSet presAssocID="{9A142F64-B671-4B61-AF7D-E37567BD08C6}" presName="Name13" presStyleLbl="parChTrans1D2" presStyleIdx="9" presStyleCnt="11"/>
      <dgm:spPr/>
    </dgm:pt>
    <dgm:pt modelId="{13661D4A-7C9A-4D54-BB55-D8D42C8E2101}" type="pres">
      <dgm:prSet presAssocID="{D24E6E53-5084-4344-B28B-866AE03DB5C6}" presName="childText" presStyleLbl="bgAcc1" presStyleIdx="9" presStyleCnt="11">
        <dgm:presLayoutVars>
          <dgm:bulletEnabled val="1"/>
        </dgm:presLayoutVars>
      </dgm:prSet>
      <dgm:spPr>
        <a:xfrm>
          <a:off x="5349676" y="2370997"/>
          <a:ext cx="1082675" cy="676671"/>
        </a:xfrm>
        <a:prstGeom prst="roundRect">
          <a:avLst>
            <a:gd name="adj" fmla="val 10000"/>
          </a:avLst>
        </a:prstGeom>
      </dgm:spPr>
    </dgm:pt>
    <dgm:pt modelId="{15F34CE5-AD75-4450-A19A-484AD826E4C5}" type="pres">
      <dgm:prSet presAssocID="{AD15BA78-84CE-460B-8FE8-6AD4B507E8B7}" presName="Name13" presStyleLbl="parChTrans1D2" presStyleIdx="10" presStyleCnt="11"/>
      <dgm:spPr/>
    </dgm:pt>
    <dgm:pt modelId="{BC08CBE5-6CA2-490A-BF82-7C7A6FB2FB1D}" type="pres">
      <dgm:prSet presAssocID="{08CC4207-21DC-4BBC-A778-EC000F8F549E}" presName="childText" presStyleLbl="bgAcc1" presStyleIdx="10" presStyleCnt="11">
        <dgm:presLayoutVars>
          <dgm:bulletEnabled val="1"/>
        </dgm:presLayoutVars>
      </dgm:prSet>
      <dgm:spPr/>
    </dgm:pt>
  </dgm:ptLst>
  <dgm:cxnLst>
    <dgm:cxn modelId="{9EB94A00-65CE-49EC-8F35-B4156BEB4C8D}" type="presOf" srcId="{44814E7D-BFEA-4831-A061-BC46FF923FC8}" destId="{2995C3EF-134B-4D0B-9933-FF18C44F8012}" srcOrd="0" destOrd="0" presId="urn:microsoft.com/office/officeart/2005/8/layout/hierarchy3"/>
    <dgm:cxn modelId="{1D76EC00-15BA-4814-A696-3D64D8004459}" srcId="{BB88135B-8B1E-4C8F-8B9F-ED04C5FC9DE3}" destId="{658F3301-4E29-4A5A-842E-49D53AC3980D}" srcOrd="0" destOrd="0" parTransId="{44814E7D-BFEA-4831-A061-BC46FF923FC8}" sibTransId="{81ECE55E-26AD-4648-ABF3-104587CEB487}"/>
    <dgm:cxn modelId="{C8CEF10B-D919-4CFE-8A70-647FA18A5E13}" type="presOf" srcId="{D5E2CF9C-750F-408B-AD80-BB3C482FA14F}" destId="{AAE52904-1451-44A8-9957-8F582AC579D8}" srcOrd="0" destOrd="0" presId="urn:microsoft.com/office/officeart/2005/8/layout/hierarchy3"/>
    <dgm:cxn modelId="{CF556513-CDC3-4F18-B102-C97A95675E36}" srcId="{D5E2CF9C-750F-408B-AD80-BB3C482FA14F}" destId="{241DCBD3-DD3C-4123-8480-7E78F1D617CA}" srcOrd="0" destOrd="0" parTransId="{D7FFED51-2482-415C-BCC4-B41BCA9FCFD0}" sibTransId="{57B09EEE-0652-4151-8FFD-66230FCAB5DB}"/>
    <dgm:cxn modelId="{37961D14-0F65-4E08-95E0-E7BF71001B48}" type="presOf" srcId="{F5D12733-3EF8-4F9B-8440-99573EF9A28B}" destId="{F8BBF858-83A9-460B-8BAC-329A5D0EECC7}" srcOrd="0" destOrd="0" presId="urn:microsoft.com/office/officeart/2005/8/layout/hierarchy3"/>
    <dgm:cxn modelId="{DC113315-36D0-491A-8BE6-A41BDE83A127}" srcId="{29FF54F6-77B9-4588-98BC-AFDF3EBD9233}" destId="{AEBE938F-8B23-4D3C-B4C2-203DCCB57C85}" srcOrd="1" destOrd="0" parTransId="{70F5D859-2D0F-410E-9EC7-EF61FFC43A4B}" sibTransId="{776BEFF0-9D8F-4F54-874F-D50CEC1477D3}"/>
    <dgm:cxn modelId="{85F08617-18BF-46A9-96AF-23063EE9596A}" srcId="{29FF54F6-77B9-4588-98BC-AFDF3EBD9233}" destId="{B8BA3220-8004-4B8E-BD92-76260F12AFDA}" srcOrd="0" destOrd="0" parTransId="{FF365C64-9A50-4B2D-8185-373A7443BD85}" sibTransId="{ACF99E5E-E8DA-4346-8457-ED95CDF1CCB0}"/>
    <dgm:cxn modelId="{616EC519-80D0-48C4-9396-170365012E56}" type="presOf" srcId="{08CC4207-21DC-4BBC-A778-EC000F8F549E}" destId="{BC08CBE5-6CA2-490A-BF82-7C7A6FB2FB1D}" srcOrd="0" destOrd="0" presId="urn:microsoft.com/office/officeart/2005/8/layout/hierarchy3"/>
    <dgm:cxn modelId="{BFA2CF19-C74F-4A79-B9D0-EA6C38084930}" type="presOf" srcId="{C4454536-9573-4DC3-969A-F706E68D774B}" destId="{D2B28C39-54C8-4EEC-A648-07003605592E}" srcOrd="1" destOrd="0" presId="urn:microsoft.com/office/officeart/2005/8/layout/hierarchy3"/>
    <dgm:cxn modelId="{0C06711C-E33D-4610-B568-E99CB004A51F}" type="presOf" srcId="{AD9DA12E-23D5-4978-8F2B-FB6472B63A79}" destId="{FD57E414-9B6B-4FA7-8581-3673E354A83A}" srcOrd="0" destOrd="0" presId="urn:microsoft.com/office/officeart/2005/8/layout/hierarchy3"/>
    <dgm:cxn modelId="{29D7DB28-7450-48E8-8D97-B36E4DFD2072}" type="presOf" srcId="{241DCBD3-DD3C-4123-8480-7E78F1D617CA}" destId="{19804266-40A6-411C-B774-03C038415D35}" srcOrd="1" destOrd="0" presId="urn:microsoft.com/office/officeart/2005/8/layout/hierarchy3"/>
    <dgm:cxn modelId="{D5088337-66C0-4F2B-ADD9-23FF78C7BC1A}" type="presOf" srcId="{29FF54F6-77B9-4588-98BC-AFDF3EBD9233}" destId="{7D2A0A2E-F80C-4964-8A6D-791AFEEE2EC7}" srcOrd="1" destOrd="0" presId="urn:microsoft.com/office/officeart/2005/8/layout/hierarchy3"/>
    <dgm:cxn modelId="{A3FE4D38-060B-4E30-80C0-83660B54E59C}" srcId="{C4454536-9573-4DC3-969A-F706E68D774B}" destId="{08CC4207-21DC-4BBC-A778-EC000F8F549E}" srcOrd="2" destOrd="0" parTransId="{AD15BA78-84CE-460B-8FE8-6AD4B507E8B7}" sibTransId="{16CF4970-B255-43D9-9AC6-467DD6137526}"/>
    <dgm:cxn modelId="{F426F338-BD41-4CBA-B81A-EBE816B52E3C}" type="presOf" srcId="{70F5D859-2D0F-410E-9EC7-EF61FFC43A4B}" destId="{B1DADDE2-AFC4-4CE5-9930-2C53878712CF}" srcOrd="0" destOrd="0" presId="urn:microsoft.com/office/officeart/2005/8/layout/hierarchy3"/>
    <dgm:cxn modelId="{BE07CC60-66D6-4896-82FE-B992EE9B6B35}" type="presOf" srcId="{7EFD5880-9AAF-46F4-9E7C-4F9F3BA0A4E3}" destId="{1A2F42D8-540B-41D4-86BB-31656D8066F7}" srcOrd="0" destOrd="0" presId="urn:microsoft.com/office/officeart/2005/8/layout/hierarchy3"/>
    <dgm:cxn modelId="{017D9244-9392-4F8E-9D35-4A2026035225}" type="presOf" srcId="{C4454536-9573-4DC3-969A-F706E68D774B}" destId="{453F0AE3-9145-4032-8E62-4B8040923D67}" srcOrd="0" destOrd="0" presId="urn:microsoft.com/office/officeart/2005/8/layout/hierarchy3"/>
    <dgm:cxn modelId="{BDA70566-635C-4E04-852C-75D3EE2B310A}" type="presOf" srcId="{9A142F64-B671-4B61-AF7D-E37567BD08C6}" destId="{D4C894A5-94E5-4B00-B66E-0E0F9D9C7EAA}" srcOrd="0" destOrd="0" presId="urn:microsoft.com/office/officeart/2005/8/layout/hierarchy3"/>
    <dgm:cxn modelId="{1E556347-3053-41BB-97A5-8DB985CBCF6D}" type="presOf" srcId="{224BDD68-7ACE-4822-BD59-EF4255976DD6}" destId="{FF6D4663-F993-4F27-B3B4-DE239E3EA8E4}" srcOrd="0" destOrd="0" presId="urn:microsoft.com/office/officeart/2005/8/layout/hierarchy3"/>
    <dgm:cxn modelId="{339C1A4E-301C-406C-B194-4CAEB1DA9A58}" type="presOf" srcId="{CF283570-961F-463F-8831-CD6FF960433C}" destId="{6C1EF695-30D5-4445-B246-DFAD1A6D4476}" srcOrd="0" destOrd="0" presId="urn:microsoft.com/office/officeart/2005/8/layout/hierarchy3"/>
    <dgm:cxn modelId="{CE2E6170-D3A9-4749-957C-7BADA2543C19}" type="presOf" srcId="{763EC2E9-6B3A-44EE-BD1D-9D3E7D8BEE15}" destId="{18A3B625-47D6-4C42-805B-6740B9633225}" srcOrd="0" destOrd="0" presId="urn:microsoft.com/office/officeart/2005/8/layout/hierarchy3"/>
    <dgm:cxn modelId="{AED2CD78-247C-46D5-BEE1-E81B88FBEF6D}" type="presOf" srcId="{B8BA3220-8004-4B8E-BD92-76260F12AFDA}" destId="{E840816F-62F5-4A25-8B0B-23093A0423BB}" srcOrd="0" destOrd="0" presId="urn:microsoft.com/office/officeart/2005/8/layout/hierarchy3"/>
    <dgm:cxn modelId="{5D348785-1CA8-4E88-9476-0AFE1D65C4F9}" type="presOf" srcId="{80FEE843-9EBD-45B5-A72A-D5BABF080CC6}" destId="{34575328-05ED-4659-ACE9-462D62D0F0A2}" srcOrd="0" destOrd="0" presId="urn:microsoft.com/office/officeart/2005/8/layout/hierarchy3"/>
    <dgm:cxn modelId="{04917086-E9EA-40ED-90D5-7BF21AFCA9D1}" srcId="{D5E2CF9C-750F-408B-AD80-BB3C482FA14F}" destId="{BB88135B-8B1E-4C8F-8B9F-ED04C5FC9DE3}" srcOrd="2" destOrd="0" parTransId="{CB47EBCB-E076-4170-87A6-4C153846E060}" sibTransId="{8B0E8119-DFC6-4FAA-B169-C027D74B9602}"/>
    <dgm:cxn modelId="{E2705E8C-7049-45BA-8CC9-6CA4C53AC335}" type="presOf" srcId="{AEBE938F-8B23-4D3C-B4C2-203DCCB57C85}" destId="{71F634B8-9BF3-4856-9975-58638F6636A8}" srcOrd="0" destOrd="0" presId="urn:microsoft.com/office/officeart/2005/8/layout/hierarchy3"/>
    <dgm:cxn modelId="{6DA3B28F-A330-4D9D-8643-7C91CA636EC9}" type="presOf" srcId="{D24E6E53-5084-4344-B28B-866AE03DB5C6}" destId="{13661D4A-7C9A-4D54-BB55-D8D42C8E2101}" srcOrd="0" destOrd="0" presId="urn:microsoft.com/office/officeart/2005/8/layout/hierarchy3"/>
    <dgm:cxn modelId="{A427B68F-BB76-42B1-B3AA-EF9495FB7D3B}" srcId="{C4454536-9573-4DC3-969A-F706E68D774B}" destId="{D24E6E53-5084-4344-B28B-866AE03DB5C6}" srcOrd="1" destOrd="0" parTransId="{9A142F64-B671-4B61-AF7D-E37567BD08C6}" sibTransId="{8689F4FA-C5B8-4620-AF5C-911C525C186E}"/>
    <dgm:cxn modelId="{13B54D93-930B-4144-BC3B-8ED66B87CD30}" srcId="{BB88135B-8B1E-4C8F-8B9F-ED04C5FC9DE3}" destId="{9C25B728-5AF3-4B3A-9B76-DA7407F431D7}" srcOrd="1" destOrd="0" parTransId="{763EC2E9-6B3A-44EE-BD1D-9D3E7D8BEE15}" sibTransId="{B9256C1C-9251-4F4F-8742-7CF2BEF5AAEC}"/>
    <dgm:cxn modelId="{D810C69F-D4E2-40E0-876D-E2A64C1A24E7}" type="presOf" srcId="{9C25B728-5AF3-4B3A-9B76-DA7407F431D7}" destId="{91BB05C7-F65A-4A71-9C85-9C72D2C19D31}" srcOrd="0" destOrd="0" presId="urn:microsoft.com/office/officeart/2005/8/layout/hierarchy3"/>
    <dgm:cxn modelId="{42B21AA8-74DC-4D12-970F-E674D00F0CEF}" type="presOf" srcId="{FF365C64-9A50-4B2D-8185-373A7443BD85}" destId="{4970FD6D-307B-45B6-87F7-713FD0E47FA7}" srcOrd="0" destOrd="0" presId="urn:microsoft.com/office/officeart/2005/8/layout/hierarchy3"/>
    <dgm:cxn modelId="{6F8052AD-85CC-48AB-B2F1-3626A3DA0B0F}" type="presOf" srcId="{5E8AED35-5111-4ADF-A8CD-DEDED679BE72}" destId="{386B826A-EF5A-40C7-BD8E-B7F7C0DAEEE9}" srcOrd="0" destOrd="0" presId="urn:microsoft.com/office/officeart/2005/8/layout/hierarchy3"/>
    <dgm:cxn modelId="{104CA9AE-B593-4E9E-89EE-8A654344E318}" srcId="{241DCBD3-DD3C-4123-8480-7E78F1D617CA}" destId="{224BDD68-7ACE-4822-BD59-EF4255976DD6}" srcOrd="0" destOrd="0" parTransId="{7EFD5880-9AAF-46F4-9E7C-4F9F3BA0A4E3}" sibTransId="{2073B554-ECAD-4C79-AC07-8E5C018751A9}"/>
    <dgm:cxn modelId="{DF87FDB4-E481-4FA7-BC3F-5E8BD11513A8}" srcId="{C4454536-9573-4DC3-969A-F706E68D774B}" destId="{CF283570-961F-463F-8831-CD6FF960433C}" srcOrd="0" destOrd="0" parTransId="{2432910B-0850-4950-9E72-A42D9277178E}" sibTransId="{B11365A7-DEFA-4169-8C16-4ECE9DA644CA}"/>
    <dgm:cxn modelId="{036829B6-B325-4D7F-AF2A-A58A4A91F338}" type="presOf" srcId="{29FF54F6-77B9-4588-98BC-AFDF3EBD9233}" destId="{40DF681F-58E1-41D0-B44B-772DEB6D8881}" srcOrd="0" destOrd="0" presId="urn:microsoft.com/office/officeart/2005/8/layout/hierarchy3"/>
    <dgm:cxn modelId="{DF9296B9-3673-421D-9F31-A335E6ABE43A}" srcId="{D5E2CF9C-750F-408B-AD80-BB3C482FA14F}" destId="{29FF54F6-77B9-4588-98BC-AFDF3EBD9233}" srcOrd="1" destOrd="0" parTransId="{7C9C72EC-81AA-4C73-8424-6A7FF4B798BF}" sibTransId="{4D34FA17-965E-4A24-BAC0-0FE45596101E}"/>
    <dgm:cxn modelId="{AEF9C2BB-CFAF-43DD-843B-8592292839C2}" type="presOf" srcId="{241DCBD3-DD3C-4123-8480-7E78F1D617CA}" destId="{267B9E17-4C44-415F-A0EB-93EDB52DBBD0}" srcOrd="0" destOrd="0" presId="urn:microsoft.com/office/officeart/2005/8/layout/hierarchy3"/>
    <dgm:cxn modelId="{3676B3BC-DFBB-4F20-94BD-0B6EFF4EC4B4}" type="presOf" srcId="{AD15BA78-84CE-460B-8FE8-6AD4B507E8B7}" destId="{15F34CE5-AD75-4450-A19A-484AD826E4C5}" srcOrd="0" destOrd="0" presId="urn:microsoft.com/office/officeart/2005/8/layout/hierarchy3"/>
    <dgm:cxn modelId="{C22FE6BC-2DC1-4402-9A74-DE14804A1762}" type="presOf" srcId="{2432910B-0850-4950-9E72-A42D9277178E}" destId="{E72272E3-1F66-49BD-A9B7-8A2189AE854B}" srcOrd="0" destOrd="0" presId="urn:microsoft.com/office/officeart/2005/8/layout/hierarchy3"/>
    <dgm:cxn modelId="{0E5D9CC0-FF9F-48B2-A9C8-CF73281EA36B}" srcId="{241DCBD3-DD3C-4123-8480-7E78F1D617CA}" destId="{5E8AED35-5111-4ADF-A8CD-DEDED679BE72}" srcOrd="1" destOrd="0" parTransId="{80FEE843-9EBD-45B5-A72A-D5BABF080CC6}" sibTransId="{11F96B60-A2FB-4142-9CB7-03B0006E9D87}"/>
    <dgm:cxn modelId="{991511C1-48B9-4C85-ABF8-232D904F47CE}" type="presOf" srcId="{5942FAF4-436E-4457-B83A-C48893860DD2}" destId="{380E0918-0FAB-40C1-A335-01A1AD8F6755}" srcOrd="0" destOrd="0" presId="urn:microsoft.com/office/officeart/2005/8/layout/hierarchy3"/>
    <dgm:cxn modelId="{F4D7ADCA-D7CB-44ED-8A93-A838F501D37C}" type="presOf" srcId="{BB88135B-8B1E-4C8F-8B9F-ED04C5FC9DE3}" destId="{13850977-746E-4780-9836-70D13C890561}" srcOrd="0" destOrd="0" presId="urn:microsoft.com/office/officeart/2005/8/layout/hierarchy3"/>
    <dgm:cxn modelId="{569801D1-882F-4701-AB53-24B343CBE55A}" type="presOf" srcId="{C79EA1DC-741C-411E-B4EF-DAF4AAB90539}" destId="{D4CDF409-FFAE-4B79-B3CE-C146F5F1697A}" srcOrd="0" destOrd="0" presId="urn:microsoft.com/office/officeart/2005/8/layout/hierarchy3"/>
    <dgm:cxn modelId="{40770FD5-9DB9-47AA-AEFD-6CCC3945237C}" type="presOf" srcId="{BB88135B-8B1E-4C8F-8B9F-ED04C5FC9DE3}" destId="{68768523-309F-4500-B15A-BC19FE04B318}" srcOrd="1" destOrd="0" presId="urn:microsoft.com/office/officeart/2005/8/layout/hierarchy3"/>
    <dgm:cxn modelId="{344F38D7-9BDD-4579-8173-2E7D3DF5690B}" srcId="{29FF54F6-77B9-4588-98BC-AFDF3EBD9233}" destId="{5942FAF4-436E-4457-B83A-C48893860DD2}" srcOrd="2" destOrd="0" parTransId="{AD9DA12E-23D5-4978-8F2B-FB6472B63A79}" sibTransId="{CCF0FCAD-74DE-4FC1-98A4-2B14A7E88625}"/>
    <dgm:cxn modelId="{249CECDD-87E1-4627-B2D5-DBE074EB298B}" srcId="{D5E2CF9C-750F-408B-AD80-BB3C482FA14F}" destId="{C4454536-9573-4DC3-969A-F706E68D774B}" srcOrd="3" destOrd="0" parTransId="{20BBD985-87B1-4CE2-ADC5-A5494B34AC06}" sibTransId="{AD3DE9E6-5D73-4E45-B261-3BC0A1850DAD}"/>
    <dgm:cxn modelId="{0D2751E4-07F5-4ABB-A995-D3D9570F2F9C}" srcId="{241DCBD3-DD3C-4123-8480-7E78F1D617CA}" destId="{C79EA1DC-741C-411E-B4EF-DAF4AAB90539}" srcOrd="2" destOrd="0" parTransId="{F5D12733-3EF8-4F9B-8440-99573EF9A28B}" sibTransId="{23F111E4-2226-42C0-8DB0-06F294C920B2}"/>
    <dgm:cxn modelId="{A362C6F2-BCA5-4A49-AFD8-61110B9992DF}" type="presOf" srcId="{658F3301-4E29-4A5A-842E-49D53AC3980D}" destId="{789B3E75-CB1F-487D-A1F1-02C4BD8F5F69}" srcOrd="0" destOrd="0" presId="urn:microsoft.com/office/officeart/2005/8/layout/hierarchy3"/>
    <dgm:cxn modelId="{40D6A66B-C775-4759-869D-86770DD3DE63}" type="presParOf" srcId="{AAE52904-1451-44A8-9957-8F582AC579D8}" destId="{0653EAA6-6525-452D-8CBC-633B1FD78423}" srcOrd="0" destOrd="0" presId="urn:microsoft.com/office/officeart/2005/8/layout/hierarchy3"/>
    <dgm:cxn modelId="{016FE628-DC7B-43A5-9D4F-E81FBA1807B1}" type="presParOf" srcId="{0653EAA6-6525-452D-8CBC-633B1FD78423}" destId="{AE29D6BA-D913-4D56-BFFC-9E4D2D782DC5}" srcOrd="0" destOrd="0" presId="urn:microsoft.com/office/officeart/2005/8/layout/hierarchy3"/>
    <dgm:cxn modelId="{4DB27B1A-AF0B-45B8-89EA-F223D2A828B9}" type="presParOf" srcId="{AE29D6BA-D913-4D56-BFFC-9E4D2D782DC5}" destId="{267B9E17-4C44-415F-A0EB-93EDB52DBBD0}" srcOrd="0" destOrd="0" presId="urn:microsoft.com/office/officeart/2005/8/layout/hierarchy3"/>
    <dgm:cxn modelId="{49DCBFC6-2576-4ADA-A051-D7594AF8CEE5}" type="presParOf" srcId="{AE29D6BA-D913-4D56-BFFC-9E4D2D782DC5}" destId="{19804266-40A6-411C-B774-03C038415D35}" srcOrd="1" destOrd="0" presId="urn:microsoft.com/office/officeart/2005/8/layout/hierarchy3"/>
    <dgm:cxn modelId="{784D1358-2735-4BBE-81A8-4E1D791C69CC}" type="presParOf" srcId="{0653EAA6-6525-452D-8CBC-633B1FD78423}" destId="{411D28D2-E40F-4A2F-AC25-E9A1198A1412}" srcOrd="1" destOrd="0" presId="urn:microsoft.com/office/officeart/2005/8/layout/hierarchy3"/>
    <dgm:cxn modelId="{D5A1794C-59C7-47C6-A462-6E4DBCC7D9E5}" type="presParOf" srcId="{411D28D2-E40F-4A2F-AC25-E9A1198A1412}" destId="{1A2F42D8-540B-41D4-86BB-31656D8066F7}" srcOrd="0" destOrd="0" presId="urn:microsoft.com/office/officeart/2005/8/layout/hierarchy3"/>
    <dgm:cxn modelId="{B35AEF11-EDA1-4F48-A6E5-99D0BBA0F2E4}" type="presParOf" srcId="{411D28D2-E40F-4A2F-AC25-E9A1198A1412}" destId="{FF6D4663-F993-4F27-B3B4-DE239E3EA8E4}" srcOrd="1" destOrd="0" presId="urn:microsoft.com/office/officeart/2005/8/layout/hierarchy3"/>
    <dgm:cxn modelId="{3547058E-FFD1-49BE-B3A2-B8D09CE93383}" type="presParOf" srcId="{411D28D2-E40F-4A2F-AC25-E9A1198A1412}" destId="{34575328-05ED-4659-ACE9-462D62D0F0A2}" srcOrd="2" destOrd="0" presId="urn:microsoft.com/office/officeart/2005/8/layout/hierarchy3"/>
    <dgm:cxn modelId="{BAAF4FA4-9ED5-40F6-BD6D-62DB22EDFA99}" type="presParOf" srcId="{411D28D2-E40F-4A2F-AC25-E9A1198A1412}" destId="{386B826A-EF5A-40C7-BD8E-B7F7C0DAEEE9}" srcOrd="3" destOrd="0" presId="urn:microsoft.com/office/officeart/2005/8/layout/hierarchy3"/>
    <dgm:cxn modelId="{BE0FBA4D-3473-4E60-96ED-59D6346E70B4}" type="presParOf" srcId="{411D28D2-E40F-4A2F-AC25-E9A1198A1412}" destId="{F8BBF858-83A9-460B-8BAC-329A5D0EECC7}" srcOrd="4" destOrd="0" presId="urn:microsoft.com/office/officeart/2005/8/layout/hierarchy3"/>
    <dgm:cxn modelId="{B87C0E65-D4C2-431B-BE2E-150A249A8CB6}" type="presParOf" srcId="{411D28D2-E40F-4A2F-AC25-E9A1198A1412}" destId="{D4CDF409-FFAE-4B79-B3CE-C146F5F1697A}" srcOrd="5" destOrd="0" presId="urn:microsoft.com/office/officeart/2005/8/layout/hierarchy3"/>
    <dgm:cxn modelId="{8939E64D-9215-4E42-A741-F0624A5E4112}" type="presParOf" srcId="{AAE52904-1451-44A8-9957-8F582AC579D8}" destId="{054B5404-70CA-48D1-B271-F68C29846AAA}" srcOrd="1" destOrd="0" presId="urn:microsoft.com/office/officeart/2005/8/layout/hierarchy3"/>
    <dgm:cxn modelId="{30D5898E-77AF-4528-A547-1E9BE77C0BDF}" type="presParOf" srcId="{054B5404-70CA-48D1-B271-F68C29846AAA}" destId="{655DB955-209C-4368-A7B5-9A447103BC5A}" srcOrd="0" destOrd="0" presId="urn:microsoft.com/office/officeart/2005/8/layout/hierarchy3"/>
    <dgm:cxn modelId="{A22339ED-BE2F-4561-8925-FF12CF6FA44D}" type="presParOf" srcId="{655DB955-209C-4368-A7B5-9A447103BC5A}" destId="{40DF681F-58E1-41D0-B44B-772DEB6D8881}" srcOrd="0" destOrd="0" presId="urn:microsoft.com/office/officeart/2005/8/layout/hierarchy3"/>
    <dgm:cxn modelId="{4119873C-627A-4610-A0B5-CC30688AC6FA}" type="presParOf" srcId="{655DB955-209C-4368-A7B5-9A447103BC5A}" destId="{7D2A0A2E-F80C-4964-8A6D-791AFEEE2EC7}" srcOrd="1" destOrd="0" presId="urn:microsoft.com/office/officeart/2005/8/layout/hierarchy3"/>
    <dgm:cxn modelId="{CC172CB6-DBF1-45C0-8FC1-7E98B1FC38D1}" type="presParOf" srcId="{054B5404-70CA-48D1-B271-F68C29846AAA}" destId="{9D5FF7E3-E163-4ABC-8BF7-44E43FF5ED82}" srcOrd="1" destOrd="0" presId="urn:microsoft.com/office/officeart/2005/8/layout/hierarchy3"/>
    <dgm:cxn modelId="{B00C5ADF-96FF-4C46-84D3-C549973DF782}" type="presParOf" srcId="{9D5FF7E3-E163-4ABC-8BF7-44E43FF5ED82}" destId="{4970FD6D-307B-45B6-87F7-713FD0E47FA7}" srcOrd="0" destOrd="0" presId="urn:microsoft.com/office/officeart/2005/8/layout/hierarchy3"/>
    <dgm:cxn modelId="{4D114E9C-B2D7-4875-A9A1-A8FAE2FE1BDF}" type="presParOf" srcId="{9D5FF7E3-E163-4ABC-8BF7-44E43FF5ED82}" destId="{E840816F-62F5-4A25-8B0B-23093A0423BB}" srcOrd="1" destOrd="0" presId="urn:microsoft.com/office/officeart/2005/8/layout/hierarchy3"/>
    <dgm:cxn modelId="{3811F52C-925F-4D7A-8F7E-87214F4B4A4B}" type="presParOf" srcId="{9D5FF7E3-E163-4ABC-8BF7-44E43FF5ED82}" destId="{B1DADDE2-AFC4-4CE5-9930-2C53878712CF}" srcOrd="2" destOrd="0" presId="urn:microsoft.com/office/officeart/2005/8/layout/hierarchy3"/>
    <dgm:cxn modelId="{02DD48AA-B45A-4FD1-BD05-A14BC1598E29}" type="presParOf" srcId="{9D5FF7E3-E163-4ABC-8BF7-44E43FF5ED82}" destId="{71F634B8-9BF3-4856-9975-58638F6636A8}" srcOrd="3" destOrd="0" presId="urn:microsoft.com/office/officeart/2005/8/layout/hierarchy3"/>
    <dgm:cxn modelId="{EBC45BEC-566E-4956-917F-CA661AA0DF67}" type="presParOf" srcId="{9D5FF7E3-E163-4ABC-8BF7-44E43FF5ED82}" destId="{FD57E414-9B6B-4FA7-8581-3673E354A83A}" srcOrd="4" destOrd="0" presId="urn:microsoft.com/office/officeart/2005/8/layout/hierarchy3"/>
    <dgm:cxn modelId="{78D8BA10-32EB-41C4-8F94-FC78C8FE5A41}" type="presParOf" srcId="{9D5FF7E3-E163-4ABC-8BF7-44E43FF5ED82}" destId="{380E0918-0FAB-40C1-A335-01A1AD8F6755}" srcOrd="5" destOrd="0" presId="urn:microsoft.com/office/officeart/2005/8/layout/hierarchy3"/>
    <dgm:cxn modelId="{52174734-3437-42A4-B101-7A48222BC937}" type="presParOf" srcId="{AAE52904-1451-44A8-9957-8F582AC579D8}" destId="{394C180E-225A-41CD-A167-4E0EDACFC0AF}" srcOrd="2" destOrd="0" presId="urn:microsoft.com/office/officeart/2005/8/layout/hierarchy3"/>
    <dgm:cxn modelId="{C0DE4CB9-C5B4-430D-8B40-3FBD93EAEA93}" type="presParOf" srcId="{394C180E-225A-41CD-A167-4E0EDACFC0AF}" destId="{9509D862-25D7-4E2F-B0A9-687F6FD61DAC}" srcOrd="0" destOrd="0" presId="urn:microsoft.com/office/officeart/2005/8/layout/hierarchy3"/>
    <dgm:cxn modelId="{EC525AF9-1A69-4ACB-8346-AD432D4EBF98}" type="presParOf" srcId="{9509D862-25D7-4E2F-B0A9-687F6FD61DAC}" destId="{13850977-746E-4780-9836-70D13C890561}" srcOrd="0" destOrd="0" presId="urn:microsoft.com/office/officeart/2005/8/layout/hierarchy3"/>
    <dgm:cxn modelId="{75042689-F4F8-41E3-957E-F02F11239521}" type="presParOf" srcId="{9509D862-25D7-4E2F-B0A9-687F6FD61DAC}" destId="{68768523-309F-4500-B15A-BC19FE04B318}" srcOrd="1" destOrd="0" presId="urn:microsoft.com/office/officeart/2005/8/layout/hierarchy3"/>
    <dgm:cxn modelId="{34FF8546-317D-4444-853A-E7AF80D64B52}" type="presParOf" srcId="{394C180E-225A-41CD-A167-4E0EDACFC0AF}" destId="{40416ABB-F300-4806-838D-3AFD4FF5F6D4}" srcOrd="1" destOrd="0" presId="urn:microsoft.com/office/officeart/2005/8/layout/hierarchy3"/>
    <dgm:cxn modelId="{BEEC7090-3657-4905-8163-EE25302E1749}" type="presParOf" srcId="{40416ABB-F300-4806-838D-3AFD4FF5F6D4}" destId="{2995C3EF-134B-4D0B-9933-FF18C44F8012}" srcOrd="0" destOrd="0" presId="urn:microsoft.com/office/officeart/2005/8/layout/hierarchy3"/>
    <dgm:cxn modelId="{6D27D8EF-B768-45D5-92F8-546433F0EC54}" type="presParOf" srcId="{40416ABB-F300-4806-838D-3AFD4FF5F6D4}" destId="{789B3E75-CB1F-487D-A1F1-02C4BD8F5F69}" srcOrd="1" destOrd="0" presId="urn:microsoft.com/office/officeart/2005/8/layout/hierarchy3"/>
    <dgm:cxn modelId="{A85F34AF-ACE9-4C9A-B3C3-E4AD59924DA5}" type="presParOf" srcId="{40416ABB-F300-4806-838D-3AFD4FF5F6D4}" destId="{18A3B625-47D6-4C42-805B-6740B9633225}" srcOrd="2" destOrd="0" presId="urn:microsoft.com/office/officeart/2005/8/layout/hierarchy3"/>
    <dgm:cxn modelId="{2AED99B0-CBDF-45E9-BCEB-973E4E325E29}" type="presParOf" srcId="{40416ABB-F300-4806-838D-3AFD4FF5F6D4}" destId="{91BB05C7-F65A-4A71-9C85-9C72D2C19D31}" srcOrd="3" destOrd="0" presId="urn:microsoft.com/office/officeart/2005/8/layout/hierarchy3"/>
    <dgm:cxn modelId="{35EFAD73-54A6-4A0C-B404-DA0A377F33BD}" type="presParOf" srcId="{AAE52904-1451-44A8-9957-8F582AC579D8}" destId="{A37B14CF-9DBA-49FA-96E9-5FFCFC49C6F5}" srcOrd="3" destOrd="0" presId="urn:microsoft.com/office/officeart/2005/8/layout/hierarchy3"/>
    <dgm:cxn modelId="{8A9D05CD-92E5-4745-A0AD-577E7ADF3206}" type="presParOf" srcId="{A37B14CF-9DBA-49FA-96E9-5FFCFC49C6F5}" destId="{C0B7101D-6BD1-4910-AE47-DB99E4E9928A}" srcOrd="0" destOrd="0" presId="urn:microsoft.com/office/officeart/2005/8/layout/hierarchy3"/>
    <dgm:cxn modelId="{96AFF06B-51D1-49C9-AADE-EE823479DCBD}" type="presParOf" srcId="{C0B7101D-6BD1-4910-AE47-DB99E4E9928A}" destId="{453F0AE3-9145-4032-8E62-4B8040923D67}" srcOrd="0" destOrd="0" presId="urn:microsoft.com/office/officeart/2005/8/layout/hierarchy3"/>
    <dgm:cxn modelId="{0CF1A346-397B-4D81-93B9-60F2E0C7DE0A}" type="presParOf" srcId="{C0B7101D-6BD1-4910-AE47-DB99E4E9928A}" destId="{D2B28C39-54C8-4EEC-A648-07003605592E}" srcOrd="1" destOrd="0" presId="urn:microsoft.com/office/officeart/2005/8/layout/hierarchy3"/>
    <dgm:cxn modelId="{7B77D484-33CC-4047-9AD5-AF36FC38C080}" type="presParOf" srcId="{A37B14CF-9DBA-49FA-96E9-5FFCFC49C6F5}" destId="{51F27CD4-38AC-40A0-9E10-42228AA0444A}" srcOrd="1" destOrd="0" presId="urn:microsoft.com/office/officeart/2005/8/layout/hierarchy3"/>
    <dgm:cxn modelId="{32FE4782-42F8-4E03-95E2-78B4535A91B9}" type="presParOf" srcId="{51F27CD4-38AC-40A0-9E10-42228AA0444A}" destId="{E72272E3-1F66-49BD-A9B7-8A2189AE854B}" srcOrd="0" destOrd="0" presId="urn:microsoft.com/office/officeart/2005/8/layout/hierarchy3"/>
    <dgm:cxn modelId="{664F80F1-DC58-46E1-A0E9-D657672FECD9}" type="presParOf" srcId="{51F27CD4-38AC-40A0-9E10-42228AA0444A}" destId="{6C1EF695-30D5-4445-B246-DFAD1A6D4476}" srcOrd="1" destOrd="0" presId="urn:microsoft.com/office/officeart/2005/8/layout/hierarchy3"/>
    <dgm:cxn modelId="{25576EC8-020A-42DF-9815-598C1FDE617F}" type="presParOf" srcId="{51F27CD4-38AC-40A0-9E10-42228AA0444A}" destId="{D4C894A5-94E5-4B00-B66E-0E0F9D9C7EAA}" srcOrd="2" destOrd="0" presId="urn:microsoft.com/office/officeart/2005/8/layout/hierarchy3"/>
    <dgm:cxn modelId="{A6B7F21D-BEB5-46F2-BBDA-AA04AFBB9440}" type="presParOf" srcId="{51F27CD4-38AC-40A0-9E10-42228AA0444A}" destId="{13661D4A-7C9A-4D54-BB55-D8D42C8E2101}" srcOrd="3" destOrd="0" presId="urn:microsoft.com/office/officeart/2005/8/layout/hierarchy3"/>
    <dgm:cxn modelId="{8A5F8142-4E3B-472E-A821-15CCAC676FE6}" type="presParOf" srcId="{51F27CD4-38AC-40A0-9E10-42228AA0444A}" destId="{15F34CE5-AD75-4450-A19A-484AD826E4C5}" srcOrd="4" destOrd="0" presId="urn:microsoft.com/office/officeart/2005/8/layout/hierarchy3"/>
    <dgm:cxn modelId="{7CAEB199-67A2-4F56-B08F-FB4F8E38C1B2}" type="presParOf" srcId="{51F27CD4-38AC-40A0-9E10-42228AA0444A}" destId="{BC08CBE5-6CA2-490A-BF82-7C7A6FB2FB1D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500BB4E-B3F5-4EE8-A670-D39D95690701}" type="doc">
      <dgm:prSet loTypeId="urn:microsoft.com/office/officeart/2008/layout/LinedList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7BA39843-448B-4348-A2B6-CA2A5A8EC2C8}">
      <dgm:prSet custT="1"/>
      <dgm:spPr/>
      <dgm:t>
        <a:bodyPr/>
        <a:lstStyle/>
        <a:p>
          <a:pPr rtl="0"/>
          <a:r>
            <a:rPr lang="en-US" sz="1800" dirty="0"/>
            <a:t>Annual Report (Illustrated) 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9F5872B3-690B-42CA-8B2D-309EC178CE86}" type="parTrans" cxnId="{324B9B19-DD72-4E32-B176-4C70F7C252A3}">
      <dgm:prSet/>
      <dgm:spPr/>
      <dgm:t>
        <a:bodyPr/>
        <a:lstStyle/>
        <a:p>
          <a:endParaRPr lang="en-US" sz="2200"/>
        </a:p>
      </dgm:t>
    </dgm:pt>
    <dgm:pt modelId="{3A3202B2-2238-4B54-A644-F85FEE1D3B0F}" type="sibTrans" cxnId="{324B9B19-DD72-4E32-B176-4C70F7C252A3}">
      <dgm:prSet/>
      <dgm:spPr/>
      <dgm:t>
        <a:bodyPr/>
        <a:lstStyle/>
        <a:p>
          <a:endParaRPr lang="en-US" sz="2200"/>
        </a:p>
      </dgm:t>
    </dgm:pt>
    <dgm:pt modelId="{95E655E9-B90C-4EA4-B8A4-9DC35DA70E41}">
      <dgm:prSet custT="1"/>
      <dgm:spPr/>
      <dgm:t>
        <a:bodyPr/>
        <a:lstStyle/>
        <a:p>
          <a:pPr rtl="0"/>
          <a:r>
            <a:rPr lang="en-US" sz="1800" dirty="0"/>
            <a:t>Videos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/>
          </dgm14:cNvPr>
        </a:ext>
      </dgm:extLst>
    </dgm:pt>
    <dgm:pt modelId="{AA3D9C2A-DB3F-49E1-81A4-FA23DDE8D117}" type="parTrans" cxnId="{761FA0C2-52A6-4668-BD92-BFC13A358842}">
      <dgm:prSet/>
      <dgm:spPr/>
      <dgm:t>
        <a:bodyPr/>
        <a:lstStyle/>
        <a:p>
          <a:endParaRPr lang="en-US" sz="2200"/>
        </a:p>
      </dgm:t>
    </dgm:pt>
    <dgm:pt modelId="{E7A0FB24-FC3C-46A8-8417-D19D93286320}" type="sibTrans" cxnId="{761FA0C2-52A6-4668-BD92-BFC13A358842}">
      <dgm:prSet/>
      <dgm:spPr/>
      <dgm:t>
        <a:bodyPr/>
        <a:lstStyle/>
        <a:p>
          <a:endParaRPr lang="en-US" sz="2200"/>
        </a:p>
      </dgm:t>
    </dgm:pt>
    <dgm:pt modelId="{B03967D5-8D28-465F-8BD7-66926AEAABDD}">
      <dgm:prSet custT="1"/>
      <dgm:spPr/>
      <dgm:t>
        <a:bodyPr/>
        <a:lstStyle/>
        <a:p>
          <a:pPr rtl="0"/>
          <a:r>
            <a:rPr lang="en-US" sz="1800" dirty="0"/>
            <a:t>Infographics/Data Visualizations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/>
          </dgm14:cNvPr>
        </a:ext>
      </dgm:extLst>
    </dgm:pt>
    <dgm:pt modelId="{9C4D4A6F-054A-4926-9A1B-F3F2CA73C247}" type="parTrans" cxnId="{FEF802CE-9E79-4EF4-A0D9-47C25FD28181}">
      <dgm:prSet/>
      <dgm:spPr/>
      <dgm:t>
        <a:bodyPr/>
        <a:lstStyle/>
        <a:p>
          <a:endParaRPr lang="en-US" sz="2200"/>
        </a:p>
      </dgm:t>
    </dgm:pt>
    <dgm:pt modelId="{5AD18232-90E3-495E-9843-15A7ACAB1D81}" type="sibTrans" cxnId="{FEF802CE-9E79-4EF4-A0D9-47C25FD28181}">
      <dgm:prSet/>
      <dgm:spPr/>
      <dgm:t>
        <a:bodyPr/>
        <a:lstStyle/>
        <a:p>
          <a:endParaRPr lang="en-US" sz="2200"/>
        </a:p>
      </dgm:t>
    </dgm:pt>
    <dgm:pt modelId="{15B82885-CE39-415B-8AB1-A29569CE8B21}">
      <dgm:prSet custT="1"/>
      <dgm:spPr/>
      <dgm:t>
        <a:bodyPr/>
        <a:lstStyle/>
        <a:p>
          <a:pPr rtl="0"/>
          <a:r>
            <a:rPr lang="en-US" sz="2000" dirty="0"/>
            <a:t>Newsletters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/>
          </dgm14:cNvPr>
        </a:ext>
      </dgm:extLst>
    </dgm:pt>
    <dgm:pt modelId="{39ADE472-2C22-4857-A972-E3D1DAAE2EE4}" type="parTrans" cxnId="{BF110593-5AE5-42C6-9A4E-ADC616F21D8F}">
      <dgm:prSet/>
      <dgm:spPr/>
      <dgm:t>
        <a:bodyPr/>
        <a:lstStyle/>
        <a:p>
          <a:endParaRPr lang="en-US" sz="2200"/>
        </a:p>
      </dgm:t>
    </dgm:pt>
    <dgm:pt modelId="{87FE49E3-8569-431C-9A92-1EC634745324}" type="sibTrans" cxnId="{BF110593-5AE5-42C6-9A4E-ADC616F21D8F}">
      <dgm:prSet/>
      <dgm:spPr/>
      <dgm:t>
        <a:bodyPr/>
        <a:lstStyle/>
        <a:p>
          <a:endParaRPr lang="en-US" sz="2200"/>
        </a:p>
      </dgm:t>
    </dgm:pt>
    <dgm:pt modelId="{E8B22E42-0C29-4D82-A87A-40C8AF7545B6}">
      <dgm:prSet custT="1"/>
      <dgm:spPr/>
      <dgm:t>
        <a:bodyPr/>
        <a:lstStyle/>
        <a:p>
          <a:pPr rtl="0"/>
          <a:r>
            <a:rPr lang="en-US" sz="1800" dirty="0"/>
            <a:t>Social Media 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/>
          </dgm14:cNvPr>
        </a:ext>
      </dgm:extLst>
    </dgm:pt>
    <dgm:pt modelId="{1ED0D1D9-A892-4A32-A356-22DA63294BE4}" type="parTrans" cxnId="{EE80657B-28AC-4461-99B0-E4A0A141CEA7}">
      <dgm:prSet/>
      <dgm:spPr/>
      <dgm:t>
        <a:bodyPr/>
        <a:lstStyle/>
        <a:p>
          <a:endParaRPr lang="en-US" sz="2200"/>
        </a:p>
      </dgm:t>
    </dgm:pt>
    <dgm:pt modelId="{8EEA6C02-4D4E-4811-9955-547C567719DA}" type="sibTrans" cxnId="{EE80657B-28AC-4461-99B0-E4A0A141CEA7}">
      <dgm:prSet/>
      <dgm:spPr/>
      <dgm:t>
        <a:bodyPr/>
        <a:lstStyle/>
        <a:p>
          <a:endParaRPr lang="en-US" sz="2200"/>
        </a:p>
      </dgm:t>
    </dgm:pt>
    <dgm:pt modelId="{FA749416-F258-4158-A211-7E46E16E239A}">
      <dgm:prSet custT="1"/>
      <dgm:spPr/>
      <dgm:t>
        <a:bodyPr/>
        <a:lstStyle/>
        <a:p>
          <a:pPr rtl="0"/>
          <a:r>
            <a:rPr lang="en-US" sz="1800" dirty="0"/>
            <a:t>Evaluation Reports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/>
          </dgm14:cNvPr>
        </a:ext>
      </dgm:extLst>
    </dgm:pt>
    <dgm:pt modelId="{F25AA63B-D081-4692-A6E3-B70FA26F9ABB}" type="sibTrans" cxnId="{984B916A-B5A1-478F-9189-1FD45CC79AFF}">
      <dgm:prSet/>
      <dgm:spPr/>
      <dgm:t>
        <a:bodyPr/>
        <a:lstStyle/>
        <a:p>
          <a:endParaRPr lang="en-US" sz="2200"/>
        </a:p>
      </dgm:t>
    </dgm:pt>
    <dgm:pt modelId="{3522DC06-6CA6-4B96-8C4E-F6FE347B31AA}" type="parTrans" cxnId="{984B916A-B5A1-478F-9189-1FD45CC79AFF}">
      <dgm:prSet/>
      <dgm:spPr/>
      <dgm:t>
        <a:bodyPr/>
        <a:lstStyle/>
        <a:p>
          <a:endParaRPr lang="en-US" sz="2200"/>
        </a:p>
      </dgm:t>
    </dgm:pt>
    <dgm:pt modelId="{559EF2A2-B561-4A79-99E8-61A171EEF00E}" type="pres">
      <dgm:prSet presAssocID="{2500BB4E-B3F5-4EE8-A670-D39D95690701}" presName="vert0" presStyleCnt="0">
        <dgm:presLayoutVars>
          <dgm:dir/>
          <dgm:animOne val="branch"/>
          <dgm:animLvl val="lvl"/>
        </dgm:presLayoutVars>
      </dgm:prSet>
      <dgm:spPr/>
    </dgm:pt>
    <dgm:pt modelId="{0FBE6BC5-0071-4200-9C73-8734E8E79AD4}" type="pres">
      <dgm:prSet presAssocID="{FA749416-F258-4158-A211-7E46E16E239A}" presName="thickLine" presStyleLbl="alignNode1" presStyleIdx="0" presStyleCnt="6"/>
      <dgm:spPr/>
    </dgm:pt>
    <dgm:pt modelId="{84176FCC-426C-4877-B3A4-F49C6150BA72}" type="pres">
      <dgm:prSet presAssocID="{FA749416-F258-4158-A211-7E46E16E239A}" presName="horz1" presStyleCnt="0"/>
      <dgm:spPr/>
    </dgm:pt>
    <dgm:pt modelId="{8983CE16-6EC7-42F9-B511-DC9EB8312A82}" type="pres">
      <dgm:prSet presAssocID="{FA749416-F258-4158-A211-7E46E16E239A}" presName="tx1" presStyleLbl="revTx" presStyleIdx="0" presStyleCnt="6"/>
      <dgm:spPr/>
    </dgm:pt>
    <dgm:pt modelId="{6B1EC18A-393B-493E-AA57-A8D868D07615}" type="pres">
      <dgm:prSet presAssocID="{FA749416-F258-4158-A211-7E46E16E239A}" presName="vert1" presStyleCnt="0"/>
      <dgm:spPr/>
    </dgm:pt>
    <dgm:pt modelId="{6AA92181-3580-41F1-8B5F-E29F97D2B997}" type="pres">
      <dgm:prSet presAssocID="{7BA39843-448B-4348-A2B6-CA2A5A8EC2C8}" presName="thickLine" presStyleLbl="alignNode1" presStyleIdx="1" presStyleCnt="6"/>
      <dgm:spPr/>
    </dgm:pt>
    <dgm:pt modelId="{102E7298-8131-46EA-B557-963E07D82ACA}" type="pres">
      <dgm:prSet presAssocID="{7BA39843-448B-4348-A2B6-CA2A5A8EC2C8}" presName="horz1" presStyleCnt="0"/>
      <dgm:spPr/>
    </dgm:pt>
    <dgm:pt modelId="{990F4C46-030B-4A83-B282-0C674D4F9A9C}" type="pres">
      <dgm:prSet presAssocID="{7BA39843-448B-4348-A2B6-CA2A5A8EC2C8}" presName="tx1" presStyleLbl="revTx" presStyleIdx="1" presStyleCnt="6"/>
      <dgm:spPr/>
    </dgm:pt>
    <dgm:pt modelId="{263240B8-5FD0-41DC-BD29-E4130B0E5EE4}" type="pres">
      <dgm:prSet presAssocID="{7BA39843-448B-4348-A2B6-CA2A5A8EC2C8}" presName="vert1" presStyleCnt="0"/>
      <dgm:spPr/>
    </dgm:pt>
    <dgm:pt modelId="{1CECC61E-6914-41A9-8923-F1D3484FE4C1}" type="pres">
      <dgm:prSet presAssocID="{95E655E9-B90C-4EA4-B8A4-9DC35DA70E41}" presName="thickLine" presStyleLbl="alignNode1" presStyleIdx="2" presStyleCnt="6"/>
      <dgm:spPr/>
    </dgm:pt>
    <dgm:pt modelId="{BCC25099-7537-45B3-8D59-77BD5D6656F0}" type="pres">
      <dgm:prSet presAssocID="{95E655E9-B90C-4EA4-B8A4-9DC35DA70E41}" presName="horz1" presStyleCnt="0"/>
      <dgm:spPr/>
    </dgm:pt>
    <dgm:pt modelId="{7B47F626-CBAA-4784-B768-722433D1B1EF}" type="pres">
      <dgm:prSet presAssocID="{95E655E9-B90C-4EA4-B8A4-9DC35DA70E41}" presName="tx1" presStyleLbl="revTx" presStyleIdx="2" presStyleCnt="6"/>
      <dgm:spPr/>
    </dgm:pt>
    <dgm:pt modelId="{337367B7-17ED-4FA5-8F74-9F4B010299CE}" type="pres">
      <dgm:prSet presAssocID="{95E655E9-B90C-4EA4-B8A4-9DC35DA70E41}" presName="vert1" presStyleCnt="0"/>
      <dgm:spPr/>
    </dgm:pt>
    <dgm:pt modelId="{9F6BD809-970F-45A0-8A8A-044DC2702A7A}" type="pres">
      <dgm:prSet presAssocID="{B03967D5-8D28-465F-8BD7-66926AEAABDD}" presName="thickLine" presStyleLbl="alignNode1" presStyleIdx="3" presStyleCnt="6"/>
      <dgm:spPr/>
    </dgm:pt>
    <dgm:pt modelId="{5247120E-ED84-4B77-ACCA-D05C81F91037}" type="pres">
      <dgm:prSet presAssocID="{B03967D5-8D28-465F-8BD7-66926AEAABDD}" presName="horz1" presStyleCnt="0"/>
      <dgm:spPr/>
    </dgm:pt>
    <dgm:pt modelId="{CF8B7224-E0BC-4D94-8983-CFF0A44967D9}" type="pres">
      <dgm:prSet presAssocID="{B03967D5-8D28-465F-8BD7-66926AEAABDD}" presName="tx1" presStyleLbl="revTx" presStyleIdx="3" presStyleCnt="6"/>
      <dgm:spPr/>
    </dgm:pt>
    <dgm:pt modelId="{53ED9CEE-5EE0-4BAD-A0DE-E1A6B35F2F51}" type="pres">
      <dgm:prSet presAssocID="{B03967D5-8D28-465F-8BD7-66926AEAABDD}" presName="vert1" presStyleCnt="0"/>
      <dgm:spPr/>
    </dgm:pt>
    <dgm:pt modelId="{060A1E19-B130-4AE5-AA64-4A6F394221EF}" type="pres">
      <dgm:prSet presAssocID="{15B82885-CE39-415B-8AB1-A29569CE8B21}" presName="thickLine" presStyleLbl="alignNode1" presStyleIdx="4" presStyleCnt="6"/>
      <dgm:spPr/>
    </dgm:pt>
    <dgm:pt modelId="{AD3D1E7D-AEC9-4BE5-B805-46D2930CF46D}" type="pres">
      <dgm:prSet presAssocID="{15B82885-CE39-415B-8AB1-A29569CE8B21}" presName="horz1" presStyleCnt="0"/>
      <dgm:spPr/>
    </dgm:pt>
    <dgm:pt modelId="{D8A52E5C-C131-4B7E-9889-1E20846622C9}" type="pres">
      <dgm:prSet presAssocID="{15B82885-CE39-415B-8AB1-A29569CE8B21}" presName="tx1" presStyleLbl="revTx" presStyleIdx="4" presStyleCnt="6"/>
      <dgm:spPr/>
    </dgm:pt>
    <dgm:pt modelId="{29910D9A-9D0D-4F18-88A8-5AB34C1CF907}" type="pres">
      <dgm:prSet presAssocID="{15B82885-CE39-415B-8AB1-A29569CE8B21}" presName="vert1" presStyleCnt="0"/>
      <dgm:spPr/>
    </dgm:pt>
    <dgm:pt modelId="{7E75A187-3721-4096-904A-635C30277DF0}" type="pres">
      <dgm:prSet presAssocID="{E8B22E42-0C29-4D82-A87A-40C8AF7545B6}" presName="thickLine" presStyleLbl="alignNode1" presStyleIdx="5" presStyleCnt="6"/>
      <dgm:spPr/>
    </dgm:pt>
    <dgm:pt modelId="{151657DB-FBF9-4A61-A29B-6EC98792B0E0}" type="pres">
      <dgm:prSet presAssocID="{E8B22E42-0C29-4D82-A87A-40C8AF7545B6}" presName="horz1" presStyleCnt="0"/>
      <dgm:spPr/>
    </dgm:pt>
    <dgm:pt modelId="{2A24E1BA-134A-432F-9174-079BB7989094}" type="pres">
      <dgm:prSet presAssocID="{E8B22E42-0C29-4D82-A87A-40C8AF7545B6}" presName="tx1" presStyleLbl="revTx" presStyleIdx="5" presStyleCnt="6"/>
      <dgm:spPr/>
    </dgm:pt>
    <dgm:pt modelId="{18FD5A76-6D5A-42FA-BCBA-BB11A6A4D08B}" type="pres">
      <dgm:prSet presAssocID="{E8B22E42-0C29-4D82-A87A-40C8AF7545B6}" presName="vert1" presStyleCnt="0"/>
      <dgm:spPr/>
    </dgm:pt>
  </dgm:ptLst>
  <dgm:cxnLst>
    <dgm:cxn modelId="{CC33550F-2F86-4377-A305-59BBBDA7E267}" type="presOf" srcId="{FA749416-F258-4158-A211-7E46E16E239A}" destId="{8983CE16-6EC7-42F9-B511-DC9EB8312A82}" srcOrd="0" destOrd="0" presId="urn:microsoft.com/office/officeart/2008/layout/LinedList"/>
    <dgm:cxn modelId="{324B9B19-DD72-4E32-B176-4C70F7C252A3}" srcId="{2500BB4E-B3F5-4EE8-A670-D39D95690701}" destId="{7BA39843-448B-4348-A2B6-CA2A5A8EC2C8}" srcOrd="1" destOrd="0" parTransId="{9F5872B3-690B-42CA-8B2D-309EC178CE86}" sibTransId="{3A3202B2-2238-4B54-A644-F85FEE1D3B0F}"/>
    <dgm:cxn modelId="{E45A0144-0983-40EF-AD87-8DD55ACDAD5A}" type="presOf" srcId="{15B82885-CE39-415B-8AB1-A29569CE8B21}" destId="{D8A52E5C-C131-4B7E-9889-1E20846622C9}" srcOrd="0" destOrd="0" presId="urn:microsoft.com/office/officeart/2008/layout/LinedList"/>
    <dgm:cxn modelId="{984B916A-B5A1-478F-9189-1FD45CC79AFF}" srcId="{2500BB4E-B3F5-4EE8-A670-D39D95690701}" destId="{FA749416-F258-4158-A211-7E46E16E239A}" srcOrd="0" destOrd="0" parTransId="{3522DC06-6CA6-4B96-8C4E-F6FE347B31AA}" sibTransId="{F25AA63B-D081-4692-A6E3-B70FA26F9ABB}"/>
    <dgm:cxn modelId="{EE80657B-28AC-4461-99B0-E4A0A141CEA7}" srcId="{2500BB4E-B3F5-4EE8-A670-D39D95690701}" destId="{E8B22E42-0C29-4D82-A87A-40C8AF7545B6}" srcOrd="5" destOrd="0" parTransId="{1ED0D1D9-A892-4A32-A356-22DA63294BE4}" sibTransId="{8EEA6C02-4D4E-4811-9955-547C567719DA}"/>
    <dgm:cxn modelId="{AB0CC88C-BE0E-4735-AE70-3848902D9ADC}" type="presOf" srcId="{B03967D5-8D28-465F-8BD7-66926AEAABDD}" destId="{CF8B7224-E0BC-4D94-8983-CFF0A44967D9}" srcOrd="0" destOrd="0" presId="urn:microsoft.com/office/officeart/2008/layout/LinedList"/>
    <dgm:cxn modelId="{BF110593-5AE5-42C6-9A4E-ADC616F21D8F}" srcId="{2500BB4E-B3F5-4EE8-A670-D39D95690701}" destId="{15B82885-CE39-415B-8AB1-A29569CE8B21}" srcOrd="4" destOrd="0" parTransId="{39ADE472-2C22-4857-A972-E3D1DAAE2EE4}" sibTransId="{87FE49E3-8569-431C-9A92-1EC634745324}"/>
    <dgm:cxn modelId="{8C424497-EB61-43D6-9DA2-60ACF6E0B407}" type="presOf" srcId="{95E655E9-B90C-4EA4-B8A4-9DC35DA70E41}" destId="{7B47F626-CBAA-4784-B768-722433D1B1EF}" srcOrd="0" destOrd="0" presId="urn:microsoft.com/office/officeart/2008/layout/LinedList"/>
    <dgm:cxn modelId="{D910D49D-4552-4908-8F55-871FCE524ED0}" type="presOf" srcId="{2500BB4E-B3F5-4EE8-A670-D39D95690701}" destId="{559EF2A2-B561-4A79-99E8-61A171EEF00E}" srcOrd="0" destOrd="0" presId="urn:microsoft.com/office/officeart/2008/layout/LinedList"/>
    <dgm:cxn modelId="{761FA0C2-52A6-4668-BD92-BFC13A358842}" srcId="{2500BB4E-B3F5-4EE8-A670-D39D95690701}" destId="{95E655E9-B90C-4EA4-B8A4-9DC35DA70E41}" srcOrd="2" destOrd="0" parTransId="{AA3D9C2A-DB3F-49E1-81A4-FA23DDE8D117}" sibTransId="{E7A0FB24-FC3C-46A8-8417-D19D93286320}"/>
    <dgm:cxn modelId="{3203DEC7-74DD-438F-B218-FD8E84264748}" type="presOf" srcId="{E8B22E42-0C29-4D82-A87A-40C8AF7545B6}" destId="{2A24E1BA-134A-432F-9174-079BB7989094}" srcOrd="0" destOrd="0" presId="urn:microsoft.com/office/officeart/2008/layout/LinedList"/>
    <dgm:cxn modelId="{83381ACD-B453-494C-8AD1-DA3E125E8C44}" type="presOf" srcId="{7BA39843-448B-4348-A2B6-CA2A5A8EC2C8}" destId="{990F4C46-030B-4A83-B282-0C674D4F9A9C}" srcOrd="0" destOrd="0" presId="urn:microsoft.com/office/officeart/2008/layout/LinedList"/>
    <dgm:cxn modelId="{FEF802CE-9E79-4EF4-A0D9-47C25FD28181}" srcId="{2500BB4E-B3F5-4EE8-A670-D39D95690701}" destId="{B03967D5-8D28-465F-8BD7-66926AEAABDD}" srcOrd="3" destOrd="0" parTransId="{9C4D4A6F-054A-4926-9A1B-F3F2CA73C247}" sibTransId="{5AD18232-90E3-495E-9843-15A7ACAB1D81}"/>
    <dgm:cxn modelId="{8823EE97-B486-46B8-9995-DCC662242968}" type="presParOf" srcId="{559EF2A2-B561-4A79-99E8-61A171EEF00E}" destId="{0FBE6BC5-0071-4200-9C73-8734E8E79AD4}" srcOrd="0" destOrd="0" presId="urn:microsoft.com/office/officeart/2008/layout/LinedList"/>
    <dgm:cxn modelId="{E2CF1A7F-A877-4FEF-BD7F-81A6DAB6ECDF}" type="presParOf" srcId="{559EF2A2-B561-4A79-99E8-61A171EEF00E}" destId="{84176FCC-426C-4877-B3A4-F49C6150BA72}" srcOrd="1" destOrd="0" presId="urn:microsoft.com/office/officeart/2008/layout/LinedList"/>
    <dgm:cxn modelId="{88E13719-6F6E-4F61-9C13-31CD72FDB5D6}" type="presParOf" srcId="{84176FCC-426C-4877-B3A4-F49C6150BA72}" destId="{8983CE16-6EC7-42F9-B511-DC9EB8312A82}" srcOrd="0" destOrd="0" presId="urn:microsoft.com/office/officeart/2008/layout/LinedList"/>
    <dgm:cxn modelId="{8FD95689-CC57-4B3E-8476-38D95DF4A307}" type="presParOf" srcId="{84176FCC-426C-4877-B3A4-F49C6150BA72}" destId="{6B1EC18A-393B-493E-AA57-A8D868D07615}" srcOrd="1" destOrd="0" presId="urn:microsoft.com/office/officeart/2008/layout/LinedList"/>
    <dgm:cxn modelId="{CB35508A-F954-43F8-B92C-1F83DF87CAA2}" type="presParOf" srcId="{559EF2A2-B561-4A79-99E8-61A171EEF00E}" destId="{6AA92181-3580-41F1-8B5F-E29F97D2B997}" srcOrd="2" destOrd="0" presId="urn:microsoft.com/office/officeart/2008/layout/LinedList"/>
    <dgm:cxn modelId="{16C5F45B-8BB1-43A7-9CD0-733B3F586E99}" type="presParOf" srcId="{559EF2A2-B561-4A79-99E8-61A171EEF00E}" destId="{102E7298-8131-46EA-B557-963E07D82ACA}" srcOrd="3" destOrd="0" presId="urn:microsoft.com/office/officeart/2008/layout/LinedList"/>
    <dgm:cxn modelId="{8F5B05D6-95FB-43AF-88AA-C1E29FDE675B}" type="presParOf" srcId="{102E7298-8131-46EA-B557-963E07D82ACA}" destId="{990F4C46-030B-4A83-B282-0C674D4F9A9C}" srcOrd="0" destOrd="0" presId="urn:microsoft.com/office/officeart/2008/layout/LinedList"/>
    <dgm:cxn modelId="{14FE7CBF-2A39-4B11-A7FB-825CC87951B8}" type="presParOf" srcId="{102E7298-8131-46EA-B557-963E07D82ACA}" destId="{263240B8-5FD0-41DC-BD29-E4130B0E5EE4}" srcOrd="1" destOrd="0" presId="urn:microsoft.com/office/officeart/2008/layout/LinedList"/>
    <dgm:cxn modelId="{7E9E5122-E3A7-4186-B45D-048E674C844F}" type="presParOf" srcId="{559EF2A2-B561-4A79-99E8-61A171EEF00E}" destId="{1CECC61E-6914-41A9-8923-F1D3484FE4C1}" srcOrd="4" destOrd="0" presId="urn:microsoft.com/office/officeart/2008/layout/LinedList"/>
    <dgm:cxn modelId="{52D0571A-6DCF-40A4-8CBB-70DDBA0305D8}" type="presParOf" srcId="{559EF2A2-B561-4A79-99E8-61A171EEF00E}" destId="{BCC25099-7537-45B3-8D59-77BD5D6656F0}" srcOrd="5" destOrd="0" presId="urn:microsoft.com/office/officeart/2008/layout/LinedList"/>
    <dgm:cxn modelId="{60A121EE-AF42-4D41-95E2-A6FB32F92B25}" type="presParOf" srcId="{BCC25099-7537-45B3-8D59-77BD5D6656F0}" destId="{7B47F626-CBAA-4784-B768-722433D1B1EF}" srcOrd="0" destOrd="0" presId="urn:microsoft.com/office/officeart/2008/layout/LinedList"/>
    <dgm:cxn modelId="{893CF27A-774F-4A43-824F-E547C87B4F3C}" type="presParOf" srcId="{BCC25099-7537-45B3-8D59-77BD5D6656F0}" destId="{337367B7-17ED-4FA5-8F74-9F4B010299CE}" srcOrd="1" destOrd="0" presId="urn:microsoft.com/office/officeart/2008/layout/LinedList"/>
    <dgm:cxn modelId="{006BD2BA-90C6-4D67-AC7B-73C5A38B565B}" type="presParOf" srcId="{559EF2A2-B561-4A79-99E8-61A171EEF00E}" destId="{9F6BD809-970F-45A0-8A8A-044DC2702A7A}" srcOrd="6" destOrd="0" presId="urn:microsoft.com/office/officeart/2008/layout/LinedList"/>
    <dgm:cxn modelId="{7C81A39C-8D1F-4826-9800-74AD34C23D94}" type="presParOf" srcId="{559EF2A2-B561-4A79-99E8-61A171EEF00E}" destId="{5247120E-ED84-4B77-ACCA-D05C81F91037}" srcOrd="7" destOrd="0" presId="urn:microsoft.com/office/officeart/2008/layout/LinedList"/>
    <dgm:cxn modelId="{989532B0-2099-4123-921F-A3DE83F02F3C}" type="presParOf" srcId="{5247120E-ED84-4B77-ACCA-D05C81F91037}" destId="{CF8B7224-E0BC-4D94-8983-CFF0A44967D9}" srcOrd="0" destOrd="0" presId="urn:microsoft.com/office/officeart/2008/layout/LinedList"/>
    <dgm:cxn modelId="{292F7FFF-75FF-46AB-A684-F97978C222D2}" type="presParOf" srcId="{5247120E-ED84-4B77-ACCA-D05C81F91037}" destId="{53ED9CEE-5EE0-4BAD-A0DE-E1A6B35F2F51}" srcOrd="1" destOrd="0" presId="urn:microsoft.com/office/officeart/2008/layout/LinedList"/>
    <dgm:cxn modelId="{948A4178-871C-4A43-967F-7F1A1E57C270}" type="presParOf" srcId="{559EF2A2-B561-4A79-99E8-61A171EEF00E}" destId="{060A1E19-B130-4AE5-AA64-4A6F394221EF}" srcOrd="8" destOrd="0" presId="urn:microsoft.com/office/officeart/2008/layout/LinedList"/>
    <dgm:cxn modelId="{2E9A9B32-B6CC-4912-AC76-B9E67CA7BCA5}" type="presParOf" srcId="{559EF2A2-B561-4A79-99E8-61A171EEF00E}" destId="{AD3D1E7D-AEC9-4BE5-B805-46D2930CF46D}" srcOrd="9" destOrd="0" presId="urn:microsoft.com/office/officeart/2008/layout/LinedList"/>
    <dgm:cxn modelId="{4C09FFC4-23CE-48E9-A858-B5C0EDCA0D6F}" type="presParOf" srcId="{AD3D1E7D-AEC9-4BE5-B805-46D2930CF46D}" destId="{D8A52E5C-C131-4B7E-9889-1E20846622C9}" srcOrd="0" destOrd="0" presId="urn:microsoft.com/office/officeart/2008/layout/LinedList"/>
    <dgm:cxn modelId="{0633051C-7ED4-4092-96A7-41543CD9FE2C}" type="presParOf" srcId="{AD3D1E7D-AEC9-4BE5-B805-46D2930CF46D}" destId="{29910D9A-9D0D-4F18-88A8-5AB34C1CF907}" srcOrd="1" destOrd="0" presId="urn:microsoft.com/office/officeart/2008/layout/LinedList"/>
    <dgm:cxn modelId="{C993879E-81B0-4C03-B4C0-F9400D4EB519}" type="presParOf" srcId="{559EF2A2-B561-4A79-99E8-61A171EEF00E}" destId="{7E75A187-3721-4096-904A-635C30277DF0}" srcOrd="10" destOrd="0" presId="urn:microsoft.com/office/officeart/2008/layout/LinedList"/>
    <dgm:cxn modelId="{D2A08A63-9D88-485C-801E-D2B0084E7003}" type="presParOf" srcId="{559EF2A2-B561-4A79-99E8-61A171EEF00E}" destId="{151657DB-FBF9-4A61-A29B-6EC98792B0E0}" srcOrd="11" destOrd="0" presId="urn:microsoft.com/office/officeart/2008/layout/LinedList"/>
    <dgm:cxn modelId="{01DE0FE8-2B8A-4942-A3E4-8B134E2C8C5E}" type="presParOf" srcId="{151657DB-FBF9-4A61-A29B-6EC98792B0E0}" destId="{2A24E1BA-134A-432F-9174-079BB7989094}" srcOrd="0" destOrd="0" presId="urn:microsoft.com/office/officeart/2008/layout/LinedList"/>
    <dgm:cxn modelId="{EC02F53D-A5CD-4369-B36F-95CEB9827FA5}" type="presParOf" srcId="{151657DB-FBF9-4A61-A29B-6EC98792B0E0}" destId="{18FD5A76-6D5A-42FA-BCBA-BB11A6A4D08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F40EC4-31F4-407A-B4BE-0FEFD3022EB5}" type="doc">
      <dgm:prSet loTypeId="urn:microsoft.com/office/officeart/2005/8/layout/hierarchy6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D7FEC18-FD71-4F9D-9308-547BB1DDA4FF}">
      <dgm:prSet phldrT="[Text]" custT="1"/>
      <dgm:spPr/>
      <dgm:t>
        <a:bodyPr/>
        <a:lstStyle/>
        <a:p>
          <a:r>
            <a:rPr lang="en-US" sz="1100" dirty="0"/>
            <a:t>Directorate</a:t>
          </a:r>
        </a:p>
      </dgm:t>
    </dgm:pt>
    <dgm:pt modelId="{CC58418D-82C7-42D5-879D-3EA5091FD36C}" type="parTrans" cxnId="{FA41C376-2619-49CC-A87B-C2524D328917}">
      <dgm:prSet/>
      <dgm:spPr/>
      <dgm:t>
        <a:bodyPr/>
        <a:lstStyle/>
        <a:p>
          <a:endParaRPr lang="en-US" sz="2800"/>
        </a:p>
      </dgm:t>
    </dgm:pt>
    <dgm:pt modelId="{EAEEB8E7-2AAE-4EEC-88E0-40236001D4C6}" type="sibTrans" cxnId="{FA41C376-2619-49CC-A87B-C2524D328917}">
      <dgm:prSet/>
      <dgm:spPr/>
      <dgm:t>
        <a:bodyPr/>
        <a:lstStyle/>
        <a:p>
          <a:endParaRPr lang="en-US" sz="2800"/>
        </a:p>
      </dgm:t>
    </dgm:pt>
    <dgm:pt modelId="{34160EDE-85DB-4A1C-9C55-E3D81378000F}">
      <dgm:prSet phldrT="[Text]" custT="1"/>
      <dgm:spPr/>
      <dgm:t>
        <a:bodyPr/>
        <a:lstStyle/>
        <a:p>
          <a:r>
            <a:rPr lang="en-US" sz="1100" dirty="0"/>
            <a:t>Country  Programme Section</a:t>
          </a:r>
        </a:p>
      </dgm:t>
    </dgm:pt>
    <dgm:pt modelId="{9F7E893D-EFDB-470C-849A-C1F51F9A3FA7}" type="parTrans" cxnId="{89F422BB-9BFE-4D0B-B6DD-BE39564F86D0}">
      <dgm:prSet/>
      <dgm:spPr/>
      <dgm:t>
        <a:bodyPr/>
        <a:lstStyle/>
        <a:p>
          <a:endParaRPr lang="en-US" sz="2800"/>
        </a:p>
      </dgm:t>
    </dgm:pt>
    <dgm:pt modelId="{1503D2FE-1E2D-4987-8D8C-3E88E2639DFD}" type="sibTrans" cxnId="{89F422BB-9BFE-4D0B-B6DD-BE39564F86D0}">
      <dgm:prSet/>
      <dgm:spPr/>
      <dgm:t>
        <a:bodyPr/>
        <a:lstStyle/>
        <a:p>
          <a:endParaRPr lang="en-US" sz="2800"/>
        </a:p>
      </dgm:t>
    </dgm:pt>
    <dgm:pt modelId="{2D8FC0D1-34AE-41AC-B490-84FAE3DF062D}">
      <dgm:prSet phldrT="[Text]" custT="1"/>
      <dgm:spPr/>
      <dgm:t>
        <a:bodyPr/>
        <a:lstStyle/>
        <a:p>
          <a:r>
            <a:rPr lang="en-US" sz="1100" dirty="0"/>
            <a:t>Corporate / Thematic Evaluation Section</a:t>
          </a:r>
        </a:p>
      </dgm:t>
    </dgm:pt>
    <dgm:pt modelId="{1599D230-354F-4A6B-8E03-DF1167AFD371}" type="parTrans" cxnId="{B807C1B0-0117-4CAF-8E31-F6E2A879FF20}">
      <dgm:prSet/>
      <dgm:spPr/>
      <dgm:t>
        <a:bodyPr/>
        <a:lstStyle/>
        <a:p>
          <a:endParaRPr lang="en-US" sz="2800"/>
        </a:p>
      </dgm:t>
    </dgm:pt>
    <dgm:pt modelId="{F422BDFC-67BA-4B05-9AE6-985970063878}" type="sibTrans" cxnId="{B807C1B0-0117-4CAF-8E31-F6E2A879FF20}">
      <dgm:prSet/>
      <dgm:spPr/>
      <dgm:t>
        <a:bodyPr/>
        <a:lstStyle/>
        <a:p>
          <a:endParaRPr lang="en-US" sz="2800"/>
        </a:p>
      </dgm:t>
    </dgm:pt>
    <dgm:pt modelId="{E33DE04F-8C33-4D3C-AC88-5585BD5C3164}">
      <dgm:prSet phldrT="[Text]" custT="1"/>
      <dgm:spPr/>
      <dgm:t>
        <a:bodyPr/>
        <a:lstStyle/>
        <a:p>
          <a:r>
            <a:rPr lang="en-US" sz="1100" dirty="0"/>
            <a:t>Capacity Development Section</a:t>
          </a:r>
        </a:p>
      </dgm:t>
    </dgm:pt>
    <dgm:pt modelId="{D6FF79D7-2951-406F-B99B-AE9738E5AA64}" type="parTrans" cxnId="{9F118B42-7AE1-47EE-9DD4-5E891D0979F7}">
      <dgm:prSet/>
      <dgm:spPr/>
      <dgm:t>
        <a:bodyPr/>
        <a:lstStyle/>
        <a:p>
          <a:endParaRPr lang="en-US" sz="2800"/>
        </a:p>
      </dgm:t>
    </dgm:pt>
    <dgm:pt modelId="{C606A0D1-9C8F-46D7-9CAE-69F6916D4019}" type="sibTrans" cxnId="{9F118B42-7AE1-47EE-9DD4-5E891D0979F7}">
      <dgm:prSet/>
      <dgm:spPr/>
      <dgm:t>
        <a:bodyPr/>
        <a:lstStyle/>
        <a:p>
          <a:endParaRPr lang="en-US" sz="2800"/>
        </a:p>
      </dgm:t>
    </dgm:pt>
    <dgm:pt modelId="{640E6BB5-2665-42F1-BD4D-96E421289664}">
      <dgm:prSet phldrT="[Text]" custT="1"/>
      <dgm:spPr/>
      <dgm:t>
        <a:bodyPr/>
        <a:lstStyle/>
        <a:p>
          <a:r>
            <a:rPr lang="en-US" sz="1100" dirty="0"/>
            <a:t>Operations Section</a:t>
          </a:r>
        </a:p>
      </dgm:t>
    </dgm:pt>
    <dgm:pt modelId="{4DB84017-A94F-4533-B075-10A7AE95D96F}" type="parTrans" cxnId="{3E55CBF4-6BE6-448E-8B71-6D13EF77AA03}">
      <dgm:prSet/>
      <dgm:spPr/>
      <dgm:t>
        <a:bodyPr/>
        <a:lstStyle/>
        <a:p>
          <a:endParaRPr lang="en-US" sz="2800"/>
        </a:p>
      </dgm:t>
    </dgm:pt>
    <dgm:pt modelId="{618C78FD-D906-4832-9B6E-03FA8012B6A4}" type="sibTrans" cxnId="{3E55CBF4-6BE6-448E-8B71-6D13EF77AA03}">
      <dgm:prSet/>
      <dgm:spPr/>
      <dgm:t>
        <a:bodyPr/>
        <a:lstStyle/>
        <a:p>
          <a:endParaRPr lang="en-US" sz="2800"/>
        </a:p>
      </dgm:t>
    </dgm:pt>
    <dgm:pt modelId="{D1C60B59-3B3A-4D03-9408-2007A7D8BD9D}" type="pres">
      <dgm:prSet presAssocID="{8DF40EC4-31F4-407A-B4BE-0FEFD3022EB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A7A1793-B31E-4A91-99A9-43F18CD9C695}" type="pres">
      <dgm:prSet presAssocID="{8DF40EC4-31F4-407A-B4BE-0FEFD3022EB5}" presName="hierFlow" presStyleCnt="0"/>
      <dgm:spPr/>
    </dgm:pt>
    <dgm:pt modelId="{D4533973-33E2-4C7E-919D-AA7D9E6B84D5}" type="pres">
      <dgm:prSet presAssocID="{8DF40EC4-31F4-407A-B4BE-0FEFD3022EB5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280E94C-8962-48B3-8FED-3AD7B39AFBBA}" type="pres">
      <dgm:prSet presAssocID="{6D7FEC18-FD71-4F9D-9308-547BB1DDA4FF}" presName="Name14" presStyleCnt="0"/>
      <dgm:spPr/>
    </dgm:pt>
    <dgm:pt modelId="{EA2ABADE-AACB-4475-84D0-DA7C0BC05843}" type="pres">
      <dgm:prSet presAssocID="{6D7FEC18-FD71-4F9D-9308-547BB1DDA4FF}" presName="level1Shape" presStyleLbl="node0" presStyleIdx="0" presStyleCnt="1">
        <dgm:presLayoutVars>
          <dgm:chPref val="3"/>
        </dgm:presLayoutVars>
      </dgm:prSet>
      <dgm:spPr/>
    </dgm:pt>
    <dgm:pt modelId="{05770484-6235-4BA9-9BC3-58B37BB682B9}" type="pres">
      <dgm:prSet presAssocID="{6D7FEC18-FD71-4F9D-9308-547BB1DDA4FF}" presName="hierChild2" presStyleCnt="0"/>
      <dgm:spPr/>
    </dgm:pt>
    <dgm:pt modelId="{3846F784-178B-4E89-856A-4707E13A6D2A}" type="pres">
      <dgm:prSet presAssocID="{9F7E893D-EFDB-470C-849A-C1F51F9A3FA7}" presName="Name19" presStyleLbl="parChTrans1D2" presStyleIdx="0" presStyleCnt="4"/>
      <dgm:spPr/>
    </dgm:pt>
    <dgm:pt modelId="{8EB6FEE7-A2FC-465C-A3E9-242BA1C4E8DE}" type="pres">
      <dgm:prSet presAssocID="{34160EDE-85DB-4A1C-9C55-E3D81378000F}" presName="Name21" presStyleCnt="0"/>
      <dgm:spPr/>
    </dgm:pt>
    <dgm:pt modelId="{30DC53CD-D736-4BA8-96A3-52D2E5512658}" type="pres">
      <dgm:prSet presAssocID="{34160EDE-85DB-4A1C-9C55-E3D81378000F}" presName="level2Shape" presStyleLbl="node2" presStyleIdx="0" presStyleCnt="4"/>
      <dgm:spPr/>
    </dgm:pt>
    <dgm:pt modelId="{D4E4CAE4-DA5F-4649-830B-0D849483F346}" type="pres">
      <dgm:prSet presAssocID="{34160EDE-85DB-4A1C-9C55-E3D81378000F}" presName="hierChild3" presStyleCnt="0"/>
      <dgm:spPr/>
    </dgm:pt>
    <dgm:pt modelId="{4DDA54B1-F451-4344-B652-F01E8EB5566D}" type="pres">
      <dgm:prSet presAssocID="{1599D230-354F-4A6B-8E03-DF1167AFD371}" presName="Name19" presStyleLbl="parChTrans1D2" presStyleIdx="1" presStyleCnt="4"/>
      <dgm:spPr/>
    </dgm:pt>
    <dgm:pt modelId="{A09D898C-FF05-4925-AB44-288E28547EC3}" type="pres">
      <dgm:prSet presAssocID="{2D8FC0D1-34AE-41AC-B490-84FAE3DF062D}" presName="Name21" presStyleCnt="0"/>
      <dgm:spPr/>
    </dgm:pt>
    <dgm:pt modelId="{B2E15989-F75B-409E-8084-7E5279901EED}" type="pres">
      <dgm:prSet presAssocID="{2D8FC0D1-34AE-41AC-B490-84FAE3DF062D}" presName="level2Shape" presStyleLbl="node2" presStyleIdx="1" presStyleCnt="4"/>
      <dgm:spPr/>
    </dgm:pt>
    <dgm:pt modelId="{98878104-42CE-446E-B3C6-5D525EFA1687}" type="pres">
      <dgm:prSet presAssocID="{2D8FC0D1-34AE-41AC-B490-84FAE3DF062D}" presName="hierChild3" presStyleCnt="0"/>
      <dgm:spPr/>
    </dgm:pt>
    <dgm:pt modelId="{A73741BF-8941-4B82-92D7-0FA4D1BDB1A1}" type="pres">
      <dgm:prSet presAssocID="{D6FF79D7-2951-406F-B99B-AE9738E5AA64}" presName="Name19" presStyleLbl="parChTrans1D2" presStyleIdx="2" presStyleCnt="4"/>
      <dgm:spPr/>
    </dgm:pt>
    <dgm:pt modelId="{30A3AB07-53E6-4C73-93C3-AD0BB51CC511}" type="pres">
      <dgm:prSet presAssocID="{E33DE04F-8C33-4D3C-AC88-5585BD5C3164}" presName="Name21" presStyleCnt="0"/>
      <dgm:spPr/>
    </dgm:pt>
    <dgm:pt modelId="{C82A9561-F56B-4824-8779-4056C97667E5}" type="pres">
      <dgm:prSet presAssocID="{E33DE04F-8C33-4D3C-AC88-5585BD5C3164}" presName="level2Shape" presStyleLbl="node2" presStyleIdx="2" presStyleCnt="4"/>
      <dgm:spPr/>
    </dgm:pt>
    <dgm:pt modelId="{9EF66081-5AA1-4EB4-99E7-ACB42AB68566}" type="pres">
      <dgm:prSet presAssocID="{E33DE04F-8C33-4D3C-AC88-5585BD5C3164}" presName="hierChild3" presStyleCnt="0"/>
      <dgm:spPr/>
    </dgm:pt>
    <dgm:pt modelId="{C2EC94F9-72AE-4AD2-A94B-629EE4AFD090}" type="pres">
      <dgm:prSet presAssocID="{4DB84017-A94F-4533-B075-10A7AE95D96F}" presName="Name19" presStyleLbl="parChTrans1D2" presStyleIdx="3" presStyleCnt="4"/>
      <dgm:spPr/>
    </dgm:pt>
    <dgm:pt modelId="{A626AA19-2AD4-401F-9EE3-4C928C1626E3}" type="pres">
      <dgm:prSet presAssocID="{640E6BB5-2665-42F1-BD4D-96E421289664}" presName="Name21" presStyleCnt="0"/>
      <dgm:spPr/>
    </dgm:pt>
    <dgm:pt modelId="{D7491B9E-A73B-4464-BB95-9798FC5AEB57}" type="pres">
      <dgm:prSet presAssocID="{640E6BB5-2665-42F1-BD4D-96E421289664}" presName="level2Shape" presStyleLbl="node2" presStyleIdx="3" presStyleCnt="4"/>
      <dgm:spPr/>
    </dgm:pt>
    <dgm:pt modelId="{9D088317-1256-46A1-983F-940C5F0BE6C6}" type="pres">
      <dgm:prSet presAssocID="{640E6BB5-2665-42F1-BD4D-96E421289664}" presName="hierChild3" presStyleCnt="0"/>
      <dgm:spPr/>
    </dgm:pt>
    <dgm:pt modelId="{F8FE32DB-A241-4A02-B235-CA2294E73C7A}" type="pres">
      <dgm:prSet presAssocID="{8DF40EC4-31F4-407A-B4BE-0FEFD3022EB5}" presName="bgShapesFlow" presStyleCnt="0"/>
      <dgm:spPr/>
    </dgm:pt>
  </dgm:ptLst>
  <dgm:cxnLst>
    <dgm:cxn modelId="{ADAAF21B-1B25-458E-9F2F-47591310DEA8}" type="presOf" srcId="{E33DE04F-8C33-4D3C-AC88-5585BD5C3164}" destId="{C82A9561-F56B-4824-8779-4056C97667E5}" srcOrd="0" destOrd="0" presId="urn:microsoft.com/office/officeart/2005/8/layout/hierarchy6"/>
    <dgm:cxn modelId="{658B4322-4F00-490C-98F9-7701E0A0DB56}" type="presOf" srcId="{1599D230-354F-4A6B-8E03-DF1167AFD371}" destId="{4DDA54B1-F451-4344-B652-F01E8EB5566D}" srcOrd="0" destOrd="0" presId="urn:microsoft.com/office/officeart/2005/8/layout/hierarchy6"/>
    <dgm:cxn modelId="{9F118B42-7AE1-47EE-9DD4-5E891D0979F7}" srcId="{6D7FEC18-FD71-4F9D-9308-547BB1DDA4FF}" destId="{E33DE04F-8C33-4D3C-AC88-5585BD5C3164}" srcOrd="2" destOrd="0" parTransId="{D6FF79D7-2951-406F-B99B-AE9738E5AA64}" sibTransId="{C606A0D1-9C8F-46D7-9CAE-69F6916D4019}"/>
    <dgm:cxn modelId="{AF707248-8FB3-44D4-94A1-1BEB86C2F8EC}" type="presOf" srcId="{6D7FEC18-FD71-4F9D-9308-547BB1DDA4FF}" destId="{EA2ABADE-AACB-4475-84D0-DA7C0BC05843}" srcOrd="0" destOrd="0" presId="urn:microsoft.com/office/officeart/2005/8/layout/hierarchy6"/>
    <dgm:cxn modelId="{9F524A69-F65F-4E0E-8C97-3D090252099F}" type="presOf" srcId="{2D8FC0D1-34AE-41AC-B490-84FAE3DF062D}" destId="{B2E15989-F75B-409E-8084-7E5279901EED}" srcOrd="0" destOrd="0" presId="urn:microsoft.com/office/officeart/2005/8/layout/hierarchy6"/>
    <dgm:cxn modelId="{C21F9C6B-A2B9-4BE3-B4A9-34C681E6A172}" type="presOf" srcId="{34160EDE-85DB-4A1C-9C55-E3D81378000F}" destId="{30DC53CD-D736-4BA8-96A3-52D2E5512658}" srcOrd="0" destOrd="0" presId="urn:microsoft.com/office/officeart/2005/8/layout/hierarchy6"/>
    <dgm:cxn modelId="{78619650-66B9-4CFC-9560-FFCAD0295FF7}" type="presOf" srcId="{8DF40EC4-31F4-407A-B4BE-0FEFD3022EB5}" destId="{D1C60B59-3B3A-4D03-9408-2007A7D8BD9D}" srcOrd="0" destOrd="0" presId="urn:microsoft.com/office/officeart/2005/8/layout/hierarchy6"/>
    <dgm:cxn modelId="{FA41C376-2619-49CC-A87B-C2524D328917}" srcId="{8DF40EC4-31F4-407A-B4BE-0FEFD3022EB5}" destId="{6D7FEC18-FD71-4F9D-9308-547BB1DDA4FF}" srcOrd="0" destOrd="0" parTransId="{CC58418D-82C7-42D5-879D-3EA5091FD36C}" sibTransId="{EAEEB8E7-2AAE-4EEC-88E0-40236001D4C6}"/>
    <dgm:cxn modelId="{B807C1B0-0117-4CAF-8E31-F6E2A879FF20}" srcId="{6D7FEC18-FD71-4F9D-9308-547BB1DDA4FF}" destId="{2D8FC0D1-34AE-41AC-B490-84FAE3DF062D}" srcOrd="1" destOrd="0" parTransId="{1599D230-354F-4A6B-8E03-DF1167AFD371}" sibTransId="{F422BDFC-67BA-4B05-9AE6-985970063878}"/>
    <dgm:cxn modelId="{89F422BB-9BFE-4D0B-B6DD-BE39564F86D0}" srcId="{6D7FEC18-FD71-4F9D-9308-547BB1DDA4FF}" destId="{34160EDE-85DB-4A1C-9C55-E3D81378000F}" srcOrd="0" destOrd="0" parTransId="{9F7E893D-EFDB-470C-849A-C1F51F9A3FA7}" sibTransId="{1503D2FE-1E2D-4987-8D8C-3E88E2639DFD}"/>
    <dgm:cxn modelId="{56F9E8BB-FC75-49AB-B505-7B5FE388A544}" type="presOf" srcId="{640E6BB5-2665-42F1-BD4D-96E421289664}" destId="{D7491B9E-A73B-4464-BB95-9798FC5AEB57}" srcOrd="0" destOrd="0" presId="urn:microsoft.com/office/officeart/2005/8/layout/hierarchy6"/>
    <dgm:cxn modelId="{5E61C9C5-C618-4641-BB17-01466B07E960}" type="presOf" srcId="{9F7E893D-EFDB-470C-849A-C1F51F9A3FA7}" destId="{3846F784-178B-4E89-856A-4707E13A6D2A}" srcOrd="0" destOrd="0" presId="urn:microsoft.com/office/officeart/2005/8/layout/hierarchy6"/>
    <dgm:cxn modelId="{F12341DD-FE2E-4604-8234-FE974914365C}" type="presOf" srcId="{4DB84017-A94F-4533-B075-10A7AE95D96F}" destId="{C2EC94F9-72AE-4AD2-A94B-629EE4AFD090}" srcOrd="0" destOrd="0" presId="urn:microsoft.com/office/officeart/2005/8/layout/hierarchy6"/>
    <dgm:cxn modelId="{93FCD2E6-CDE2-4D32-AA60-E3035E3B2D64}" type="presOf" srcId="{D6FF79D7-2951-406F-B99B-AE9738E5AA64}" destId="{A73741BF-8941-4B82-92D7-0FA4D1BDB1A1}" srcOrd="0" destOrd="0" presId="urn:microsoft.com/office/officeart/2005/8/layout/hierarchy6"/>
    <dgm:cxn modelId="{3E55CBF4-6BE6-448E-8B71-6D13EF77AA03}" srcId="{6D7FEC18-FD71-4F9D-9308-547BB1DDA4FF}" destId="{640E6BB5-2665-42F1-BD4D-96E421289664}" srcOrd="3" destOrd="0" parTransId="{4DB84017-A94F-4533-B075-10A7AE95D96F}" sibTransId="{618C78FD-D906-4832-9B6E-03FA8012B6A4}"/>
    <dgm:cxn modelId="{46813C47-B398-479A-9A7F-4E196A7F3A20}" type="presParOf" srcId="{D1C60B59-3B3A-4D03-9408-2007A7D8BD9D}" destId="{9A7A1793-B31E-4A91-99A9-43F18CD9C695}" srcOrd="0" destOrd="0" presId="urn:microsoft.com/office/officeart/2005/8/layout/hierarchy6"/>
    <dgm:cxn modelId="{B9241B6A-B398-48CA-B635-EE7CDF9FF249}" type="presParOf" srcId="{9A7A1793-B31E-4A91-99A9-43F18CD9C695}" destId="{D4533973-33E2-4C7E-919D-AA7D9E6B84D5}" srcOrd="0" destOrd="0" presId="urn:microsoft.com/office/officeart/2005/8/layout/hierarchy6"/>
    <dgm:cxn modelId="{6A9E01D1-8C9C-4956-AA1B-4E856EB7B4B1}" type="presParOf" srcId="{D4533973-33E2-4C7E-919D-AA7D9E6B84D5}" destId="{8280E94C-8962-48B3-8FED-3AD7B39AFBBA}" srcOrd="0" destOrd="0" presId="urn:microsoft.com/office/officeart/2005/8/layout/hierarchy6"/>
    <dgm:cxn modelId="{0F43F881-BE1D-407D-8CC3-0C6402866CAD}" type="presParOf" srcId="{8280E94C-8962-48B3-8FED-3AD7B39AFBBA}" destId="{EA2ABADE-AACB-4475-84D0-DA7C0BC05843}" srcOrd="0" destOrd="0" presId="urn:microsoft.com/office/officeart/2005/8/layout/hierarchy6"/>
    <dgm:cxn modelId="{5D920AC7-1B5E-4347-8AE7-497CE99F3CEE}" type="presParOf" srcId="{8280E94C-8962-48B3-8FED-3AD7B39AFBBA}" destId="{05770484-6235-4BA9-9BC3-58B37BB682B9}" srcOrd="1" destOrd="0" presId="urn:microsoft.com/office/officeart/2005/8/layout/hierarchy6"/>
    <dgm:cxn modelId="{55E9832E-35E9-4660-A58B-AB95A1A2B319}" type="presParOf" srcId="{05770484-6235-4BA9-9BC3-58B37BB682B9}" destId="{3846F784-178B-4E89-856A-4707E13A6D2A}" srcOrd="0" destOrd="0" presId="urn:microsoft.com/office/officeart/2005/8/layout/hierarchy6"/>
    <dgm:cxn modelId="{8806DD22-4B50-4D53-AEA6-7EDFC0BE2989}" type="presParOf" srcId="{05770484-6235-4BA9-9BC3-58B37BB682B9}" destId="{8EB6FEE7-A2FC-465C-A3E9-242BA1C4E8DE}" srcOrd="1" destOrd="0" presId="urn:microsoft.com/office/officeart/2005/8/layout/hierarchy6"/>
    <dgm:cxn modelId="{513AAFD5-50D5-4A1D-BC95-9973807F02F8}" type="presParOf" srcId="{8EB6FEE7-A2FC-465C-A3E9-242BA1C4E8DE}" destId="{30DC53CD-D736-4BA8-96A3-52D2E5512658}" srcOrd="0" destOrd="0" presId="urn:microsoft.com/office/officeart/2005/8/layout/hierarchy6"/>
    <dgm:cxn modelId="{ABCF31B3-F44F-414A-A5DF-A2AF9242CF48}" type="presParOf" srcId="{8EB6FEE7-A2FC-465C-A3E9-242BA1C4E8DE}" destId="{D4E4CAE4-DA5F-4649-830B-0D849483F346}" srcOrd="1" destOrd="0" presId="urn:microsoft.com/office/officeart/2005/8/layout/hierarchy6"/>
    <dgm:cxn modelId="{B6AC010C-08F7-4C50-A032-E5F39E509FA8}" type="presParOf" srcId="{05770484-6235-4BA9-9BC3-58B37BB682B9}" destId="{4DDA54B1-F451-4344-B652-F01E8EB5566D}" srcOrd="2" destOrd="0" presId="urn:microsoft.com/office/officeart/2005/8/layout/hierarchy6"/>
    <dgm:cxn modelId="{3C31373B-7237-445F-B4D7-610EAF85FE35}" type="presParOf" srcId="{05770484-6235-4BA9-9BC3-58B37BB682B9}" destId="{A09D898C-FF05-4925-AB44-288E28547EC3}" srcOrd="3" destOrd="0" presId="urn:microsoft.com/office/officeart/2005/8/layout/hierarchy6"/>
    <dgm:cxn modelId="{CE754B80-93A7-40C0-B72F-5FB8CA8C204F}" type="presParOf" srcId="{A09D898C-FF05-4925-AB44-288E28547EC3}" destId="{B2E15989-F75B-409E-8084-7E5279901EED}" srcOrd="0" destOrd="0" presId="urn:microsoft.com/office/officeart/2005/8/layout/hierarchy6"/>
    <dgm:cxn modelId="{CDE882E7-C7AA-4535-BBF3-EC19C6AACECA}" type="presParOf" srcId="{A09D898C-FF05-4925-AB44-288E28547EC3}" destId="{98878104-42CE-446E-B3C6-5D525EFA1687}" srcOrd="1" destOrd="0" presId="urn:microsoft.com/office/officeart/2005/8/layout/hierarchy6"/>
    <dgm:cxn modelId="{527BBA81-378F-4232-9201-1CD70F716F41}" type="presParOf" srcId="{05770484-6235-4BA9-9BC3-58B37BB682B9}" destId="{A73741BF-8941-4B82-92D7-0FA4D1BDB1A1}" srcOrd="4" destOrd="0" presId="urn:microsoft.com/office/officeart/2005/8/layout/hierarchy6"/>
    <dgm:cxn modelId="{0257FB82-77FD-4951-95D6-FDC8C7DE1A9D}" type="presParOf" srcId="{05770484-6235-4BA9-9BC3-58B37BB682B9}" destId="{30A3AB07-53E6-4C73-93C3-AD0BB51CC511}" srcOrd="5" destOrd="0" presId="urn:microsoft.com/office/officeart/2005/8/layout/hierarchy6"/>
    <dgm:cxn modelId="{9DDDB3A1-25BD-4CCD-BCAD-5C8F5B05B4B8}" type="presParOf" srcId="{30A3AB07-53E6-4C73-93C3-AD0BB51CC511}" destId="{C82A9561-F56B-4824-8779-4056C97667E5}" srcOrd="0" destOrd="0" presId="urn:microsoft.com/office/officeart/2005/8/layout/hierarchy6"/>
    <dgm:cxn modelId="{486D37D2-F4CE-4B6A-B7C3-622CB72E20CE}" type="presParOf" srcId="{30A3AB07-53E6-4C73-93C3-AD0BB51CC511}" destId="{9EF66081-5AA1-4EB4-99E7-ACB42AB68566}" srcOrd="1" destOrd="0" presId="urn:microsoft.com/office/officeart/2005/8/layout/hierarchy6"/>
    <dgm:cxn modelId="{073BBDD1-8448-45DF-B3F3-7D330CFC06CF}" type="presParOf" srcId="{05770484-6235-4BA9-9BC3-58B37BB682B9}" destId="{C2EC94F9-72AE-4AD2-A94B-629EE4AFD090}" srcOrd="6" destOrd="0" presId="urn:microsoft.com/office/officeart/2005/8/layout/hierarchy6"/>
    <dgm:cxn modelId="{E897FFE3-CA39-4B97-8599-B369DD788014}" type="presParOf" srcId="{05770484-6235-4BA9-9BC3-58B37BB682B9}" destId="{A626AA19-2AD4-401F-9EE3-4C928C1626E3}" srcOrd="7" destOrd="0" presId="urn:microsoft.com/office/officeart/2005/8/layout/hierarchy6"/>
    <dgm:cxn modelId="{4F147952-498D-4B03-B835-59A8191C1492}" type="presParOf" srcId="{A626AA19-2AD4-401F-9EE3-4C928C1626E3}" destId="{D7491B9E-A73B-4464-BB95-9798FC5AEB57}" srcOrd="0" destOrd="0" presId="urn:microsoft.com/office/officeart/2005/8/layout/hierarchy6"/>
    <dgm:cxn modelId="{56FB89C3-7171-4743-B016-DCA7417A756D}" type="presParOf" srcId="{A626AA19-2AD4-401F-9EE3-4C928C1626E3}" destId="{9D088317-1256-46A1-983F-940C5F0BE6C6}" srcOrd="1" destOrd="0" presId="urn:microsoft.com/office/officeart/2005/8/layout/hierarchy6"/>
    <dgm:cxn modelId="{A414D5D3-4EE6-4397-AFD9-BCF973C9E146}" type="presParOf" srcId="{D1C60B59-3B3A-4D03-9408-2007A7D8BD9D}" destId="{F8FE32DB-A241-4A02-B235-CA2294E73C7A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A909D1-2902-4225-98BF-D36E73400374}" type="doc">
      <dgm:prSet loTypeId="urn:microsoft.com/office/officeart/2005/8/layout/hProcess10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7E57B362-1CF2-4BC7-9903-1B106F593697}">
      <dgm:prSet/>
      <dgm:spPr/>
      <dgm:t>
        <a:bodyPr/>
        <a:lstStyle/>
        <a:p>
          <a:pPr rtl="0"/>
          <a:r>
            <a:rPr lang="en-US" dirty="0"/>
            <a:t>UNDP’s evaluation policy adopted in 2006</a:t>
          </a:r>
        </a:p>
      </dgm:t>
    </dgm:pt>
    <dgm:pt modelId="{366A8FD7-DEF5-49EA-B6D2-32BAFDEAF1E3}" type="parTrans" cxnId="{EEA12B13-1204-4DDE-8D36-BEB3B222D1A5}">
      <dgm:prSet/>
      <dgm:spPr/>
      <dgm:t>
        <a:bodyPr/>
        <a:lstStyle/>
        <a:p>
          <a:endParaRPr lang="en-US"/>
        </a:p>
      </dgm:t>
    </dgm:pt>
    <dgm:pt modelId="{936522A2-0181-4C55-B3FE-197ABD55C3E5}" type="sibTrans" cxnId="{EEA12B13-1204-4DDE-8D36-BEB3B222D1A5}">
      <dgm:prSet/>
      <dgm:spPr/>
      <dgm:t>
        <a:bodyPr/>
        <a:lstStyle/>
        <a:p>
          <a:endParaRPr lang="en-US"/>
        </a:p>
      </dgm:t>
    </dgm:pt>
    <dgm:pt modelId="{FA22F014-B412-4D00-9A0C-B400EA4E9931}">
      <dgm:prSet/>
      <dgm:spPr/>
      <dgm:t>
        <a:bodyPr/>
        <a:lstStyle/>
        <a:p>
          <a:pPr rtl="0"/>
          <a:r>
            <a:rPr lang="en-US" dirty="0"/>
            <a:t>2010- Review of UNDP evaluation policy</a:t>
          </a:r>
        </a:p>
      </dgm:t>
    </dgm:pt>
    <dgm:pt modelId="{C33B24D8-9966-41FE-B41D-5B67B542314E}" type="parTrans" cxnId="{19952D51-3146-4A68-B597-F1630C8F22AB}">
      <dgm:prSet/>
      <dgm:spPr/>
      <dgm:t>
        <a:bodyPr/>
        <a:lstStyle/>
        <a:p>
          <a:endParaRPr lang="en-US"/>
        </a:p>
      </dgm:t>
    </dgm:pt>
    <dgm:pt modelId="{3071EF7C-3AAD-49C9-90E6-9E8BFE181BEC}" type="sibTrans" cxnId="{19952D51-3146-4A68-B597-F1630C8F22AB}">
      <dgm:prSet/>
      <dgm:spPr/>
      <dgm:t>
        <a:bodyPr/>
        <a:lstStyle/>
        <a:p>
          <a:endParaRPr lang="en-US"/>
        </a:p>
      </dgm:t>
    </dgm:pt>
    <dgm:pt modelId="{4B872FB1-7890-48E3-8312-87307028297A}">
      <dgm:prSet/>
      <dgm:spPr/>
      <dgm:t>
        <a:bodyPr/>
        <a:lstStyle/>
        <a:p>
          <a:pPr rtl="0"/>
          <a:r>
            <a:rPr lang="en-US" dirty="0"/>
            <a:t>2010- Adoption of new UNDP evaluation policy</a:t>
          </a:r>
        </a:p>
      </dgm:t>
    </dgm:pt>
    <dgm:pt modelId="{4353332D-18BF-4D19-8024-194A299327DC}" type="parTrans" cxnId="{383F8EC2-8F5D-4FBD-B291-6D17B7455904}">
      <dgm:prSet/>
      <dgm:spPr/>
      <dgm:t>
        <a:bodyPr/>
        <a:lstStyle/>
        <a:p>
          <a:endParaRPr lang="en-US"/>
        </a:p>
      </dgm:t>
    </dgm:pt>
    <dgm:pt modelId="{9CE2A3A5-E4EF-48F4-9146-D1990FA26E5C}" type="sibTrans" cxnId="{383F8EC2-8F5D-4FBD-B291-6D17B7455904}">
      <dgm:prSet/>
      <dgm:spPr/>
      <dgm:t>
        <a:bodyPr/>
        <a:lstStyle/>
        <a:p>
          <a:endParaRPr lang="en-US"/>
        </a:p>
      </dgm:t>
    </dgm:pt>
    <dgm:pt modelId="{FE7D8DD4-BE22-4E8D-8CFE-61A550C2CB61}">
      <dgm:prSet/>
      <dgm:spPr/>
      <dgm:t>
        <a:bodyPr/>
        <a:lstStyle/>
        <a:p>
          <a:pPr rtl="0"/>
          <a:r>
            <a:rPr lang="en-US" dirty="0"/>
            <a:t>2014- Review of UNDP evaluation policy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7ADFC9D6-E692-4E35-A117-0AF16B6312B1}" type="parTrans" cxnId="{B1028F4B-2020-4215-AE90-8B8A31372688}">
      <dgm:prSet/>
      <dgm:spPr/>
      <dgm:t>
        <a:bodyPr/>
        <a:lstStyle/>
        <a:p>
          <a:endParaRPr lang="en-US"/>
        </a:p>
      </dgm:t>
    </dgm:pt>
    <dgm:pt modelId="{654C1C54-8D66-4D95-9AFF-DA82669C95D1}" type="sibTrans" cxnId="{B1028F4B-2020-4215-AE90-8B8A31372688}">
      <dgm:prSet/>
      <dgm:spPr/>
      <dgm:t>
        <a:bodyPr/>
        <a:lstStyle/>
        <a:p>
          <a:endParaRPr lang="en-US"/>
        </a:p>
      </dgm:t>
    </dgm:pt>
    <dgm:pt modelId="{2D98D2F9-5D02-4C96-97A5-1D3AA3522750}">
      <dgm:prSet/>
      <dgm:spPr/>
      <dgm:t>
        <a:bodyPr/>
        <a:lstStyle/>
        <a:p>
          <a:pPr rtl="0"/>
          <a:r>
            <a:rPr lang="en-US" dirty="0"/>
            <a:t>2016- Adoption of new UNDP evaluation Policy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/>
          </dgm14:cNvPr>
        </a:ext>
      </dgm:extLst>
    </dgm:pt>
    <dgm:pt modelId="{A4261562-DAC9-46A2-BD7E-D936C2278E12}" type="parTrans" cxnId="{4B4BD73C-8BED-447B-8636-305221F1F7C5}">
      <dgm:prSet/>
      <dgm:spPr/>
      <dgm:t>
        <a:bodyPr/>
        <a:lstStyle/>
        <a:p>
          <a:endParaRPr lang="en-US"/>
        </a:p>
      </dgm:t>
    </dgm:pt>
    <dgm:pt modelId="{FD21745A-C20C-4475-AAFE-63C726348EDC}" type="sibTrans" cxnId="{4B4BD73C-8BED-447B-8636-305221F1F7C5}">
      <dgm:prSet/>
      <dgm:spPr/>
      <dgm:t>
        <a:bodyPr/>
        <a:lstStyle/>
        <a:p>
          <a:endParaRPr lang="en-US"/>
        </a:p>
      </dgm:t>
    </dgm:pt>
    <dgm:pt modelId="{AD890088-B360-4378-B852-9E1A1E6CB3F0}">
      <dgm:prSet phldrT="[Text]"/>
      <dgm:spPr/>
      <dgm:t>
        <a:bodyPr/>
        <a:lstStyle/>
        <a:p>
          <a:pPr rtl="0"/>
          <a:r>
            <a:rPr lang="en-US" dirty="0"/>
            <a:t>2019 – Adoption of the Revised Evaluation Policy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/>
          </dgm14:cNvPr>
        </a:ext>
      </dgm:extLst>
    </dgm:pt>
    <dgm:pt modelId="{C09FFB2A-0547-490E-8D7D-9BD82C0270DF}" type="parTrans" cxnId="{DD6C70E0-5DF5-451E-915B-703C611FA56C}">
      <dgm:prSet/>
      <dgm:spPr/>
      <dgm:t>
        <a:bodyPr/>
        <a:lstStyle/>
        <a:p>
          <a:endParaRPr lang="en-US"/>
        </a:p>
      </dgm:t>
    </dgm:pt>
    <dgm:pt modelId="{1998BA39-C8D8-4FD3-861F-ACF8D1D35CA2}" type="sibTrans" cxnId="{DD6C70E0-5DF5-451E-915B-703C611FA56C}">
      <dgm:prSet/>
      <dgm:spPr/>
      <dgm:t>
        <a:bodyPr/>
        <a:lstStyle/>
        <a:p>
          <a:endParaRPr lang="en-US"/>
        </a:p>
      </dgm:t>
    </dgm:pt>
    <dgm:pt modelId="{00452A53-4A1E-4F39-B799-416995A047CA}" type="pres">
      <dgm:prSet presAssocID="{EBA909D1-2902-4225-98BF-D36E73400374}" presName="Name0" presStyleCnt="0">
        <dgm:presLayoutVars>
          <dgm:dir/>
          <dgm:resizeHandles val="exact"/>
        </dgm:presLayoutVars>
      </dgm:prSet>
      <dgm:spPr/>
    </dgm:pt>
    <dgm:pt modelId="{0EFBF046-C26B-47F2-8CD8-04DD3C8A6F71}" type="pres">
      <dgm:prSet presAssocID="{7E57B362-1CF2-4BC7-9903-1B106F593697}" presName="composite" presStyleCnt="0"/>
      <dgm:spPr/>
    </dgm:pt>
    <dgm:pt modelId="{BBAC3112-538D-415A-8C16-5AC51F00B615}" type="pres">
      <dgm:prSet presAssocID="{7E57B362-1CF2-4BC7-9903-1B106F593697}" presName="imagSh" presStyleLbl="bgImgPlace1" presStyleIdx="0" presStyleCnt="6"/>
      <dgm:spPr>
        <a:blipFill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/>
          </dgm14:cNvPr>
        </a:ext>
      </dgm:extLst>
    </dgm:pt>
    <dgm:pt modelId="{A062F406-A56B-4F46-8D4A-30EE197E0D08}" type="pres">
      <dgm:prSet presAssocID="{7E57B362-1CF2-4BC7-9903-1B106F593697}" presName="txNode" presStyleLbl="node1" presStyleIdx="0" presStyleCnt="6">
        <dgm:presLayoutVars>
          <dgm:bulletEnabled val="1"/>
        </dgm:presLayoutVars>
      </dgm:prSet>
      <dgm:spPr/>
    </dgm:pt>
    <dgm:pt modelId="{CA00F9D1-195F-4775-A6C4-622B6211FB7C}" type="pres">
      <dgm:prSet presAssocID="{936522A2-0181-4C55-B3FE-197ABD55C3E5}" presName="sibTrans" presStyleLbl="sibTrans2D1" presStyleIdx="0" presStyleCnt="5"/>
      <dgm:spPr/>
    </dgm:pt>
    <dgm:pt modelId="{B4605F68-33F5-49C2-A3B2-7EF9A6CBD73E}" type="pres">
      <dgm:prSet presAssocID="{936522A2-0181-4C55-B3FE-197ABD55C3E5}" presName="connTx" presStyleLbl="sibTrans2D1" presStyleIdx="0" presStyleCnt="5"/>
      <dgm:spPr/>
    </dgm:pt>
    <dgm:pt modelId="{98F05377-DD8D-47D3-8A82-D7E7B7DE2D1F}" type="pres">
      <dgm:prSet presAssocID="{FA22F014-B412-4D00-9A0C-B400EA4E9931}" presName="composite" presStyleCnt="0"/>
      <dgm:spPr/>
    </dgm:pt>
    <dgm:pt modelId="{DB5E02A7-100E-4A2C-839B-F20ED5F075A6}" type="pres">
      <dgm:prSet presAssocID="{FA22F014-B412-4D00-9A0C-B400EA4E9931}" presName="imagSh" presStyleLbl="bgImgPlace1" presStyleIdx="1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/>
          </dgm14:cNvPr>
        </a:ext>
      </dgm:extLst>
    </dgm:pt>
    <dgm:pt modelId="{15D7BB19-3C37-4A22-BC5C-64367FD50F48}" type="pres">
      <dgm:prSet presAssocID="{FA22F014-B412-4D00-9A0C-B400EA4E9931}" presName="txNode" presStyleLbl="node1" presStyleIdx="1" presStyleCnt="6">
        <dgm:presLayoutVars>
          <dgm:bulletEnabled val="1"/>
        </dgm:presLayoutVars>
      </dgm:prSet>
      <dgm:spPr/>
    </dgm:pt>
    <dgm:pt modelId="{95854079-79F2-4033-AB9F-FE71217939C2}" type="pres">
      <dgm:prSet presAssocID="{3071EF7C-3AAD-49C9-90E6-9E8BFE181BEC}" presName="sibTrans" presStyleLbl="sibTrans2D1" presStyleIdx="1" presStyleCnt="5"/>
      <dgm:spPr/>
    </dgm:pt>
    <dgm:pt modelId="{57499C0B-63AC-4578-99F7-D6DC37A5ABFF}" type="pres">
      <dgm:prSet presAssocID="{3071EF7C-3AAD-49C9-90E6-9E8BFE181BEC}" presName="connTx" presStyleLbl="sibTrans2D1" presStyleIdx="1" presStyleCnt="5"/>
      <dgm:spPr/>
    </dgm:pt>
    <dgm:pt modelId="{18CA94C6-228B-4652-AF13-31D99BA36671}" type="pres">
      <dgm:prSet presAssocID="{4B872FB1-7890-48E3-8312-87307028297A}" presName="composite" presStyleCnt="0"/>
      <dgm:spPr/>
    </dgm:pt>
    <dgm:pt modelId="{7E8A6FE7-4AEE-4639-AB48-0BBA71F3C444}" type="pres">
      <dgm:prSet presAssocID="{4B872FB1-7890-48E3-8312-87307028297A}" presName="imagSh" presStyleLbl="bgImgPlace1" presStyleIdx="2" presStyleCnt="6"/>
      <dgm:spPr>
        <a:blipFill rotWithShape="1">
          <a:blip xmlns:r="http://schemas.openxmlformats.org/officeDocument/2006/relationships"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0"/>
          </dgm14:cNvPr>
        </a:ext>
      </dgm:extLst>
    </dgm:pt>
    <dgm:pt modelId="{88C2E16A-B288-4B55-B364-57749EE6D019}" type="pres">
      <dgm:prSet presAssocID="{4B872FB1-7890-48E3-8312-87307028297A}" presName="txNode" presStyleLbl="node1" presStyleIdx="2" presStyleCnt="6">
        <dgm:presLayoutVars>
          <dgm:bulletEnabled val="1"/>
        </dgm:presLayoutVars>
      </dgm:prSet>
      <dgm:spPr/>
    </dgm:pt>
    <dgm:pt modelId="{2C1165E8-6393-4D1F-A2BC-678A60FB7136}" type="pres">
      <dgm:prSet presAssocID="{9CE2A3A5-E4EF-48F4-9146-D1990FA26E5C}" presName="sibTrans" presStyleLbl="sibTrans2D1" presStyleIdx="2" presStyleCnt="5"/>
      <dgm:spPr/>
    </dgm:pt>
    <dgm:pt modelId="{815E8EF3-0F04-4979-931F-924E904CA4EB}" type="pres">
      <dgm:prSet presAssocID="{9CE2A3A5-E4EF-48F4-9146-D1990FA26E5C}" presName="connTx" presStyleLbl="sibTrans2D1" presStyleIdx="2" presStyleCnt="5"/>
      <dgm:spPr/>
    </dgm:pt>
    <dgm:pt modelId="{D02C301B-C6B5-4D23-9D36-509565EF0184}" type="pres">
      <dgm:prSet presAssocID="{FE7D8DD4-BE22-4E8D-8CFE-61A550C2CB61}" presName="composite" presStyleCnt="0"/>
      <dgm:spPr/>
    </dgm:pt>
    <dgm:pt modelId="{DBD1FBF3-FACB-4110-ABD3-30A81CFCD01B}" type="pres">
      <dgm:prSet presAssocID="{FE7D8DD4-BE22-4E8D-8CFE-61A550C2CB61}" presName="imagSh" presStyleLbl="bgImgPlace1" presStyleIdx="3" presStyleCnt="6"/>
      <dgm:spPr>
        <a:blipFill rotWithShape="1">
          <a:blip xmlns:r="http://schemas.openxmlformats.org/officeDocument/2006/relationships" r:embed="rId11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237A53BD-89A4-47C1-97ED-B01A737EDA09}" type="pres">
      <dgm:prSet presAssocID="{FE7D8DD4-BE22-4E8D-8CFE-61A550C2CB61}" presName="txNode" presStyleLbl="node1" presStyleIdx="3" presStyleCnt="6">
        <dgm:presLayoutVars>
          <dgm:bulletEnabled val="1"/>
        </dgm:presLayoutVars>
      </dgm:prSet>
      <dgm:spPr/>
    </dgm:pt>
    <dgm:pt modelId="{A8E49DE6-182D-421D-A22F-187163A11379}" type="pres">
      <dgm:prSet presAssocID="{654C1C54-8D66-4D95-9AFF-DA82669C95D1}" presName="sibTrans" presStyleLbl="sibTrans2D1" presStyleIdx="3" presStyleCnt="5"/>
      <dgm:spPr/>
    </dgm:pt>
    <dgm:pt modelId="{4B2F3488-66DF-4F97-B1CC-8523A81AE54F}" type="pres">
      <dgm:prSet presAssocID="{654C1C54-8D66-4D95-9AFF-DA82669C95D1}" presName="connTx" presStyleLbl="sibTrans2D1" presStyleIdx="3" presStyleCnt="5"/>
      <dgm:spPr/>
    </dgm:pt>
    <dgm:pt modelId="{6EEA19AB-46AA-49FD-9A75-162EA4E6361C}" type="pres">
      <dgm:prSet presAssocID="{2D98D2F9-5D02-4C96-97A5-1D3AA3522750}" presName="composite" presStyleCnt="0"/>
      <dgm:spPr/>
    </dgm:pt>
    <dgm:pt modelId="{DE4EB3A4-AA10-4C16-A088-4F0C56D43A16}" type="pres">
      <dgm:prSet presAssocID="{2D98D2F9-5D02-4C96-97A5-1D3AA3522750}" presName="imagSh" presStyleLbl="bgImgPlace1" presStyleIdx="4" presStyleCnt="6"/>
      <dgm:spPr>
        <a:blipFill rotWithShape="1">
          <a:blip xmlns:r="http://schemas.openxmlformats.org/officeDocument/2006/relationships" r:embed="rId1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3"/>
          </dgm14:cNvPr>
        </a:ext>
      </dgm:extLst>
    </dgm:pt>
    <dgm:pt modelId="{3FA2BCEA-3AD0-4FBD-B33A-53B219B3CFA6}" type="pres">
      <dgm:prSet presAssocID="{2D98D2F9-5D02-4C96-97A5-1D3AA3522750}" presName="txNode" presStyleLbl="node1" presStyleIdx="4" presStyleCnt="6">
        <dgm:presLayoutVars>
          <dgm:bulletEnabled val="1"/>
        </dgm:presLayoutVars>
      </dgm:prSet>
      <dgm:spPr/>
    </dgm:pt>
    <dgm:pt modelId="{3CE5E3A4-1729-47B2-91B7-03E7BAE4C5F1}" type="pres">
      <dgm:prSet presAssocID="{FD21745A-C20C-4475-AAFE-63C726348EDC}" presName="sibTrans" presStyleLbl="sibTrans2D1" presStyleIdx="4" presStyleCnt="5"/>
      <dgm:spPr/>
    </dgm:pt>
    <dgm:pt modelId="{9015326C-399F-4A5D-82DC-4D2CB759296F}" type="pres">
      <dgm:prSet presAssocID="{FD21745A-C20C-4475-AAFE-63C726348EDC}" presName="connTx" presStyleLbl="sibTrans2D1" presStyleIdx="4" presStyleCnt="5"/>
      <dgm:spPr/>
    </dgm:pt>
    <dgm:pt modelId="{B23E1A8C-3318-4EDC-B4E8-27495108F323}" type="pres">
      <dgm:prSet presAssocID="{AD890088-B360-4378-B852-9E1A1E6CB3F0}" presName="composite" presStyleCnt="0"/>
      <dgm:spPr/>
    </dgm:pt>
    <dgm:pt modelId="{6A0EC094-A4B3-4C62-809E-11629DCA9024}" type="pres">
      <dgm:prSet presAssocID="{AD890088-B360-4378-B852-9E1A1E6CB3F0}" presName="imagSh" presStyleLbl="bgImgPlace1" presStyleIdx="5" presStyleCnt="6"/>
      <dgm:spPr>
        <a:blipFill rotWithShape="1">
          <a:blip xmlns:r="http://schemas.openxmlformats.org/officeDocument/2006/relationships" r:embed="rId14"/>
          <a:srcRect/>
          <a:stretch>
            <a:fillRect l="-8000" r="-8000"/>
          </a:stretch>
        </a:blipFill>
      </dgm:spPr>
    </dgm:pt>
    <dgm:pt modelId="{6E03E15A-D238-49BE-BED5-7DE5C671E65B}" type="pres">
      <dgm:prSet presAssocID="{AD890088-B360-4378-B852-9E1A1E6CB3F0}" presName="txNode" presStyleLbl="node1" presStyleIdx="5" presStyleCnt="6">
        <dgm:presLayoutVars>
          <dgm:bulletEnabled val="1"/>
        </dgm:presLayoutVars>
      </dgm:prSet>
      <dgm:spPr/>
    </dgm:pt>
  </dgm:ptLst>
  <dgm:cxnLst>
    <dgm:cxn modelId="{6B293A04-A4EE-4830-A74A-CE02FA7DF14D}" type="presOf" srcId="{FD21745A-C20C-4475-AAFE-63C726348EDC}" destId="{3CE5E3A4-1729-47B2-91B7-03E7BAE4C5F1}" srcOrd="0" destOrd="0" presId="urn:microsoft.com/office/officeart/2005/8/layout/hProcess10"/>
    <dgm:cxn modelId="{AE5A0906-928B-4EED-8ECD-085D97382877}" type="presOf" srcId="{4B872FB1-7890-48E3-8312-87307028297A}" destId="{88C2E16A-B288-4B55-B364-57749EE6D019}" srcOrd="0" destOrd="0" presId="urn:microsoft.com/office/officeart/2005/8/layout/hProcess10"/>
    <dgm:cxn modelId="{EEA12B13-1204-4DDE-8D36-BEB3B222D1A5}" srcId="{EBA909D1-2902-4225-98BF-D36E73400374}" destId="{7E57B362-1CF2-4BC7-9903-1B106F593697}" srcOrd="0" destOrd="0" parTransId="{366A8FD7-DEF5-49EA-B6D2-32BAFDEAF1E3}" sibTransId="{936522A2-0181-4C55-B3FE-197ABD55C3E5}"/>
    <dgm:cxn modelId="{4B4BD73C-8BED-447B-8636-305221F1F7C5}" srcId="{EBA909D1-2902-4225-98BF-D36E73400374}" destId="{2D98D2F9-5D02-4C96-97A5-1D3AA3522750}" srcOrd="4" destOrd="0" parTransId="{A4261562-DAC9-46A2-BD7E-D936C2278E12}" sibTransId="{FD21745A-C20C-4475-AAFE-63C726348EDC}"/>
    <dgm:cxn modelId="{CD61415E-E804-499D-A58F-0372FB86A7F4}" type="presOf" srcId="{AD890088-B360-4378-B852-9E1A1E6CB3F0}" destId="{6E03E15A-D238-49BE-BED5-7DE5C671E65B}" srcOrd="0" destOrd="0" presId="urn:microsoft.com/office/officeart/2005/8/layout/hProcess10"/>
    <dgm:cxn modelId="{F7240163-C93C-4591-8067-3F26F5BD4302}" type="presOf" srcId="{9CE2A3A5-E4EF-48F4-9146-D1990FA26E5C}" destId="{2C1165E8-6393-4D1F-A2BC-678A60FB7136}" srcOrd="0" destOrd="0" presId="urn:microsoft.com/office/officeart/2005/8/layout/hProcess10"/>
    <dgm:cxn modelId="{7AB34F48-DC83-419D-AF14-F453A74D4E7E}" type="presOf" srcId="{936522A2-0181-4C55-B3FE-197ABD55C3E5}" destId="{CA00F9D1-195F-4775-A6C4-622B6211FB7C}" srcOrd="0" destOrd="0" presId="urn:microsoft.com/office/officeart/2005/8/layout/hProcess10"/>
    <dgm:cxn modelId="{B1028F4B-2020-4215-AE90-8B8A31372688}" srcId="{EBA909D1-2902-4225-98BF-D36E73400374}" destId="{FE7D8DD4-BE22-4E8D-8CFE-61A550C2CB61}" srcOrd="3" destOrd="0" parTransId="{7ADFC9D6-E692-4E35-A117-0AF16B6312B1}" sibTransId="{654C1C54-8D66-4D95-9AFF-DA82669C95D1}"/>
    <dgm:cxn modelId="{19952D51-3146-4A68-B597-F1630C8F22AB}" srcId="{EBA909D1-2902-4225-98BF-D36E73400374}" destId="{FA22F014-B412-4D00-9A0C-B400EA4E9931}" srcOrd="1" destOrd="0" parTransId="{C33B24D8-9966-41FE-B41D-5B67B542314E}" sibTransId="{3071EF7C-3AAD-49C9-90E6-9E8BFE181BEC}"/>
    <dgm:cxn modelId="{48C3E756-421A-4541-B5FB-D1941CF2172C}" type="presOf" srcId="{9CE2A3A5-E4EF-48F4-9146-D1990FA26E5C}" destId="{815E8EF3-0F04-4979-931F-924E904CA4EB}" srcOrd="1" destOrd="0" presId="urn:microsoft.com/office/officeart/2005/8/layout/hProcess10"/>
    <dgm:cxn modelId="{FA23027B-1B39-4D7B-B6B7-DEF0D6F4F3A5}" type="presOf" srcId="{2D98D2F9-5D02-4C96-97A5-1D3AA3522750}" destId="{3FA2BCEA-3AD0-4FBD-B33A-53B219B3CFA6}" srcOrd="0" destOrd="0" presId="urn:microsoft.com/office/officeart/2005/8/layout/hProcess10"/>
    <dgm:cxn modelId="{42E95391-D772-4D3A-96AC-E248CECD00C4}" type="presOf" srcId="{3071EF7C-3AAD-49C9-90E6-9E8BFE181BEC}" destId="{57499C0B-63AC-4578-99F7-D6DC37A5ABFF}" srcOrd="1" destOrd="0" presId="urn:microsoft.com/office/officeart/2005/8/layout/hProcess10"/>
    <dgm:cxn modelId="{C619E49F-F272-45C7-ADF4-77E7FFDB2298}" type="presOf" srcId="{FA22F014-B412-4D00-9A0C-B400EA4E9931}" destId="{15D7BB19-3C37-4A22-BC5C-64367FD50F48}" srcOrd="0" destOrd="0" presId="urn:microsoft.com/office/officeart/2005/8/layout/hProcess10"/>
    <dgm:cxn modelId="{36AD86A9-85D0-4DAC-BD26-B43BB2A9D300}" type="presOf" srcId="{EBA909D1-2902-4225-98BF-D36E73400374}" destId="{00452A53-4A1E-4F39-B799-416995A047CA}" srcOrd="0" destOrd="0" presId="urn:microsoft.com/office/officeart/2005/8/layout/hProcess10"/>
    <dgm:cxn modelId="{F1C56BAE-9559-47C8-9818-883A3E3584D7}" type="presOf" srcId="{3071EF7C-3AAD-49C9-90E6-9E8BFE181BEC}" destId="{95854079-79F2-4033-AB9F-FE71217939C2}" srcOrd="0" destOrd="0" presId="urn:microsoft.com/office/officeart/2005/8/layout/hProcess10"/>
    <dgm:cxn modelId="{D89BA7AE-7C30-44D0-9F50-CF0236AB2D5E}" type="presOf" srcId="{FD21745A-C20C-4475-AAFE-63C726348EDC}" destId="{9015326C-399F-4A5D-82DC-4D2CB759296F}" srcOrd="1" destOrd="0" presId="urn:microsoft.com/office/officeart/2005/8/layout/hProcess10"/>
    <dgm:cxn modelId="{A3C763BF-42BB-4A15-BEA8-3C5CD9C7B2AF}" type="presOf" srcId="{7E57B362-1CF2-4BC7-9903-1B106F593697}" destId="{A062F406-A56B-4F46-8D4A-30EE197E0D08}" srcOrd="0" destOrd="0" presId="urn:microsoft.com/office/officeart/2005/8/layout/hProcess10"/>
    <dgm:cxn modelId="{383F8EC2-8F5D-4FBD-B291-6D17B7455904}" srcId="{EBA909D1-2902-4225-98BF-D36E73400374}" destId="{4B872FB1-7890-48E3-8312-87307028297A}" srcOrd="2" destOrd="0" parTransId="{4353332D-18BF-4D19-8024-194A299327DC}" sibTransId="{9CE2A3A5-E4EF-48F4-9146-D1990FA26E5C}"/>
    <dgm:cxn modelId="{E73AE4CA-5EDC-4A7B-864D-6F74D9C6A29A}" type="presOf" srcId="{654C1C54-8D66-4D95-9AFF-DA82669C95D1}" destId="{A8E49DE6-182D-421D-A22F-187163A11379}" srcOrd="0" destOrd="0" presId="urn:microsoft.com/office/officeart/2005/8/layout/hProcess10"/>
    <dgm:cxn modelId="{DD6C70E0-5DF5-451E-915B-703C611FA56C}" srcId="{EBA909D1-2902-4225-98BF-D36E73400374}" destId="{AD890088-B360-4378-B852-9E1A1E6CB3F0}" srcOrd="5" destOrd="0" parTransId="{C09FFB2A-0547-490E-8D7D-9BD82C0270DF}" sibTransId="{1998BA39-C8D8-4FD3-861F-ACF8D1D35CA2}"/>
    <dgm:cxn modelId="{7D0E1EE6-A9BC-41F4-96AE-B0DF04AB9CF4}" type="presOf" srcId="{FE7D8DD4-BE22-4E8D-8CFE-61A550C2CB61}" destId="{237A53BD-89A4-47C1-97ED-B01A737EDA09}" srcOrd="0" destOrd="0" presId="urn:microsoft.com/office/officeart/2005/8/layout/hProcess10"/>
    <dgm:cxn modelId="{4E44C3EB-1D2C-4714-AAD6-3A9E0DBEE2C8}" type="presOf" srcId="{654C1C54-8D66-4D95-9AFF-DA82669C95D1}" destId="{4B2F3488-66DF-4F97-B1CC-8523A81AE54F}" srcOrd="1" destOrd="0" presId="urn:microsoft.com/office/officeart/2005/8/layout/hProcess10"/>
    <dgm:cxn modelId="{8B9B77EF-1D09-471D-9DB0-2019CF074030}" type="presOf" srcId="{936522A2-0181-4C55-B3FE-197ABD55C3E5}" destId="{B4605F68-33F5-49C2-A3B2-7EF9A6CBD73E}" srcOrd="1" destOrd="0" presId="urn:microsoft.com/office/officeart/2005/8/layout/hProcess10"/>
    <dgm:cxn modelId="{1C11DAE5-4351-4DB1-AC6F-3257DCA1B00E}" type="presParOf" srcId="{00452A53-4A1E-4F39-B799-416995A047CA}" destId="{0EFBF046-C26B-47F2-8CD8-04DD3C8A6F71}" srcOrd="0" destOrd="0" presId="urn:microsoft.com/office/officeart/2005/8/layout/hProcess10"/>
    <dgm:cxn modelId="{1135841B-D440-4FE5-A16E-461FB6E1B93A}" type="presParOf" srcId="{0EFBF046-C26B-47F2-8CD8-04DD3C8A6F71}" destId="{BBAC3112-538D-415A-8C16-5AC51F00B615}" srcOrd="0" destOrd="0" presId="urn:microsoft.com/office/officeart/2005/8/layout/hProcess10"/>
    <dgm:cxn modelId="{E6E23D47-9160-4611-9CAC-349900FC9B6A}" type="presParOf" srcId="{0EFBF046-C26B-47F2-8CD8-04DD3C8A6F71}" destId="{A062F406-A56B-4F46-8D4A-30EE197E0D08}" srcOrd="1" destOrd="0" presId="urn:microsoft.com/office/officeart/2005/8/layout/hProcess10"/>
    <dgm:cxn modelId="{A14AA615-1FA8-4C2C-8545-385CE05F0C0A}" type="presParOf" srcId="{00452A53-4A1E-4F39-B799-416995A047CA}" destId="{CA00F9D1-195F-4775-A6C4-622B6211FB7C}" srcOrd="1" destOrd="0" presId="urn:microsoft.com/office/officeart/2005/8/layout/hProcess10"/>
    <dgm:cxn modelId="{E374FDCA-2C30-4CD1-AF79-51D973CAC10E}" type="presParOf" srcId="{CA00F9D1-195F-4775-A6C4-622B6211FB7C}" destId="{B4605F68-33F5-49C2-A3B2-7EF9A6CBD73E}" srcOrd="0" destOrd="0" presId="urn:microsoft.com/office/officeart/2005/8/layout/hProcess10"/>
    <dgm:cxn modelId="{4EA5348A-98B4-4332-8D3C-C52CCC6E2E30}" type="presParOf" srcId="{00452A53-4A1E-4F39-B799-416995A047CA}" destId="{98F05377-DD8D-47D3-8A82-D7E7B7DE2D1F}" srcOrd="2" destOrd="0" presId="urn:microsoft.com/office/officeart/2005/8/layout/hProcess10"/>
    <dgm:cxn modelId="{3A67A793-9CCE-4CD2-9B93-27541949AA1D}" type="presParOf" srcId="{98F05377-DD8D-47D3-8A82-D7E7B7DE2D1F}" destId="{DB5E02A7-100E-4A2C-839B-F20ED5F075A6}" srcOrd="0" destOrd="0" presId="urn:microsoft.com/office/officeart/2005/8/layout/hProcess10"/>
    <dgm:cxn modelId="{42ED53BE-8C25-42EB-A612-5137BD34FF2E}" type="presParOf" srcId="{98F05377-DD8D-47D3-8A82-D7E7B7DE2D1F}" destId="{15D7BB19-3C37-4A22-BC5C-64367FD50F48}" srcOrd="1" destOrd="0" presId="urn:microsoft.com/office/officeart/2005/8/layout/hProcess10"/>
    <dgm:cxn modelId="{0C16C009-1AC9-4945-8BFD-A97C4502D044}" type="presParOf" srcId="{00452A53-4A1E-4F39-B799-416995A047CA}" destId="{95854079-79F2-4033-AB9F-FE71217939C2}" srcOrd="3" destOrd="0" presId="urn:microsoft.com/office/officeart/2005/8/layout/hProcess10"/>
    <dgm:cxn modelId="{8B389F7D-851B-4489-877D-8C9C0253A5CF}" type="presParOf" srcId="{95854079-79F2-4033-AB9F-FE71217939C2}" destId="{57499C0B-63AC-4578-99F7-D6DC37A5ABFF}" srcOrd="0" destOrd="0" presId="urn:microsoft.com/office/officeart/2005/8/layout/hProcess10"/>
    <dgm:cxn modelId="{C0814DA3-E23F-40CD-A9DD-D4715494DA97}" type="presParOf" srcId="{00452A53-4A1E-4F39-B799-416995A047CA}" destId="{18CA94C6-228B-4652-AF13-31D99BA36671}" srcOrd="4" destOrd="0" presId="urn:microsoft.com/office/officeart/2005/8/layout/hProcess10"/>
    <dgm:cxn modelId="{62D645E4-A2F6-4FAE-99CB-26335E460F35}" type="presParOf" srcId="{18CA94C6-228B-4652-AF13-31D99BA36671}" destId="{7E8A6FE7-4AEE-4639-AB48-0BBA71F3C444}" srcOrd="0" destOrd="0" presId="urn:microsoft.com/office/officeart/2005/8/layout/hProcess10"/>
    <dgm:cxn modelId="{ECD541FD-4008-4F7E-8DDA-67CBF449086C}" type="presParOf" srcId="{18CA94C6-228B-4652-AF13-31D99BA36671}" destId="{88C2E16A-B288-4B55-B364-57749EE6D019}" srcOrd="1" destOrd="0" presId="urn:microsoft.com/office/officeart/2005/8/layout/hProcess10"/>
    <dgm:cxn modelId="{51696CB1-7A7A-4C52-987C-9A901195FFF7}" type="presParOf" srcId="{00452A53-4A1E-4F39-B799-416995A047CA}" destId="{2C1165E8-6393-4D1F-A2BC-678A60FB7136}" srcOrd="5" destOrd="0" presId="urn:microsoft.com/office/officeart/2005/8/layout/hProcess10"/>
    <dgm:cxn modelId="{C747910B-0609-44D6-8289-F7653BFFCB9D}" type="presParOf" srcId="{2C1165E8-6393-4D1F-A2BC-678A60FB7136}" destId="{815E8EF3-0F04-4979-931F-924E904CA4EB}" srcOrd="0" destOrd="0" presId="urn:microsoft.com/office/officeart/2005/8/layout/hProcess10"/>
    <dgm:cxn modelId="{7B669F21-597D-43CC-8EEA-F8E03DA83877}" type="presParOf" srcId="{00452A53-4A1E-4F39-B799-416995A047CA}" destId="{D02C301B-C6B5-4D23-9D36-509565EF0184}" srcOrd="6" destOrd="0" presId="urn:microsoft.com/office/officeart/2005/8/layout/hProcess10"/>
    <dgm:cxn modelId="{9FDC8FAC-80D7-4764-BBBA-5C5057C890FE}" type="presParOf" srcId="{D02C301B-C6B5-4D23-9D36-509565EF0184}" destId="{DBD1FBF3-FACB-4110-ABD3-30A81CFCD01B}" srcOrd="0" destOrd="0" presId="urn:microsoft.com/office/officeart/2005/8/layout/hProcess10"/>
    <dgm:cxn modelId="{D88E4A0B-7426-4C6B-A3B4-657A242E764E}" type="presParOf" srcId="{D02C301B-C6B5-4D23-9D36-509565EF0184}" destId="{237A53BD-89A4-47C1-97ED-B01A737EDA09}" srcOrd="1" destOrd="0" presId="urn:microsoft.com/office/officeart/2005/8/layout/hProcess10"/>
    <dgm:cxn modelId="{BCDEC23C-D993-4430-8CF0-0C1F373131A6}" type="presParOf" srcId="{00452A53-4A1E-4F39-B799-416995A047CA}" destId="{A8E49DE6-182D-421D-A22F-187163A11379}" srcOrd="7" destOrd="0" presId="urn:microsoft.com/office/officeart/2005/8/layout/hProcess10"/>
    <dgm:cxn modelId="{06819C2B-1C85-4698-ADCA-C8DB8855CF3C}" type="presParOf" srcId="{A8E49DE6-182D-421D-A22F-187163A11379}" destId="{4B2F3488-66DF-4F97-B1CC-8523A81AE54F}" srcOrd="0" destOrd="0" presId="urn:microsoft.com/office/officeart/2005/8/layout/hProcess10"/>
    <dgm:cxn modelId="{0234DE06-8F15-4663-810A-FABF89818A1D}" type="presParOf" srcId="{00452A53-4A1E-4F39-B799-416995A047CA}" destId="{6EEA19AB-46AA-49FD-9A75-162EA4E6361C}" srcOrd="8" destOrd="0" presId="urn:microsoft.com/office/officeart/2005/8/layout/hProcess10"/>
    <dgm:cxn modelId="{7222BE3D-F515-40AD-A716-96CE105D914C}" type="presParOf" srcId="{6EEA19AB-46AA-49FD-9A75-162EA4E6361C}" destId="{DE4EB3A4-AA10-4C16-A088-4F0C56D43A16}" srcOrd="0" destOrd="0" presId="urn:microsoft.com/office/officeart/2005/8/layout/hProcess10"/>
    <dgm:cxn modelId="{0C54435E-A32D-40FB-83C0-B21A24DB1FD1}" type="presParOf" srcId="{6EEA19AB-46AA-49FD-9A75-162EA4E6361C}" destId="{3FA2BCEA-3AD0-4FBD-B33A-53B219B3CFA6}" srcOrd="1" destOrd="0" presId="urn:microsoft.com/office/officeart/2005/8/layout/hProcess10"/>
    <dgm:cxn modelId="{AB4E7EEE-F25C-4DD3-B020-A7E22CC13DC4}" type="presParOf" srcId="{00452A53-4A1E-4F39-B799-416995A047CA}" destId="{3CE5E3A4-1729-47B2-91B7-03E7BAE4C5F1}" srcOrd="9" destOrd="0" presId="urn:microsoft.com/office/officeart/2005/8/layout/hProcess10"/>
    <dgm:cxn modelId="{3D9C2350-B078-48DC-A34C-163C8ED0C825}" type="presParOf" srcId="{3CE5E3A4-1729-47B2-91B7-03E7BAE4C5F1}" destId="{9015326C-399F-4A5D-82DC-4D2CB759296F}" srcOrd="0" destOrd="0" presId="urn:microsoft.com/office/officeart/2005/8/layout/hProcess10"/>
    <dgm:cxn modelId="{A2041A16-3E67-439A-9AA3-987190F9AE47}" type="presParOf" srcId="{00452A53-4A1E-4F39-B799-416995A047CA}" destId="{B23E1A8C-3318-4EDC-B4E8-27495108F323}" srcOrd="10" destOrd="0" presId="urn:microsoft.com/office/officeart/2005/8/layout/hProcess10"/>
    <dgm:cxn modelId="{801C7B5B-61B9-42DD-8352-8002F4929A9B}" type="presParOf" srcId="{B23E1A8C-3318-4EDC-B4E8-27495108F323}" destId="{6A0EC094-A4B3-4C62-809E-11629DCA9024}" srcOrd="0" destOrd="0" presId="urn:microsoft.com/office/officeart/2005/8/layout/hProcess10"/>
    <dgm:cxn modelId="{F945318D-8A2F-4592-9987-F870B76EFCAD}" type="presParOf" srcId="{B23E1A8C-3318-4EDC-B4E8-27495108F323}" destId="{6E03E15A-D238-49BE-BED5-7DE5C671E65B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987B6D-DF30-4D04-AB98-0A9C72B44281}" type="doc">
      <dgm:prSet loTypeId="urn:microsoft.com/office/officeart/2005/8/layout/architecture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B745453-2D17-4B32-AFC3-056F63365510}">
      <dgm:prSet phldrT="[Text]"/>
      <dgm:spPr/>
      <dgm:t>
        <a:bodyPr/>
        <a:lstStyle/>
        <a:p>
          <a:r>
            <a:rPr lang="en-US"/>
            <a:t>Enhanced independence of UNDP’s evaluation function </a:t>
          </a:r>
        </a:p>
      </dgm:t>
    </dgm:pt>
    <dgm:pt modelId="{F0A38922-5E8C-450D-982C-387788F14F5B}" type="parTrans" cxnId="{34AFCE52-C51B-48FD-9AD9-4972D43045DB}">
      <dgm:prSet/>
      <dgm:spPr/>
      <dgm:t>
        <a:bodyPr/>
        <a:lstStyle/>
        <a:p>
          <a:endParaRPr lang="en-US"/>
        </a:p>
      </dgm:t>
    </dgm:pt>
    <dgm:pt modelId="{5C7690C4-405E-418D-8AE8-80388B7549EC}" type="sibTrans" cxnId="{34AFCE52-C51B-48FD-9AD9-4972D43045DB}">
      <dgm:prSet/>
      <dgm:spPr/>
      <dgm:t>
        <a:bodyPr/>
        <a:lstStyle/>
        <a:p>
          <a:endParaRPr lang="en-US"/>
        </a:p>
      </dgm:t>
    </dgm:pt>
    <dgm:pt modelId="{E7A3A86F-F03A-4316-A8B1-5644B2F4E5D8}">
      <dgm:prSet/>
      <dgm:spPr/>
      <dgm:t>
        <a:bodyPr/>
        <a:lstStyle/>
        <a:p>
          <a:r>
            <a:rPr lang="en-US"/>
            <a:t>Committed budget allocation for UNDP’s evaluation function (1% vs. 0.2%)</a:t>
          </a:r>
        </a:p>
      </dgm:t>
    </dgm:pt>
    <dgm:pt modelId="{380C6B11-69F2-4E21-8B71-060128769A61}" type="parTrans" cxnId="{7756739A-FB6A-40AD-B9B8-50B2372896DC}">
      <dgm:prSet/>
      <dgm:spPr/>
      <dgm:t>
        <a:bodyPr/>
        <a:lstStyle/>
        <a:p>
          <a:endParaRPr lang="en-US"/>
        </a:p>
      </dgm:t>
    </dgm:pt>
    <dgm:pt modelId="{E5D2D293-A473-4E5F-9519-5A73F4A38F06}" type="sibTrans" cxnId="{7756739A-FB6A-40AD-B9B8-50B2372896DC}">
      <dgm:prSet/>
      <dgm:spPr/>
      <dgm:t>
        <a:bodyPr/>
        <a:lstStyle/>
        <a:p>
          <a:endParaRPr lang="en-US"/>
        </a:p>
      </dgm:t>
    </dgm:pt>
    <dgm:pt modelId="{0F4EE825-98AF-4365-8343-F2FFA0C12ECA}">
      <dgm:prSet/>
      <dgm:spPr/>
      <dgm:t>
        <a:bodyPr/>
        <a:lstStyle/>
        <a:p>
          <a:r>
            <a:rPr lang="en-US"/>
            <a:t>Expanded reporting &amp; tracking of management responses, including IEO spot-checking</a:t>
          </a:r>
        </a:p>
      </dgm:t>
    </dgm:pt>
    <dgm:pt modelId="{BB2F3852-CC6C-49B3-98D5-5C9DBB6D386E}" type="parTrans" cxnId="{21FA29B8-2DE6-40CC-8705-DED88B3F847F}">
      <dgm:prSet/>
      <dgm:spPr/>
      <dgm:t>
        <a:bodyPr/>
        <a:lstStyle/>
        <a:p>
          <a:endParaRPr lang="en-US"/>
        </a:p>
      </dgm:t>
    </dgm:pt>
    <dgm:pt modelId="{947CDEAF-71F7-482D-9E4E-C50B1ADF43FA}" type="sibTrans" cxnId="{21FA29B8-2DE6-40CC-8705-DED88B3F847F}">
      <dgm:prSet/>
      <dgm:spPr/>
      <dgm:t>
        <a:bodyPr/>
        <a:lstStyle/>
        <a:p>
          <a:endParaRPr lang="en-US"/>
        </a:p>
      </dgm:t>
    </dgm:pt>
    <dgm:pt modelId="{C4A57DC6-2D8A-4B22-9741-0B08F99AE0B9}">
      <dgm:prSet/>
      <dgm:spPr/>
      <dgm:t>
        <a:bodyPr/>
        <a:lstStyle/>
        <a:p>
          <a:r>
            <a:rPr lang="en-US"/>
            <a:t>New Audit and Evaluation Advisory Committee (AEAC) </a:t>
          </a:r>
        </a:p>
      </dgm:t>
    </dgm:pt>
    <dgm:pt modelId="{022B1760-FB49-4C41-9680-6024B6807AB6}" type="parTrans" cxnId="{3A05A130-7636-41CD-B50B-0CEC5D94E49D}">
      <dgm:prSet/>
      <dgm:spPr/>
      <dgm:t>
        <a:bodyPr/>
        <a:lstStyle/>
        <a:p>
          <a:endParaRPr lang="en-US"/>
        </a:p>
      </dgm:t>
    </dgm:pt>
    <dgm:pt modelId="{B18DFC1B-90B0-4DD2-90F5-268883270AC9}" type="sibTrans" cxnId="{3A05A130-7636-41CD-B50B-0CEC5D94E49D}">
      <dgm:prSet/>
      <dgm:spPr/>
      <dgm:t>
        <a:bodyPr/>
        <a:lstStyle/>
        <a:p>
          <a:endParaRPr lang="en-US"/>
        </a:p>
      </dgm:t>
    </dgm:pt>
    <dgm:pt modelId="{AA6BB53C-E306-4AFC-8106-055E880F78BD}">
      <dgm:prSet/>
      <dgm:spPr/>
      <dgm:t>
        <a:bodyPr/>
        <a:lstStyle/>
        <a:p>
          <a:r>
            <a:rPr lang="en-US"/>
            <a:t>Expanded services of IEO’s evaluation advisory panel to include support to UNDP at headquarter &amp; regional levels</a:t>
          </a:r>
        </a:p>
      </dgm:t>
    </dgm:pt>
    <dgm:pt modelId="{8220DF06-825E-4ECA-AE58-225415D5263B}" type="parTrans" cxnId="{63399DFF-9C8B-4A48-899B-2EFF72D58786}">
      <dgm:prSet/>
      <dgm:spPr/>
      <dgm:t>
        <a:bodyPr/>
        <a:lstStyle/>
        <a:p>
          <a:endParaRPr lang="en-US"/>
        </a:p>
      </dgm:t>
    </dgm:pt>
    <dgm:pt modelId="{9E038449-2EA9-4877-B1EC-0C2EB8740438}" type="sibTrans" cxnId="{63399DFF-9C8B-4A48-899B-2EFF72D58786}">
      <dgm:prSet/>
      <dgm:spPr/>
      <dgm:t>
        <a:bodyPr/>
        <a:lstStyle/>
        <a:p>
          <a:endParaRPr lang="en-US"/>
        </a:p>
      </dgm:t>
    </dgm:pt>
    <dgm:pt modelId="{7AB34F25-D0BE-4745-9C72-0F21DA80658A}">
      <dgm:prSet/>
      <dgm:spPr/>
      <dgm:t>
        <a:bodyPr/>
        <a:lstStyle/>
        <a:p>
          <a:r>
            <a:rPr lang="en-US" dirty="0"/>
            <a:t>Director of the IEO reports to the Executive Board and is limited to a single five year term at UNDP</a:t>
          </a:r>
        </a:p>
      </dgm:t>
    </dgm:pt>
    <dgm:pt modelId="{4DAE9FDA-32D4-45D4-8807-B51FB7D2503C}" type="parTrans" cxnId="{931C62F8-B6C7-4E7A-91C3-388CD9166354}">
      <dgm:prSet/>
      <dgm:spPr/>
      <dgm:t>
        <a:bodyPr/>
        <a:lstStyle/>
        <a:p>
          <a:endParaRPr lang="en-US"/>
        </a:p>
      </dgm:t>
    </dgm:pt>
    <dgm:pt modelId="{4BBA4A6C-3C40-4718-AE75-9746689083C6}" type="sibTrans" cxnId="{931C62F8-B6C7-4E7A-91C3-388CD9166354}">
      <dgm:prSet/>
      <dgm:spPr/>
      <dgm:t>
        <a:bodyPr/>
        <a:lstStyle/>
        <a:p>
          <a:endParaRPr lang="en-US"/>
        </a:p>
      </dgm:t>
    </dgm:pt>
    <dgm:pt modelId="{6BE9CBC7-AF4F-48CE-ADC5-DAE1299C685F}">
      <dgm:prSet phldrT="[Text]"/>
      <dgm:spPr/>
      <dgm:t>
        <a:bodyPr/>
        <a:lstStyle/>
        <a:p>
          <a:r>
            <a:rPr lang="en-GB" dirty="0"/>
            <a:t>Increase in the percentage of resources reserved for the work of the Independent Evaluation Office from 0.2% to 0.3% </a:t>
          </a:r>
          <a:endParaRPr lang="en-US" dirty="0"/>
        </a:p>
      </dgm:t>
    </dgm:pt>
    <dgm:pt modelId="{C3F19CFE-4039-497B-AF73-8AC4E6F80D85}" type="parTrans" cxnId="{FCB0D5D9-E374-4DCD-B14D-6BAB9138038D}">
      <dgm:prSet/>
      <dgm:spPr/>
      <dgm:t>
        <a:bodyPr/>
        <a:lstStyle/>
        <a:p>
          <a:endParaRPr lang="en-US"/>
        </a:p>
      </dgm:t>
    </dgm:pt>
    <dgm:pt modelId="{21646D49-B570-400A-A9C6-2D2F101F34DF}" type="sibTrans" cxnId="{FCB0D5D9-E374-4DCD-B14D-6BAB9138038D}">
      <dgm:prSet/>
      <dgm:spPr/>
      <dgm:t>
        <a:bodyPr/>
        <a:lstStyle/>
        <a:p>
          <a:endParaRPr lang="en-US"/>
        </a:p>
      </dgm:t>
    </dgm:pt>
    <dgm:pt modelId="{4343EF35-E41F-464D-80CC-EECB950DDFC7}" type="pres">
      <dgm:prSet presAssocID="{EC987B6D-DF30-4D04-AB98-0A9C72B4428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E0DF31E-D168-4749-B4A5-FE37D85AE3D1}" type="pres">
      <dgm:prSet presAssocID="{2B745453-2D17-4B32-AFC3-056F63365510}" presName="vertOne" presStyleCnt="0"/>
      <dgm:spPr/>
    </dgm:pt>
    <dgm:pt modelId="{757EE686-6627-496E-918E-4628663D65A9}" type="pres">
      <dgm:prSet presAssocID="{2B745453-2D17-4B32-AFC3-056F63365510}" presName="txOne" presStyleLbl="node0" presStyleIdx="0" presStyleCnt="7" custLinFactNeighborX="-6888" custLinFactNeighborY="-771">
        <dgm:presLayoutVars>
          <dgm:chPref val="3"/>
        </dgm:presLayoutVars>
      </dgm:prSet>
      <dgm:spPr/>
    </dgm:pt>
    <dgm:pt modelId="{546F91CE-CCEF-4BC9-A7A1-D27C253F34FE}" type="pres">
      <dgm:prSet presAssocID="{2B745453-2D17-4B32-AFC3-056F63365510}" presName="horzOne" presStyleCnt="0"/>
      <dgm:spPr/>
    </dgm:pt>
    <dgm:pt modelId="{8E204CC9-8167-489B-9FA0-F988B625CC5D}" type="pres">
      <dgm:prSet presAssocID="{5C7690C4-405E-418D-8AE8-80388B7549EC}" presName="sibSpaceOne" presStyleCnt="0"/>
      <dgm:spPr/>
    </dgm:pt>
    <dgm:pt modelId="{5BDA01E4-1F22-428A-84AB-DCF8A4D64ED3}" type="pres">
      <dgm:prSet presAssocID="{E7A3A86F-F03A-4316-A8B1-5644B2F4E5D8}" presName="vertOne" presStyleCnt="0"/>
      <dgm:spPr/>
    </dgm:pt>
    <dgm:pt modelId="{44F54840-D858-4901-9447-5D831C95D9B4}" type="pres">
      <dgm:prSet presAssocID="{E7A3A86F-F03A-4316-A8B1-5644B2F4E5D8}" presName="txOne" presStyleLbl="node0" presStyleIdx="1" presStyleCnt="7">
        <dgm:presLayoutVars>
          <dgm:chPref val="3"/>
        </dgm:presLayoutVars>
      </dgm:prSet>
      <dgm:spPr/>
    </dgm:pt>
    <dgm:pt modelId="{1CC9FD89-1F65-4CF3-AF15-E35CC83CD988}" type="pres">
      <dgm:prSet presAssocID="{E7A3A86F-F03A-4316-A8B1-5644B2F4E5D8}" presName="horzOne" presStyleCnt="0"/>
      <dgm:spPr/>
    </dgm:pt>
    <dgm:pt modelId="{54EDCD78-5F26-46D9-BBCD-4DD84DE52E86}" type="pres">
      <dgm:prSet presAssocID="{E5D2D293-A473-4E5F-9519-5A73F4A38F06}" presName="sibSpaceOne" presStyleCnt="0"/>
      <dgm:spPr/>
    </dgm:pt>
    <dgm:pt modelId="{6276599F-A74B-4830-B3B1-348CAD15FE25}" type="pres">
      <dgm:prSet presAssocID="{0F4EE825-98AF-4365-8343-F2FFA0C12ECA}" presName="vertOne" presStyleCnt="0"/>
      <dgm:spPr/>
    </dgm:pt>
    <dgm:pt modelId="{9F1241FC-9E71-4C83-960F-4415CEA19F0A}" type="pres">
      <dgm:prSet presAssocID="{0F4EE825-98AF-4365-8343-F2FFA0C12ECA}" presName="txOne" presStyleLbl="node0" presStyleIdx="2" presStyleCnt="7">
        <dgm:presLayoutVars>
          <dgm:chPref val="3"/>
        </dgm:presLayoutVars>
      </dgm:prSet>
      <dgm:spPr/>
    </dgm:pt>
    <dgm:pt modelId="{5671328F-3CFA-4A18-A44D-5F5351F5A2C5}" type="pres">
      <dgm:prSet presAssocID="{0F4EE825-98AF-4365-8343-F2FFA0C12ECA}" presName="horzOne" presStyleCnt="0"/>
      <dgm:spPr/>
    </dgm:pt>
    <dgm:pt modelId="{E2FF56C8-BB99-424E-BDC0-253103609152}" type="pres">
      <dgm:prSet presAssocID="{947CDEAF-71F7-482D-9E4E-C50B1ADF43FA}" presName="sibSpaceOne" presStyleCnt="0"/>
      <dgm:spPr/>
    </dgm:pt>
    <dgm:pt modelId="{00FFDBBA-1DD6-42E4-9ED0-C729868CC3BF}" type="pres">
      <dgm:prSet presAssocID="{C4A57DC6-2D8A-4B22-9741-0B08F99AE0B9}" presName="vertOne" presStyleCnt="0"/>
      <dgm:spPr/>
    </dgm:pt>
    <dgm:pt modelId="{6C170553-3EB2-42C0-BB0F-061015554AC5}" type="pres">
      <dgm:prSet presAssocID="{C4A57DC6-2D8A-4B22-9741-0B08F99AE0B9}" presName="txOne" presStyleLbl="node0" presStyleIdx="3" presStyleCnt="7">
        <dgm:presLayoutVars>
          <dgm:chPref val="3"/>
        </dgm:presLayoutVars>
      </dgm:prSet>
      <dgm:spPr/>
    </dgm:pt>
    <dgm:pt modelId="{E09B0540-220D-4484-803C-4BDF41F904E1}" type="pres">
      <dgm:prSet presAssocID="{C4A57DC6-2D8A-4B22-9741-0B08F99AE0B9}" presName="horzOne" presStyleCnt="0"/>
      <dgm:spPr/>
    </dgm:pt>
    <dgm:pt modelId="{D05F31AF-23F1-443C-BC53-1C926D63F4E6}" type="pres">
      <dgm:prSet presAssocID="{B18DFC1B-90B0-4DD2-90F5-268883270AC9}" presName="sibSpaceOne" presStyleCnt="0"/>
      <dgm:spPr/>
    </dgm:pt>
    <dgm:pt modelId="{96F6DEDC-15E8-47D5-A810-8A21D9FEBA76}" type="pres">
      <dgm:prSet presAssocID="{AA6BB53C-E306-4AFC-8106-055E880F78BD}" presName="vertOne" presStyleCnt="0"/>
      <dgm:spPr/>
    </dgm:pt>
    <dgm:pt modelId="{A0250723-21F7-45B9-894B-0E2F04AEA903}" type="pres">
      <dgm:prSet presAssocID="{AA6BB53C-E306-4AFC-8106-055E880F78BD}" presName="txOne" presStyleLbl="node0" presStyleIdx="4" presStyleCnt="7">
        <dgm:presLayoutVars>
          <dgm:chPref val="3"/>
        </dgm:presLayoutVars>
      </dgm:prSet>
      <dgm:spPr/>
    </dgm:pt>
    <dgm:pt modelId="{6CF9D588-8315-4772-B306-C6E80A9BFFEF}" type="pres">
      <dgm:prSet presAssocID="{AA6BB53C-E306-4AFC-8106-055E880F78BD}" presName="horzOne" presStyleCnt="0"/>
      <dgm:spPr/>
    </dgm:pt>
    <dgm:pt modelId="{6C153213-2F96-4CF7-862C-412E3BE42FBE}" type="pres">
      <dgm:prSet presAssocID="{9E038449-2EA9-4877-B1EC-0C2EB8740438}" presName="sibSpaceOne" presStyleCnt="0"/>
      <dgm:spPr/>
    </dgm:pt>
    <dgm:pt modelId="{957CD731-B979-485B-8307-7ED24728C202}" type="pres">
      <dgm:prSet presAssocID="{7AB34F25-D0BE-4745-9C72-0F21DA80658A}" presName="vertOne" presStyleCnt="0"/>
      <dgm:spPr/>
    </dgm:pt>
    <dgm:pt modelId="{D3F7B72A-A93C-4A58-952E-67F1B2110520}" type="pres">
      <dgm:prSet presAssocID="{7AB34F25-D0BE-4745-9C72-0F21DA80658A}" presName="txOne" presStyleLbl="node0" presStyleIdx="5" presStyleCnt="7">
        <dgm:presLayoutVars>
          <dgm:chPref val="3"/>
        </dgm:presLayoutVars>
      </dgm:prSet>
      <dgm:spPr/>
    </dgm:pt>
    <dgm:pt modelId="{1262D178-5136-471E-9B12-59E4C92C63E1}" type="pres">
      <dgm:prSet presAssocID="{7AB34F25-D0BE-4745-9C72-0F21DA80658A}" presName="horzOne" presStyleCnt="0"/>
      <dgm:spPr/>
    </dgm:pt>
    <dgm:pt modelId="{E267A92A-88B1-4549-A0CE-8210E0563B9C}" type="pres">
      <dgm:prSet presAssocID="{4BBA4A6C-3C40-4718-AE75-9746689083C6}" presName="sibSpaceOne" presStyleCnt="0"/>
      <dgm:spPr/>
    </dgm:pt>
    <dgm:pt modelId="{26DDA5EE-FDD8-46C3-A63E-D7F982DAF17F}" type="pres">
      <dgm:prSet presAssocID="{6BE9CBC7-AF4F-48CE-ADC5-DAE1299C685F}" presName="vertOne" presStyleCnt="0"/>
      <dgm:spPr/>
    </dgm:pt>
    <dgm:pt modelId="{46D70932-14C4-4FB6-8C76-F63FCEA5CAC0}" type="pres">
      <dgm:prSet presAssocID="{6BE9CBC7-AF4F-48CE-ADC5-DAE1299C685F}" presName="txOne" presStyleLbl="node0" presStyleIdx="6" presStyleCnt="7">
        <dgm:presLayoutVars>
          <dgm:chPref val="3"/>
        </dgm:presLayoutVars>
      </dgm:prSet>
      <dgm:spPr/>
    </dgm:pt>
    <dgm:pt modelId="{13ACC5EF-7DFC-44F8-8B96-6A5AE96F19F5}" type="pres">
      <dgm:prSet presAssocID="{6BE9CBC7-AF4F-48CE-ADC5-DAE1299C685F}" presName="horzOne" presStyleCnt="0"/>
      <dgm:spPr/>
    </dgm:pt>
  </dgm:ptLst>
  <dgm:cxnLst>
    <dgm:cxn modelId="{A4235A07-2E9E-4F33-AA61-698CA2EEA27E}" type="presOf" srcId="{6BE9CBC7-AF4F-48CE-ADC5-DAE1299C685F}" destId="{46D70932-14C4-4FB6-8C76-F63FCEA5CAC0}" srcOrd="0" destOrd="0" presId="urn:microsoft.com/office/officeart/2005/8/layout/architecture"/>
    <dgm:cxn modelId="{62B6B926-91E0-4C2D-A29A-88D8CBF13A2B}" type="presOf" srcId="{EC987B6D-DF30-4D04-AB98-0A9C72B44281}" destId="{4343EF35-E41F-464D-80CC-EECB950DDFC7}" srcOrd="0" destOrd="0" presId="urn:microsoft.com/office/officeart/2005/8/layout/architecture"/>
    <dgm:cxn modelId="{8F9DA427-87AE-4C68-8485-D7E289BD5CF7}" type="presOf" srcId="{C4A57DC6-2D8A-4B22-9741-0B08F99AE0B9}" destId="{6C170553-3EB2-42C0-BB0F-061015554AC5}" srcOrd="0" destOrd="0" presId="urn:microsoft.com/office/officeart/2005/8/layout/architecture"/>
    <dgm:cxn modelId="{77A3E72C-CB9D-43F8-81B5-ACF8176AEB9E}" type="presOf" srcId="{AA6BB53C-E306-4AFC-8106-055E880F78BD}" destId="{A0250723-21F7-45B9-894B-0E2F04AEA903}" srcOrd="0" destOrd="0" presId="urn:microsoft.com/office/officeart/2005/8/layout/architecture"/>
    <dgm:cxn modelId="{3A05A130-7636-41CD-B50B-0CEC5D94E49D}" srcId="{EC987B6D-DF30-4D04-AB98-0A9C72B44281}" destId="{C4A57DC6-2D8A-4B22-9741-0B08F99AE0B9}" srcOrd="3" destOrd="0" parTransId="{022B1760-FB49-4C41-9680-6024B6807AB6}" sibTransId="{B18DFC1B-90B0-4DD2-90F5-268883270AC9}"/>
    <dgm:cxn modelId="{11651D35-CC36-4C50-8735-7F8E1DF923BB}" type="presOf" srcId="{7AB34F25-D0BE-4745-9C72-0F21DA80658A}" destId="{D3F7B72A-A93C-4A58-952E-67F1B2110520}" srcOrd="0" destOrd="0" presId="urn:microsoft.com/office/officeart/2005/8/layout/architecture"/>
    <dgm:cxn modelId="{30ABEB3A-4B2F-45C6-BD85-942AF3A1BF85}" type="presOf" srcId="{2B745453-2D17-4B32-AFC3-056F63365510}" destId="{757EE686-6627-496E-918E-4628663D65A9}" srcOrd="0" destOrd="0" presId="urn:microsoft.com/office/officeart/2005/8/layout/architecture"/>
    <dgm:cxn modelId="{34AFCE52-C51B-48FD-9AD9-4972D43045DB}" srcId="{EC987B6D-DF30-4D04-AB98-0A9C72B44281}" destId="{2B745453-2D17-4B32-AFC3-056F63365510}" srcOrd="0" destOrd="0" parTransId="{F0A38922-5E8C-450D-982C-387788F14F5B}" sibTransId="{5C7690C4-405E-418D-8AE8-80388B7549EC}"/>
    <dgm:cxn modelId="{7756739A-FB6A-40AD-B9B8-50B2372896DC}" srcId="{EC987B6D-DF30-4D04-AB98-0A9C72B44281}" destId="{E7A3A86F-F03A-4316-A8B1-5644B2F4E5D8}" srcOrd="1" destOrd="0" parTransId="{380C6B11-69F2-4E21-8B71-060128769A61}" sibTransId="{E5D2D293-A473-4E5F-9519-5A73F4A38F06}"/>
    <dgm:cxn modelId="{569834AA-2A5F-45FE-9767-54BEA8E7F2CF}" type="presOf" srcId="{0F4EE825-98AF-4365-8343-F2FFA0C12ECA}" destId="{9F1241FC-9E71-4C83-960F-4415CEA19F0A}" srcOrd="0" destOrd="0" presId="urn:microsoft.com/office/officeart/2005/8/layout/architecture"/>
    <dgm:cxn modelId="{21FA29B8-2DE6-40CC-8705-DED88B3F847F}" srcId="{EC987B6D-DF30-4D04-AB98-0A9C72B44281}" destId="{0F4EE825-98AF-4365-8343-F2FFA0C12ECA}" srcOrd="2" destOrd="0" parTransId="{BB2F3852-CC6C-49B3-98D5-5C9DBB6D386E}" sibTransId="{947CDEAF-71F7-482D-9E4E-C50B1ADF43FA}"/>
    <dgm:cxn modelId="{FCB0D5D9-E374-4DCD-B14D-6BAB9138038D}" srcId="{EC987B6D-DF30-4D04-AB98-0A9C72B44281}" destId="{6BE9CBC7-AF4F-48CE-ADC5-DAE1299C685F}" srcOrd="6" destOrd="0" parTransId="{C3F19CFE-4039-497B-AF73-8AC4E6F80D85}" sibTransId="{21646D49-B570-400A-A9C6-2D2F101F34DF}"/>
    <dgm:cxn modelId="{320C89E8-0048-4957-A6A6-AE940DE4313D}" type="presOf" srcId="{E7A3A86F-F03A-4316-A8B1-5644B2F4E5D8}" destId="{44F54840-D858-4901-9447-5D831C95D9B4}" srcOrd="0" destOrd="0" presId="urn:microsoft.com/office/officeart/2005/8/layout/architecture"/>
    <dgm:cxn modelId="{931C62F8-B6C7-4E7A-91C3-388CD9166354}" srcId="{EC987B6D-DF30-4D04-AB98-0A9C72B44281}" destId="{7AB34F25-D0BE-4745-9C72-0F21DA80658A}" srcOrd="5" destOrd="0" parTransId="{4DAE9FDA-32D4-45D4-8807-B51FB7D2503C}" sibTransId="{4BBA4A6C-3C40-4718-AE75-9746689083C6}"/>
    <dgm:cxn modelId="{63399DFF-9C8B-4A48-899B-2EFF72D58786}" srcId="{EC987B6D-DF30-4D04-AB98-0A9C72B44281}" destId="{AA6BB53C-E306-4AFC-8106-055E880F78BD}" srcOrd="4" destOrd="0" parTransId="{8220DF06-825E-4ECA-AE58-225415D5263B}" sibTransId="{9E038449-2EA9-4877-B1EC-0C2EB8740438}"/>
    <dgm:cxn modelId="{3976B3C1-A0FD-4283-A916-A612E3CC9F51}" type="presParOf" srcId="{4343EF35-E41F-464D-80CC-EECB950DDFC7}" destId="{0E0DF31E-D168-4749-B4A5-FE37D85AE3D1}" srcOrd="0" destOrd="0" presId="urn:microsoft.com/office/officeart/2005/8/layout/architecture"/>
    <dgm:cxn modelId="{4C689503-7987-4A8F-9F76-9652AD1925EE}" type="presParOf" srcId="{0E0DF31E-D168-4749-B4A5-FE37D85AE3D1}" destId="{757EE686-6627-496E-918E-4628663D65A9}" srcOrd="0" destOrd="0" presId="urn:microsoft.com/office/officeart/2005/8/layout/architecture"/>
    <dgm:cxn modelId="{E40CFBA5-E6D6-486A-988B-95B7538D0B66}" type="presParOf" srcId="{0E0DF31E-D168-4749-B4A5-FE37D85AE3D1}" destId="{546F91CE-CCEF-4BC9-A7A1-D27C253F34FE}" srcOrd="1" destOrd="0" presId="urn:microsoft.com/office/officeart/2005/8/layout/architecture"/>
    <dgm:cxn modelId="{0B2C611A-F097-4E0A-A51F-1D75AAB02F9A}" type="presParOf" srcId="{4343EF35-E41F-464D-80CC-EECB950DDFC7}" destId="{8E204CC9-8167-489B-9FA0-F988B625CC5D}" srcOrd="1" destOrd="0" presId="urn:microsoft.com/office/officeart/2005/8/layout/architecture"/>
    <dgm:cxn modelId="{067B4A6D-02DD-44D2-A518-854E6CF12006}" type="presParOf" srcId="{4343EF35-E41F-464D-80CC-EECB950DDFC7}" destId="{5BDA01E4-1F22-428A-84AB-DCF8A4D64ED3}" srcOrd="2" destOrd="0" presId="urn:microsoft.com/office/officeart/2005/8/layout/architecture"/>
    <dgm:cxn modelId="{DDAEAE55-EFDE-4450-A521-DE3904D752FC}" type="presParOf" srcId="{5BDA01E4-1F22-428A-84AB-DCF8A4D64ED3}" destId="{44F54840-D858-4901-9447-5D831C95D9B4}" srcOrd="0" destOrd="0" presId="urn:microsoft.com/office/officeart/2005/8/layout/architecture"/>
    <dgm:cxn modelId="{EF205A32-D0C3-4ACC-84C9-C9F8E2333753}" type="presParOf" srcId="{5BDA01E4-1F22-428A-84AB-DCF8A4D64ED3}" destId="{1CC9FD89-1F65-4CF3-AF15-E35CC83CD988}" srcOrd="1" destOrd="0" presId="urn:microsoft.com/office/officeart/2005/8/layout/architecture"/>
    <dgm:cxn modelId="{BF347C02-E477-4C36-BD06-2E69075731AC}" type="presParOf" srcId="{4343EF35-E41F-464D-80CC-EECB950DDFC7}" destId="{54EDCD78-5F26-46D9-BBCD-4DD84DE52E86}" srcOrd="3" destOrd="0" presId="urn:microsoft.com/office/officeart/2005/8/layout/architecture"/>
    <dgm:cxn modelId="{120BA60F-F7A3-4093-9515-E3B4FD96739D}" type="presParOf" srcId="{4343EF35-E41F-464D-80CC-EECB950DDFC7}" destId="{6276599F-A74B-4830-B3B1-348CAD15FE25}" srcOrd="4" destOrd="0" presId="urn:microsoft.com/office/officeart/2005/8/layout/architecture"/>
    <dgm:cxn modelId="{91DAD6DD-D78F-4255-B8CF-8C688F0FCE1C}" type="presParOf" srcId="{6276599F-A74B-4830-B3B1-348CAD15FE25}" destId="{9F1241FC-9E71-4C83-960F-4415CEA19F0A}" srcOrd="0" destOrd="0" presId="urn:microsoft.com/office/officeart/2005/8/layout/architecture"/>
    <dgm:cxn modelId="{71ABAB89-C46B-4CE3-BC99-07A9BD89576F}" type="presParOf" srcId="{6276599F-A74B-4830-B3B1-348CAD15FE25}" destId="{5671328F-3CFA-4A18-A44D-5F5351F5A2C5}" srcOrd="1" destOrd="0" presId="urn:microsoft.com/office/officeart/2005/8/layout/architecture"/>
    <dgm:cxn modelId="{FCD17FB6-B32C-46F7-BEE7-EF4107798BD9}" type="presParOf" srcId="{4343EF35-E41F-464D-80CC-EECB950DDFC7}" destId="{E2FF56C8-BB99-424E-BDC0-253103609152}" srcOrd="5" destOrd="0" presId="urn:microsoft.com/office/officeart/2005/8/layout/architecture"/>
    <dgm:cxn modelId="{F9A6E786-EFAD-4C5A-8C9A-CD49D47A642A}" type="presParOf" srcId="{4343EF35-E41F-464D-80CC-EECB950DDFC7}" destId="{00FFDBBA-1DD6-42E4-9ED0-C729868CC3BF}" srcOrd="6" destOrd="0" presId="urn:microsoft.com/office/officeart/2005/8/layout/architecture"/>
    <dgm:cxn modelId="{D38D489A-B9C8-46F5-887E-6674F0789C3C}" type="presParOf" srcId="{00FFDBBA-1DD6-42E4-9ED0-C729868CC3BF}" destId="{6C170553-3EB2-42C0-BB0F-061015554AC5}" srcOrd="0" destOrd="0" presId="urn:microsoft.com/office/officeart/2005/8/layout/architecture"/>
    <dgm:cxn modelId="{96CC4C0B-20F0-45AE-BD28-975D03E123B7}" type="presParOf" srcId="{00FFDBBA-1DD6-42E4-9ED0-C729868CC3BF}" destId="{E09B0540-220D-4484-803C-4BDF41F904E1}" srcOrd="1" destOrd="0" presId="urn:microsoft.com/office/officeart/2005/8/layout/architecture"/>
    <dgm:cxn modelId="{0C63E583-E18F-45ED-AA75-9A3D31B4616F}" type="presParOf" srcId="{4343EF35-E41F-464D-80CC-EECB950DDFC7}" destId="{D05F31AF-23F1-443C-BC53-1C926D63F4E6}" srcOrd="7" destOrd="0" presId="urn:microsoft.com/office/officeart/2005/8/layout/architecture"/>
    <dgm:cxn modelId="{74606BD5-3FD7-459C-96FC-52B693E1BBC2}" type="presParOf" srcId="{4343EF35-E41F-464D-80CC-EECB950DDFC7}" destId="{96F6DEDC-15E8-47D5-A810-8A21D9FEBA76}" srcOrd="8" destOrd="0" presId="urn:microsoft.com/office/officeart/2005/8/layout/architecture"/>
    <dgm:cxn modelId="{293095B0-C145-41CA-9F76-7D3024362BE0}" type="presParOf" srcId="{96F6DEDC-15E8-47D5-A810-8A21D9FEBA76}" destId="{A0250723-21F7-45B9-894B-0E2F04AEA903}" srcOrd="0" destOrd="0" presId="urn:microsoft.com/office/officeart/2005/8/layout/architecture"/>
    <dgm:cxn modelId="{A91AF350-B7A7-422E-84F4-B324BC57A9C5}" type="presParOf" srcId="{96F6DEDC-15E8-47D5-A810-8A21D9FEBA76}" destId="{6CF9D588-8315-4772-B306-C6E80A9BFFEF}" srcOrd="1" destOrd="0" presId="urn:microsoft.com/office/officeart/2005/8/layout/architecture"/>
    <dgm:cxn modelId="{6B8B88B2-4A59-448F-93F9-299E79757B93}" type="presParOf" srcId="{4343EF35-E41F-464D-80CC-EECB950DDFC7}" destId="{6C153213-2F96-4CF7-862C-412E3BE42FBE}" srcOrd="9" destOrd="0" presId="urn:microsoft.com/office/officeart/2005/8/layout/architecture"/>
    <dgm:cxn modelId="{C74F84AD-DA09-4DEC-98E0-37BCB881DD1D}" type="presParOf" srcId="{4343EF35-E41F-464D-80CC-EECB950DDFC7}" destId="{957CD731-B979-485B-8307-7ED24728C202}" srcOrd="10" destOrd="0" presId="urn:microsoft.com/office/officeart/2005/8/layout/architecture"/>
    <dgm:cxn modelId="{96B09D52-00B5-4409-BE48-F2BA06A7E38A}" type="presParOf" srcId="{957CD731-B979-485B-8307-7ED24728C202}" destId="{D3F7B72A-A93C-4A58-952E-67F1B2110520}" srcOrd="0" destOrd="0" presId="urn:microsoft.com/office/officeart/2005/8/layout/architecture"/>
    <dgm:cxn modelId="{D756B8BA-C26F-4695-890B-235360154D6E}" type="presParOf" srcId="{957CD731-B979-485B-8307-7ED24728C202}" destId="{1262D178-5136-471E-9B12-59E4C92C63E1}" srcOrd="1" destOrd="0" presId="urn:microsoft.com/office/officeart/2005/8/layout/architecture"/>
    <dgm:cxn modelId="{081D92CE-CDB9-4F6C-9466-1FC18FFDCBA2}" type="presParOf" srcId="{4343EF35-E41F-464D-80CC-EECB950DDFC7}" destId="{E267A92A-88B1-4549-A0CE-8210E0563B9C}" srcOrd="11" destOrd="0" presId="urn:microsoft.com/office/officeart/2005/8/layout/architecture"/>
    <dgm:cxn modelId="{435E9C7C-0DC8-4E23-95F9-5BDAEC841582}" type="presParOf" srcId="{4343EF35-E41F-464D-80CC-EECB950DDFC7}" destId="{26DDA5EE-FDD8-46C3-A63E-D7F982DAF17F}" srcOrd="12" destOrd="0" presId="urn:microsoft.com/office/officeart/2005/8/layout/architecture"/>
    <dgm:cxn modelId="{09DEBE55-9560-41C1-BD9B-D19DC99BE350}" type="presParOf" srcId="{26DDA5EE-FDD8-46C3-A63E-D7F982DAF17F}" destId="{46D70932-14C4-4FB6-8C76-F63FCEA5CAC0}" srcOrd="0" destOrd="0" presId="urn:microsoft.com/office/officeart/2005/8/layout/architecture"/>
    <dgm:cxn modelId="{31BE044E-4442-4351-BFE1-C41A060271A7}" type="presParOf" srcId="{26DDA5EE-FDD8-46C3-A63E-D7F982DAF17F}" destId="{13ACC5EF-7DFC-44F8-8B96-6A5AE96F19F5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EA6850-2FE8-4368-AAAE-C0A2688AF77D}" type="doc">
      <dgm:prSet loTypeId="urn:microsoft.com/office/officeart/2005/8/layout/hierarchy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698D958-DE22-4C71-8099-D65C711A278A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dirty="0"/>
            <a:t>IEO oversight of the decentralized evaluation under the Revised Evaluation Policy</a:t>
          </a:r>
        </a:p>
      </dgm:t>
    </dgm:pt>
    <dgm:pt modelId="{354062D9-70C8-48B2-8C0B-F7B192F6DA7B}" type="parTrans" cxnId="{7AC3D1BD-3750-4630-9E83-9427873BA14E}">
      <dgm:prSet/>
      <dgm:spPr/>
      <dgm:t>
        <a:bodyPr/>
        <a:lstStyle/>
        <a:p>
          <a:endParaRPr lang="en-US"/>
        </a:p>
      </dgm:t>
    </dgm:pt>
    <dgm:pt modelId="{5C95390C-F7B2-497B-88E2-9BF13E5E6B80}" type="sibTrans" cxnId="{7AC3D1BD-3750-4630-9E83-9427873BA14E}">
      <dgm:prSet/>
      <dgm:spPr/>
      <dgm:t>
        <a:bodyPr/>
        <a:lstStyle/>
        <a:p>
          <a:endParaRPr lang="en-US"/>
        </a:p>
      </dgm:t>
    </dgm:pt>
    <dgm:pt modelId="{F05E97B3-1274-4825-BA33-1E849CE0B964}">
      <dgm:prSet phldrT="[Text]"/>
      <dgm:spPr/>
      <dgm:t>
        <a:bodyPr/>
        <a:lstStyle/>
        <a:p>
          <a:r>
            <a:rPr lang="en-US" dirty="0"/>
            <a:t>Assessment of regional and country offices</a:t>
          </a:r>
        </a:p>
      </dgm:t>
    </dgm:pt>
    <dgm:pt modelId="{89AC18E8-A697-41BF-9365-5B50A55E9E3A}" type="parTrans" cxnId="{B319BC61-8B73-4E2D-868F-984D7A184B83}">
      <dgm:prSet/>
      <dgm:spPr/>
      <dgm:t>
        <a:bodyPr/>
        <a:lstStyle/>
        <a:p>
          <a:endParaRPr lang="en-US"/>
        </a:p>
      </dgm:t>
    </dgm:pt>
    <dgm:pt modelId="{7B1DDDD1-00CA-48EC-A282-0691E4B16DC6}" type="sibTrans" cxnId="{B319BC61-8B73-4E2D-868F-984D7A184B83}">
      <dgm:prSet/>
      <dgm:spPr/>
      <dgm:t>
        <a:bodyPr/>
        <a:lstStyle/>
        <a:p>
          <a:endParaRPr lang="en-US"/>
        </a:p>
      </dgm:t>
    </dgm:pt>
    <dgm:pt modelId="{3CF5103E-D956-4627-93E3-0898E6BEA71F}">
      <dgm:prSet/>
      <dgm:spPr/>
      <dgm:t>
        <a:bodyPr/>
        <a:lstStyle/>
        <a:p>
          <a:r>
            <a:rPr lang="en-US" dirty="0"/>
            <a:t>Participation in the recruitment of independent evaluators</a:t>
          </a:r>
        </a:p>
      </dgm:t>
    </dgm:pt>
    <dgm:pt modelId="{537E0D30-F9BF-4D56-894B-D634879F1593}" type="parTrans" cxnId="{10E83440-716C-4AF1-A603-52271F39BF1B}">
      <dgm:prSet/>
      <dgm:spPr/>
      <dgm:t>
        <a:bodyPr/>
        <a:lstStyle/>
        <a:p>
          <a:endParaRPr lang="en-US"/>
        </a:p>
      </dgm:t>
    </dgm:pt>
    <dgm:pt modelId="{14DE0BB7-55DA-415C-AF55-E5749E85A7B3}" type="sibTrans" cxnId="{10E83440-716C-4AF1-A603-52271F39BF1B}">
      <dgm:prSet/>
      <dgm:spPr/>
      <dgm:t>
        <a:bodyPr/>
        <a:lstStyle/>
        <a:p>
          <a:endParaRPr lang="en-US"/>
        </a:p>
      </dgm:t>
    </dgm:pt>
    <dgm:pt modelId="{9BBFF5BA-8730-4B40-9E23-0C93C4083058}">
      <dgm:prSet/>
      <dgm:spPr/>
      <dgm:t>
        <a:bodyPr/>
        <a:lstStyle/>
        <a:p>
          <a:r>
            <a:rPr lang="en-US" dirty="0"/>
            <a:t>Assess the quality and utility of evaluations commissioned; </a:t>
          </a:r>
        </a:p>
      </dgm:t>
    </dgm:pt>
    <dgm:pt modelId="{83409351-9798-40CA-9ADB-8FDF1D6032ED}" type="parTrans" cxnId="{852AF3D0-D6B1-4E19-A0FA-D8412A28A06C}">
      <dgm:prSet/>
      <dgm:spPr/>
      <dgm:t>
        <a:bodyPr/>
        <a:lstStyle/>
        <a:p>
          <a:endParaRPr lang="en-US"/>
        </a:p>
      </dgm:t>
    </dgm:pt>
    <dgm:pt modelId="{C6B8AFE8-9C3A-40B9-86A4-50CD2E955D6D}" type="sibTrans" cxnId="{852AF3D0-D6B1-4E19-A0FA-D8412A28A06C}">
      <dgm:prSet/>
      <dgm:spPr/>
      <dgm:t>
        <a:bodyPr/>
        <a:lstStyle/>
        <a:p>
          <a:endParaRPr lang="en-US"/>
        </a:p>
      </dgm:t>
    </dgm:pt>
    <dgm:pt modelId="{6246532F-9E21-421F-B6BC-16B977533179}">
      <dgm:prSet/>
      <dgm:spPr/>
      <dgm:t>
        <a:bodyPr/>
        <a:lstStyle/>
        <a:p>
          <a:r>
            <a:rPr lang="en-US" dirty="0"/>
            <a:t>Support capacity building on evaluation</a:t>
          </a:r>
        </a:p>
      </dgm:t>
    </dgm:pt>
    <dgm:pt modelId="{E95C9A0A-23D9-482C-9B36-2EE140CDAA81}" type="parTrans" cxnId="{7B547B72-2D9B-4071-8D77-22E3D3436C73}">
      <dgm:prSet/>
      <dgm:spPr/>
      <dgm:t>
        <a:bodyPr/>
        <a:lstStyle/>
        <a:p>
          <a:endParaRPr lang="en-US"/>
        </a:p>
      </dgm:t>
    </dgm:pt>
    <dgm:pt modelId="{2A6866AB-1F6F-45BD-9C6B-2FAF8DBBF4ED}" type="sibTrans" cxnId="{7B547B72-2D9B-4071-8D77-22E3D3436C73}">
      <dgm:prSet/>
      <dgm:spPr/>
      <dgm:t>
        <a:bodyPr/>
        <a:lstStyle/>
        <a:p>
          <a:endParaRPr lang="en-US"/>
        </a:p>
      </dgm:t>
    </dgm:pt>
    <dgm:pt modelId="{8D6B0966-C19F-4188-888B-93B4BA2479EA}" type="pres">
      <dgm:prSet presAssocID="{CBEA6850-2FE8-4368-AAAE-C0A2688AF77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FA1196D-CB08-40B2-99CE-C260C0A89180}" type="pres">
      <dgm:prSet presAssocID="{8698D958-DE22-4C71-8099-D65C711A278A}" presName="vertOne" presStyleCnt="0"/>
      <dgm:spPr/>
    </dgm:pt>
    <dgm:pt modelId="{604C3FBF-71B9-44CC-A77C-E47E5CE9E9FB}" type="pres">
      <dgm:prSet presAssocID="{8698D958-DE22-4C71-8099-D65C711A278A}" presName="txOne" presStyleLbl="node0" presStyleIdx="0" presStyleCnt="1" custScaleY="44814">
        <dgm:presLayoutVars>
          <dgm:chPref val="3"/>
        </dgm:presLayoutVars>
      </dgm:prSet>
      <dgm:spPr/>
    </dgm:pt>
    <dgm:pt modelId="{E651E9EC-FBA0-4C92-B215-6AEC50903FED}" type="pres">
      <dgm:prSet presAssocID="{8698D958-DE22-4C71-8099-D65C711A278A}" presName="parTransOne" presStyleCnt="0"/>
      <dgm:spPr/>
    </dgm:pt>
    <dgm:pt modelId="{F6854257-5FDA-46BB-A471-3C692363877A}" type="pres">
      <dgm:prSet presAssocID="{8698D958-DE22-4C71-8099-D65C711A278A}" presName="horzOne" presStyleCnt="0"/>
      <dgm:spPr/>
    </dgm:pt>
    <dgm:pt modelId="{1A8EE119-7C06-4560-AB6E-03852C0F816A}" type="pres">
      <dgm:prSet presAssocID="{F05E97B3-1274-4825-BA33-1E849CE0B964}" presName="vertTwo" presStyleCnt="0"/>
      <dgm:spPr/>
    </dgm:pt>
    <dgm:pt modelId="{ACCE4BC7-1ADF-4F15-A2EE-11AEB5AFA6C3}" type="pres">
      <dgm:prSet presAssocID="{F05E97B3-1274-4825-BA33-1E849CE0B964}" presName="txTwo" presStyleLbl="node2" presStyleIdx="0" presStyleCnt="4">
        <dgm:presLayoutVars>
          <dgm:chPref val="3"/>
        </dgm:presLayoutVars>
      </dgm:prSet>
      <dgm:spPr/>
    </dgm:pt>
    <dgm:pt modelId="{CF7639F5-511E-4FB1-AEBC-4294606CDDB9}" type="pres">
      <dgm:prSet presAssocID="{F05E97B3-1274-4825-BA33-1E849CE0B964}" presName="horzTwo" presStyleCnt="0"/>
      <dgm:spPr/>
    </dgm:pt>
    <dgm:pt modelId="{FAD3801B-BA1C-47F6-B16F-CE4FFF5A4410}" type="pres">
      <dgm:prSet presAssocID="{7B1DDDD1-00CA-48EC-A282-0691E4B16DC6}" presName="sibSpaceTwo" presStyleCnt="0"/>
      <dgm:spPr/>
    </dgm:pt>
    <dgm:pt modelId="{E6A39B78-70CF-41A5-A008-0FDE96382A69}" type="pres">
      <dgm:prSet presAssocID="{3CF5103E-D956-4627-93E3-0898E6BEA71F}" presName="vertTwo" presStyleCnt="0"/>
      <dgm:spPr/>
    </dgm:pt>
    <dgm:pt modelId="{B6004237-E819-4A96-A6FD-929C28B07DB8}" type="pres">
      <dgm:prSet presAssocID="{3CF5103E-D956-4627-93E3-0898E6BEA71F}" presName="txTwo" presStyleLbl="node2" presStyleIdx="1" presStyleCnt="4">
        <dgm:presLayoutVars>
          <dgm:chPref val="3"/>
        </dgm:presLayoutVars>
      </dgm:prSet>
      <dgm:spPr/>
    </dgm:pt>
    <dgm:pt modelId="{D7BEEEB9-DE60-416B-99EE-AAA310D7AECC}" type="pres">
      <dgm:prSet presAssocID="{3CF5103E-D956-4627-93E3-0898E6BEA71F}" presName="horzTwo" presStyleCnt="0"/>
      <dgm:spPr/>
    </dgm:pt>
    <dgm:pt modelId="{87C585EE-259C-4A4C-A5EF-DA3015E1F7D5}" type="pres">
      <dgm:prSet presAssocID="{14DE0BB7-55DA-415C-AF55-E5749E85A7B3}" presName="sibSpaceTwo" presStyleCnt="0"/>
      <dgm:spPr/>
    </dgm:pt>
    <dgm:pt modelId="{25E10512-5BFB-44B1-9DC0-D01CC2A1CAF4}" type="pres">
      <dgm:prSet presAssocID="{9BBFF5BA-8730-4B40-9E23-0C93C4083058}" presName="vertTwo" presStyleCnt="0"/>
      <dgm:spPr/>
    </dgm:pt>
    <dgm:pt modelId="{EE98CE54-066A-4130-99DF-746A310D646D}" type="pres">
      <dgm:prSet presAssocID="{9BBFF5BA-8730-4B40-9E23-0C93C4083058}" presName="txTwo" presStyleLbl="node2" presStyleIdx="2" presStyleCnt="4">
        <dgm:presLayoutVars>
          <dgm:chPref val="3"/>
        </dgm:presLayoutVars>
      </dgm:prSet>
      <dgm:spPr/>
    </dgm:pt>
    <dgm:pt modelId="{7B28729D-963D-44BA-8A08-471675938A90}" type="pres">
      <dgm:prSet presAssocID="{9BBFF5BA-8730-4B40-9E23-0C93C4083058}" presName="horzTwo" presStyleCnt="0"/>
      <dgm:spPr/>
    </dgm:pt>
    <dgm:pt modelId="{2E5007B4-3A5F-49E3-9111-127102A53037}" type="pres">
      <dgm:prSet presAssocID="{C6B8AFE8-9C3A-40B9-86A4-50CD2E955D6D}" presName="sibSpaceTwo" presStyleCnt="0"/>
      <dgm:spPr/>
    </dgm:pt>
    <dgm:pt modelId="{3A7961BC-69B9-4566-A671-7D86C6AAAB7B}" type="pres">
      <dgm:prSet presAssocID="{6246532F-9E21-421F-B6BC-16B977533179}" presName="vertTwo" presStyleCnt="0"/>
      <dgm:spPr/>
    </dgm:pt>
    <dgm:pt modelId="{F7EEA69F-E29E-4144-B796-ED4A5364E37E}" type="pres">
      <dgm:prSet presAssocID="{6246532F-9E21-421F-B6BC-16B977533179}" presName="txTwo" presStyleLbl="node2" presStyleIdx="3" presStyleCnt="4">
        <dgm:presLayoutVars>
          <dgm:chPref val="3"/>
        </dgm:presLayoutVars>
      </dgm:prSet>
      <dgm:spPr/>
    </dgm:pt>
    <dgm:pt modelId="{C5934AB8-690A-457C-B2E2-3272140D4E9A}" type="pres">
      <dgm:prSet presAssocID="{6246532F-9E21-421F-B6BC-16B977533179}" presName="horzTwo" presStyleCnt="0"/>
      <dgm:spPr/>
    </dgm:pt>
  </dgm:ptLst>
  <dgm:cxnLst>
    <dgm:cxn modelId="{10E83440-716C-4AF1-A603-52271F39BF1B}" srcId="{8698D958-DE22-4C71-8099-D65C711A278A}" destId="{3CF5103E-D956-4627-93E3-0898E6BEA71F}" srcOrd="1" destOrd="0" parTransId="{537E0D30-F9BF-4D56-894B-D634879F1593}" sibTransId="{14DE0BB7-55DA-415C-AF55-E5749E85A7B3}"/>
    <dgm:cxn modelId="{B319BC61-8B73-4E2D-868F-984D7A184B83}" srcId="{8698D958-DE22-4C71-8099-D65C711A278A}" destId="{F05E97B3-1274-4825-BA33-1E849CE0B964}" srcOrd="0" destOrd="0" parTransId="{89AC18E8-A697-41BF-9365-5B50A55E9E3A}" sibTransId="{7B1DDDD1-00CA-48EC-A282-0691E4B16DC6}"/>
    <dgm:cxn modelId="{A438FF45-CB79-4B59-9D58-F6392E0F7CCF}" type="presOf" srcId="{3CF5103E-D956-4627-93E3-0898E6BEA71F}" destId="{B6004237-E819-4A96-A6FD-929C28B07DB8}" srcOrd="0" destOrd="0" presId="urn:microsoft.com/office/officeart/2005/8/layout/hierarchy4"/>
    <dgm:cxn modelId="{25BB0E6B-0509-45C0-9F98-184B8BE0D9B3}" type="presOf" srcId="{F05E97B3-1274-4825-BA33-1E849CE0B964}" destId="{ACCE4BC7-1ADF-4F15-A2EE-11AEB5AFA6C3}" srcOrd="0" destOrd="0" presId="urn:microsoft.com/office/officeart/2005/8/layout/hierarchy4"/>
    <dgm:cxn modelId="{7B547B72-2D9B-4071-8D77-22E3D3436C73}" srcId="{8698D958-DE22-4C71-8099-D65C711A278A}" destId="{6246532F-9E21-421F-B6BC-16B977533179}" srcOrd="3" destOrd="0" parTransId="{E95C9A0A-23D9-482C-9B36-2EE140CDAA81}" sibTransId="{2A6866AB-1F6F-45BD-9C6B-2FAF8DBBF4ED}"/>
    <dgm:cxn modelId="{B568F28E-8478-437D-8BD6-C5C97134677A}" type="presOf" srcId="{9BBFF5BA-8730-4B40-9E23-0C93C4083058}" destId="{EE98CE54-066A-4130-99DF-746A310D646D}" srcOrd="0" destOrd="0" presId="urn:microsoft.com/office/officeart/2005/8/layout/hierarchy4"/>
    <dgm:cxn modelId="{C2A632AA-18D7-4ADE-A514-94589374EB20}" type="presOf" srcId="{CBEA6850-2FE8-4368-AAAE-C0A2688AF77D}" destId="{8D6B0966-C19F-4188-888B-93B4BA2479EA}" srcOrd="0" destOrd="0" presId="urn:microsoft.com/office/officeart/2005/8/layout/hierarchy4"/>
    <dgm:cxn modelId="{5E7AB0B3-C54C-4F1A-BC25-AC48A8388893}" type="presOf" srcId="{8698D958-DE22-4C71-8099-D65C711A278A}" destId="{604C3FBF-71B9-44CC-A77C-E47E5CE9E9FB}" srcOrd="0" destOrd="0" presId="urn:microsoft.com/office/officeart/2005/8/layout/hierarchy4"/>
    <dgm:cxn modelId="{7AC3D1BD-3750-4630-9E83-9427873BA14E}" srcId="{CBEA6850-2FE8-4368-AAAE-C0A2688AF77D}" destId="{8698D958-DE22-4C71-8099-D65C711A278A}" srcOrd="0" destOrd="0" parTransId="{354062D9-70C8-48B2-8C0B-F7B192F6DA7B}" sibTransId="{5C95390C-F7B2-497B-88E2-9BF13E5E6B80}"/>
    <dgm:cxn modelId="{39343BC8-16D2-4356-8180-F4C0E9948B0A}" type="presOf" srcId="{6246532F-9E21-421F-B6BC-16B977533179}" destId="{F7EEA69F-E29E-4144-B796-ED4A5364E37E}" srcOrd="0" destOrd="0" presId="urn:microsoft.com/office/officeart/2005/8/layout/hierarchy4"/>
    <dgm:cxn modelId="{852AF3D0-D6B1-4E19-A0FA-D8412A28A06C}" srcId="{8698D958-DE22-4C71-8099-D65C711A278A}" destId="{9BBFF5BA-8730-4B40-9E23-0C93C4083058}" srcOrd="2" destOrd="0" parTransId="{83409351-9798-40CA-9ADB-8FDF1D6032ED}" sibTransId="{C6B8AFE8-9C3A-40B9-86A4-50CD2E955D6D}"/>
    <dgm:cxn modelId="{EE3F7623-1362-41FA-9E2D-48C91A1C3508}" type="presParOf" srcId="{8D6B0966-C19F-4188-888B-93B4BA2479EA}" destId="{CFA1196D-CB08-40B2-99CE-C260C0A89180}" srcOrd="0" destOrd="0" presId="urn:microsoft.com/office/officeart/2005/8/layout/hierarchy4"/>
    <dgm:cxn modelId="{711C2499-D224-4195-8880-EAF27EAC2F29}" type="presParOf" srcId="{CFA1196D-CB08-40B2-99CE-C260C0A89180}" destId="{604C3FBF-71B9-44CC-A77C-E47E5CE9E9FB}" srcOrd="0" destOrd="0" presId="urn:microsoft.com/office/officeart/2005/8/layout/hierarchy4"/>
    <dgm:cxn modelId="{F0E74472-BB41-4EEB-A319-EA0EAB77869E}" type="presParOf" srcId="{CFA1196D-CB08-40B2-99CE-C260C0A89180}" destId="{E651E9EC-FBA0-4C92-B215-6AEC50903FED}" srcOrd="1" destOrd="0" presId="urn:microsoft.com/office/officeart/2005/8/layout/hierarchy4"/>
    <dgm:cxn modelId="{EF71054F-32AC-460D-942C-A88434E46086}" type="presParOf" srcId="{CFA1196D-CB08-40B2-99CE-C260C0A89180}" destId="{F6854257-5FDA-46BB-A471-3C692363877A}" srcOrd="2" destOrd="0" presId="urn:microsoft.com/office/officeart/2005/8/layout/hierarchy4"/>
    <dgm:cxn modelId="{9D21B66D-5529-472E-8A32-AB179A4468FF}" type="presParOf" srcId="{F6854257-5FDA-46BB-A471-3C692363877A}" destId="{1A8EE119-7C06-4560-AB6E-03852C0F816A}" srcOrd="0" destOrd="0" presId="urn:microsoft.com/office/officeart/2005/8/layout/hierarchy4"/>
    <dgm:cxn modelId="{E3A52381-C156-48AA-B282-372B5B00CC49}" type="presParOf" srcId="{1A8EE119-7C06-4560-AB6E-03852C0F816A}" destId="{ACCE4BC7-1ADF-4F15-A2EE-11AEB5AFA6C3}" srcOrd="0" destOrd="0" presId="urn:microsoft.com/office/officeart/2005/8/layout/hierarchy4"/>
    <dgm:cxn modelId="{C33D77AC-403B-4459-9095-292CE4B22AD2}" type="presParOf" srcId="{1A8EE119-7C06-4560-AB6E-03852C0F816A}" destId="{CF7639F5-511E-4FB1-AEBC-4294606CDDB9}" srcOrd="1" destOrd="0" presId="urn:microsoft.com/office/officeart/2005/8/layout/hierarchy4"/>
    <dgm:cxn modelId="{218DCBA1-DF68-4C4A-B060-992CEAD3CAD4}" type="presParOf" srcId="{F6854257-5FDA-46BB-A471-3C692363877A}" destId="{FAD3801B-BA1C-47F6-B16F-CE4FFF5A4410}" srcOrd="1" destOrd="0" presId="urn:microsoft.com/office/officeart/2005/8/layout/hierarchy4"/>
    <dgm:cxn modelId="{7A3270CE-D360-4007-8EF3-C16DD2D34FE6}" type="presParOf" srcId="{F6854257-5FDA-46BB-A471-3C692363877A}" destId="{E6A39B78-70CF-41A5-A008-0FDE96382A69}" srcOrd="2" destOrd="0" presId="urn:microsoft.com/office/officeart/2005/8/layout/hierarchy4"/>
    <dgm:cxn modelId="{E2682142-71A6-4314-B1A6-2D334E304A7C}" type="presParOf" srcId="{E6A39B78-70CF-41A5-A008-0FDE96382A69}" destId="{B6004237-E819-4A96-A6FD-929C28B07DB8}" srcOrd="0" destOrd="0" presId="urn:microsoft.com/office/officeart/2005/8/layout/hierarchy4"/>
    <dgm:cxn modelId="{CA2997EA-AD83-4F27-89CB-EFE6A6466DC7}" type="presParOf" srcId="{E6A39B78-70CF-41A5-A008-0FDE96382A69}" destId="{D7BEEEB9-DE60-416B-99EE-AAA310D7AECC}" srcOrd="1" destOrd="0" presId="urn:microsoft.com/office/officeart/2005/8/layout/hierarchy4"/>
    <dgm:cxn modelId="{98405E29-1669-45D3-B335-E7F55F09EE5B}" type="presParOf" srcId="{F6854257-5FDA-46BB-A471-3C692363877A}" destId="{87C585EE-259C-4A4C-A5EF-DA3015E1F7D5}" srcOrd="3" destOrd="0" presId="urn:microsoft.com/office/officeart/2005/8/layout/hierarchy4"/>
    <dgm:cxn modelId="{C1FDF464-F206-42D0-A781-6DEBFDEFF25C}" type="presParOf" srcId="{F6854257-5FDA-46BB-A471-3C692363877A}" destId="{25E10512-5BFB-44B1-9DC0-D01CC2A1CAF4}" srcOrd="4" destOrd="0" presId="urn:microsoft.com/office/officeart/2005/8/layout/hierarchy4"/>
    <dgm:cxn modelId="{CEB67E93-BD2E-4A7A-8487-2390281EB398}" type="presParOf" srcId="{25E10512-5BFB-44B1-9DC0-D01CC2A1CAF4}" destId="{EE98CE54-066A-4130-99DF-746A310D646D}" srcOrd="0" destOrd="0" presId="urn:microsoft.com/office/officeart/2005/8/layout/hierarchy4"/>
    <dgm:cxn modelId="{B845F75A-94F9-43EB-960C-88A3E286A79D}" type="presParOf" srcId="{25E10512-5BFB-44B1-9DC0-D01CC2A1CAF4}" destId="{7B28729D-963D-44BA-8A08-471675938A90}" srcOrd="1" destOrd="0" presId="urn:microsoft.com/office/officeart/2005/8/layout/hierarchy4"/>
    <dgm:cxn modelId="{E44CCF75-88F1-4BD7-A1B0-E7346289D33B}" type="presParOf" srcId="{F6854257-5FDA-46BB-A471-3C692363877A}" destId="{2E5007B4-3A5F-49E3-9111-127102A53037}" srcOrd="5" destOrd="0" presId="urn:microsoft.com/office/officeart/2005/8/layout/hierarchy4"/>
    <dgm:cxn modelId="{1D57294D-B86E-4456-B2BD-DACCE289CEDF}" type="presParOf" srcId="{F6854257-5FDA-46BB-A471-3C692363877A}" destId="{3A7961BC-69B9-4566-A671-7D86C6AAAB7B}" srcOrd="6" destOrd="0" presId="urn:microsoft.com/office/officeart/2005/8/layout/hierarchy4"/>
    <dgm:cxn modelId="{3E85F99B-3609-4755-AA22-EE365C30D257}" type="presParOf" srcId="{3A7961BC-69B9-4566-A671-7D86C6AAAB7B}" destId="{F7EEA69F-E29E-4144-B796-ED4A5364E37E}" srcOrd="0" destOrd="0" presId="urn:microsoft.com/office/officeart/2005/8/layout/hierarchy4"/>
    <dgm:cxn modelId="{7B799D0D-198F-4CE4-889E-96F9F9898EE9}" type="presParOf" srcId="{3A7961BC-69B9-4566-A671-7D86C6AAAB7B}" destId="{C5934AB8-690A-457C-B2E2-3272140D4E9A}" srcOrd="1" destOrd="0" presId="urn:microsoft.com/office/officeart/2005/8/layout/hierarchy4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4793495-2D49-47BB-AC99-7E92252C0E6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0F3397-FF2C-4D8B-923E-A3ECCA140627}">
      <dgm:prSet phldrT="[Text]" custT="1"/>
      <dgm:spPr/>
      <dgm:t>
        <a:bodyPr/>
        <a:lstStyle/>
        <a:p>
          <a:r>
            <a:rPr lang="en-US" sz="3600" dirty="0"/>
            <a:t>114</a:t>
          </a:r>
          <a:r>
            <a:rPr lang="en-US" sz="2000" dirty="0"/>
            <a:t> </a:t>
          </a:r>
          <a:br>
            <a:rPr lang="en-US" sz="2000" dirty="0"/>
          </a:br>
          <a:r>
            <a:rPr lang="en-US" sz="2000" dirty="0"/>
            <a:t>ICPEs conducted</a:t>
          </a:r>
        </a:p>
      </dgm:t>
    </dgm:pt>
    <dgm:pt modelId="{46FEE443-DFA1-406A-B94B-3C58E39D8DC0}" type="parTrans" cxnId="{18F9BE28-4955-47ED-B56A-B7B4317EE1D2}">
      <dgm:prSet/>
      <dgm:spPr/>
      <dgm:t>
        <a:bodyPr/>
        <a:lstStyle/>
        <a:p>
          <a:endParaRPr lang="en-US"/>
        </a:p>
      </dgm:t>
    </dgm:pt>
    <dgm:pt modelId="{3FB4C45E-05BF-4FE1-8568-ECD521B49FC0}" type="sibTrans" cxnId="{18F9BE28-4955-47ED-B56A-B7B4317EE1D2}">
      <dgm:prSet/>
      <dgm:spPr/>
      <dgm:t>
        <a:bodyPr/>
        <a:lstStyle/>
        <a:p>
          <a:endParaRPr lang="en-US"/>
        </a:p>
      </dgm:t>
    </dgm:pt>
    <dgm:pt modelId="{D6EFD1B4-E004-4436-8CDF-F73915C3EEA6}">
      <dgm:prSet phldrT="[Text]" custT="1"/>
      <dgm:spPr>
        <a:solidFill>
          <a:srgbClr val="3399FF"/>
        </a:solidFill>
      </dgm:spPr>
      <dgm:t>
        <a:bodyPr/>
        <a:lstStyle/>
        <a:p>
          <a:r>
            <a:rPr lang="en-US" sz="2800" dirty="0"/>
            <a:t>1185 </a:t>
          </a:r>
          <a:br>
            <a:rPr lang="en-US" sz="1600" dirty="0"/>
          </a:br>
          <a:r>
            <a:rPr lang="en-US" sz="2000" dirty="0"/>
            <a:t>Recommendations made</a:t>
          </a:r>
          <a:endParaRPr lang="en-US" sz="1600" dirty="0"/>
        </a:p>
      </dgm:t>
    </dgm:pt>
    <dgm:pt modelId="{341EAC28-ADE4-4A75-850A-E0BCB767557D}" type="parTrans" cxnId="{84EB9F1B-0E75-40E6-B477-58F6E796AE5D}">
      <dgm:prSet/>
      <dgm:spPr/>
      <dgm:t>
        <a:bodyPr/>
        <a:lstStyle/>
        <a:p>
          <a:endParaRPr lang="en-US"/>
        </a:p>
      </dgm:t>
    </dgm:pt>
    <dgm:pt modelId="{BF658B91-E46A-410D-9103-D7358CCA146E}" type="sibTrans" cxnId="{84EB9F1B-0E75-40E6-B477-58F6E796AE5D}">
      <dgm:prSet/>
      <dgm:spPr/>
      <dgm:t>
        <a:bodyPr/>
        <a:lstStyle/>
        <a:p>
          <a:endParaRPr lang="en-US"/>
        </a:p>
      </dgm:t>
    </dgm:pt>
    <dgm:pt modelId="{4C98B97A-AD0D-4DE6-9B9E-E05D1FC1977E}">
      <dgm:prSet phldrT="[Text]" custT="1"/>
      <dgm:spPr>
        <a:solidFill>
          <a:srgbClr val="FF9933"/>
        </a:solidFill>
      </dgm:spPr>
      <dgm:t>
        <a:bodyPr/>
        <a:lstStyle/>
        <a:p>
          <a:r>
            <a:rPr lang="en-US" sz="3200" dirty="0"/>
            <a:t>2516</a:t>
          </a:r>
          <a:r>
            <a:rPr lang="en-US" sz="2100" dirty="0"/>
            <a:t> </a:t>
          </a:r>
          <a:br>
            <a:rPr lang="en-US" sz="2100" dirty="0"/>
          </a:br>
          <a:r>
            <a:rPr lang="en-US" sz="2100" dirty="0"/>
            <a:t>Keys actions planned</a:t>
          </a:r>
        </a:p>
      </dgm:t>
    </dgm:pt>
    <dgm:pt modelId="{DD88055D-9B6B-4CFA-8AC5-D90ECD649CA6}" type="parTrans" cxnId="{1F0A72E8-B121-49AC-AF26-7B46CDC77F02}">
      <dgm:prSet/>
      <dgm:spPr/>
      <dgm:t>
        <a:bodyPr/>
        <a:lstStyle/>
        <a:p>
          <a:endParaRPr lang="en-US"/>
        </a:p>
      </dgm:t>
    </dgm:pt>
    <dgm:pt modelId="{A91A16CA-32F5-4AB3-887B-6A2B12CBE701}" type="sibTrans" cxnId="{1F0A72E8-B121-49AC-AF26-7B46CDC77F02}">
      <dgm:prSet/>
      <dgm:spPr/>
      <dgm:t>
        <a:bodyPr/>
        <a:lstStyle/>
        <a:p>
          <a:endParaRPr lang="en-US"/>
        </a:p>
      </dgm:t>
    </dgm:pt>
    <dgm:pt modelId="{9E0E58F2-34E6-47AC-B3BB-F8F177CC374F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800" dirty="0"/>
            <a:t>1728</a:t>
          </a:r>
          <a:r>
            <a:rPr lang="en-US" sz="2400" dirty="0"/>
            <a:t> </a:t>
          </a:r>
          <a:br>
            <a:rPr lang="en-US" sz="2400" dirty="0"/>
          </a:br>
          <a:r>
            <a:rPr lang="en-US" sz="2400" dirty="0"/>
            <a:t>Keys action completed</a:t>
          </a:r>
        </a:p>
      </dgm:t>
    </dgm:pt>
    <dgm:pt modelId="{F227617E-7DE9-4396-A55C-E1A3F1B173CB}" type="parTrans" cxnId="{CB205D9A-7FBE-4AD5-A7B1-3B7E77EB6F66}">
      <dgm:prSet/>
      <dgm:spPr/>
      <dgm:t>
        <a:bodyPr/>
        <a:lstStyle/>
        <a:p>
          <a:endParaRPr lang="en-US"/>
        </a:p>
      </dgm:t>
    </dgm:pt>
    <dgm:pt modelId="{52C117DE-9FB4-4D20-AD63-7F1510FDD0BD}" type="sibTrans" cxnId="{CB205D9A-7FBE-4AD5-A7B1-3B7E77EB6F66}">
      <dgm:prSet/>
      <dgm:spPr/>
      <dgm:t>
        <a:bodyPr/>
        <a:lstStyle/>
        <a:p>
          <a:endParaRPr lang="en-US"/>
        </a:p>
      </dgm:t>
    </dgm:pt>
    <dgm:pt modelId="{3CB2B6C7-6C20-4B00-9CD6-B6CDF5B25A4E}" type="pres">
      <dgm:prSet presAssocID="{34793495-2D49-47BB-AC99-7E92252C0E6D}" presName="Name0" presStyleCnt="0">
        <dgm:presLayoutVars>
          <dgm:dir/>
          <dgm:resizeHandles val="exact"/>
        </dgm:presLayoutVars>
      </dgm:prSet>
      <dgm:spPr/>
    </dgm:pt>
    <dgm:pt modelId="{01CFC1B8-016C-4008-BD2E-40E74DF9CAEF}" type="pres">
      <dgm:prSet presAssocID="{4D0F3397-FF2C-4D8B-923E-A3ECCA140627}" presName="node" presStyleLbl="node1" presStyleIdx="0" presStyleCnt="4">
        <dgm:presLayoutVars>
          <dgm:bulletEnabled val="1"/>
        </dgm:presLayoutVars>
      </dgm:prSet>
      <dgm:spPr/>
    </dgm:pt>
    <dgm:pt modelId="{C83739A1-A023-4212-BC25-DA69868CF6D5}" type="pres">
      <dgm:prSet presAssocID="{3FB4C45E-05BF-4FE1-8568-ECD521B49FC0}" presName="sibTrans" presStyleLbl="sibTrans2D1" presStyleIdx="0" presStyleCnt="3"/>
      <dgm:spPr/>
    </dgm:pt>
    <dgm:pt modelId="{3816D846-E38D-425E-87AB-1DCDB94F721E}" type="pres">
      <dgm:prSet presAssocID="{3FB4C45E-05BF-4FE1-8568-ECD521B49FC0}" presName="connectorText" presStyleLbl="sibTrans2D1" presStyleIdx="0" presStyleCnt="3"/>
      <dgm:spPr/>
    </dgm:pt>
    <dgm:pt modelId="{E7EAC336-638B-4A9E-A209-A0AA421B345E}" type="pres">
      <dgm:prSet presAssocID="{D6EFD1B4-E004-4436-8CDF-F73915C3EEA6}" presName="node" presStyleLbl="node1" presStyleIdx="1" presStyleCnt="4">
        <dgm:presLayoutVars>
          <dgm:bulletEnabled val="1"/>
        </dgm:presLayoutVars>
      </dgm:prSet>
      <dgm:spPr/>
    </dgm:pt>
    <dgm:pt modelId="{83595F5F-EB6C-4ECD-95AA-AEA809E1943B}" type="pres">
      <dgm:prSet presAssocID="{BF658B91-E46A-410D-9103-D7358CCA146E}" presName="sibTrans" presStyleLbl="sibTrans2D1" presStyleIdx="1" presStyleCnt="3"/>
      <dgm:spPr/>
    </dgm:pt>
    <dgm:pt modelId="{79628011-325A-481B-8ACB-B16FBC297F6D}" type="pres">
      <dgm:prSet presAssocID="{BF658B91-E46A-410D-9103-D7358CCA146E}" presName="connectorText" presStyleLbl="sibTrans2D1" presStyleIdx="1" presStyleCnt="3"/>
      <dgm:spPr/>
    </dgm:pt>
    <dgm:pt modelId="{0D31B689-5168-460E-8959-FC984433FD67}" type="pres">
      <dgm:prSet presAssocID="{4C98B97A-AD0D-4DE6-9B9E-E05D1FC1977E}" presName="node" presStyleLbl="node1" presStyleIdx="2" presStyleCnt="4">
        <dgm:presLayoutVars>
          <dgm:bulletEnabled val="1"/>
        </dgm:presLayoutVars>
      </dgm:prSet>
      <dgm:spPr/>
    </dgm:pt>
    <dgm:pt modelId="{FC43B84E-8130-4AE1-B8C2-8F0FE60FEEDC}" type="pres">
      <dgm:prSet presAssocID="{A91A16CA-32F5-4AB3-887B-6A2B12CBE701}" presName="sibTrans" presStyleLbl="sibTrans2D1" presStyleIdx="2" presStyleCnt="3"/>
      <dgm:spPr/>
    </dgm:pt>
    <dgm:pt modelId="{51AC4B31-F2A2-479B-9C5D-FADCBDE6DFA6}" type="pres">
      <dgm:prSet presAssocID="{A91A16CA-32F5-4AB3-887B-6A2B12CBE701}" presName="connectorText" presStyleLbl="sibTrans2D1" presStyleIdx="2" presStyleCnt="3"/>
      <dgm:spPr/>
    </dgm:pt>
    <dgm:pt modelId="{A2C8ECBB-ED41-4CBF-A5E5-F215FD05FFED}" type="pres">
      <dgm:prSet presAssocID="{9E0E58F2-34E6-47AC-B3BB-F8F177CC374F}" presName="node" presStyleLbl="node1" presStyleIdx="3" presStyleCnt="4">
        <dgm:presLayoutVars>
          <dgm:bulletEnabled val="1"/>
        </dgm:presLayoutVars>
      </dgm:prSet>
      <dgm:spPr/>
    </dgm:pt>
  </dgm:ptLst>
  <dgm:cxnLst>
    <dgm:cxn modelId="{84EB9F1B-0E75-40E6-B477-58F6E796AE5D}" srcId="{34793495-2D49-47BB-AC99-7E92252C0E6D}" destId="{D6EFD1B4-E004-4436-8CDF-F73915C3EEA6}" srcOrd="1" destOrd="0" parTransId="{341EAC28-ADE4-4A75-850A-E0BCB767557D}" sibTransId="{BF658B91-E46A-410D-9103-D7358CCA146E}"/>
    <dgm:cxn modelId="{18F9BE28-4955-47ED-B56A-B7B4317EE1D2}" srcId="{34793495-2D49-47BB-AC99-7E92252C0E6D}" destId="{4D0F3397-FF2C-4D8B-923E-A3ECCA140627}" srcOrd="0" destOrd="0" parTransId="{46FEE443-DFA1-406A-B94B-3C58E39D8DC0}" sibTransId="{3FB4C45E-05BF-4FE1-8568-ECD521B49FC0}"/>
    <dgm:cxn modelId="{FE04262A-363B-4589-B590-CCD031E99564}" type="presOf" srcId="{4D0F3397-FF2C-4D8B-923E-A3ECCA140627}" destId="{01CFC1B8-016C-4008-BD2E-40E74DF9CAEF}" srcOrd="0" destOrd="0" presId="urn:microsoft.com/office/officeart/2005/8/layout/process1"/>
    <dgm:cxn modelId="{81CB1A42-E3C4-4ACF-A449-A50141BE2662}" type="presOf" srcId="{4C98B97A-AD0D-4DE6-9B9E-E05D1FC1977E}" destId="{0D31B689-5168-460E-8959-FC984433FD67}" srcOrd="0" destOrd="0" presId="urn:microsoft.com/office/officeart/2005/8/layout/process1"/>
    <dgm:cxn modelId="{C5C64A52-A857-4718-ADB7-6E2869335D96}" type="presOf" srcId="{BF658B91-E46A-410D-9103-D7358CCA146E}" destId="{79628011-325A-481B-8ACB-B16FBC297F6D}" srcOrd="1" destOrd="0" presId="urn:microsoft.com/office/officeart/2005/8/layout/process1"/>
    <dgm:cxn modelId="{6970D757-791C-453A-BDAF-AE15E932DD06}" type="presOf" srcId="{BF658B91-E46A-410D-9103-D7358CCA146E}" destId="{83595F5F-EB6C-4ECD-95AA-AEA809E1943B}" srcOrd="0" destOrd="0" presId="urn:microsoft.com/office/officeart/2005/8/layout/process1"/>
    <dgm:cxn modelId="{09396698-12A5-46AA-AA5A-D10151F78B18}" type="presOf" srcId="{34793495-2D49-47BB-AC99-7E92252C0E6D}" destId="{3CB2B6C7-6C20-4B00-9CD6-B6CDF5B25A4E}" srcOrd="0" destOrd="0" presId="urn:microsoft.com/office/officeart/2005/8/layout/process1"/>
    <dgm:cxn modelId="{CB205D9A-7FBE-4AD5-A7B1-3B7E77EB6F66}" srcId="{34793495-2D49-47BB-AC99-7E92252C0E6D}" destId="{9E0E58F2-34E6-47AC-B3BB-F8F177CC374F}" srcOrd="3" destOrd="0" parTransId="{F227617E-7DE9-4396-A55C-E1A3F1B173CB}" sibTransId="{52C117DE-9FB4-4D20-AD63-7F1510FDD0BD}"/>
    <dgm:cxn modelId="{AC992B9D-66A3-4780-ACAA-C55349D88CDB}" type="presOf" srcId="{D6EFD1B4-E004-4436-8CDF-F73915C3EEA6}" destId="{E7EAC336-638B-4A9E-A209-A0AA421B345E}" srcOrd="0" destOrd="0" presId="urn:microsoft.com/office/officeart/2005/8/layout/process1"/>
    <dgm:cxn modelId="{0AE857C6-03A6-44C9-A24E-AE8F0D1A76D2}" type="presOf" srcId="{A91A16CA-32F5-4AB3-887B-6A2B12CBE701}" destId="{51AC4B31-F2A2-479B-9C5D-FADCBDE6DFA6}" srcOrd="1" destOrd="0" presId="urn:microsoft.com/office/officeart/2005/8/layout/process1"/>
    <dgm:cxn modelId="{53468FCF-A0E7-4445-86F1-18F0C835F752}" type="presOf" srcId="{9E0E58F2-34E6-47AC-B3BB-F8F177CC374F}" destId="{A2C8ECBB-ED41-4CBF-A5E5-F215FD05FFED}" srcOrd="0" destOrd="0" presId="urn:microsoft.com/office/officeart/2005/8/layout/process1"/>
    <dgm:cxn modelId="{C52A05E0-D974-4BC6-A916-8E1DF11809F5}" type="presOf" srcId="{A91A16CA-32F5-4AB3-887B-6A2B12CBE701}" destId="{FC43B84E-8130-4AE1-B8C2-8F0FE60FEEDC}" srcOrd="0" destOrd="0" presId="urn:microsoft.com/office/officeart/2005/8/layout/process1"/>
    <dgm:cxn modelId="{198A17E6-586F-4B1A-8BE4-B7B42B8953A5}" type="presOf" srcId="{3FB4C45E-05BF-4FE1-8568-ECD521B49FC0}" destId="{C83739A1-A023-4212-BC25-DA69868CF6D5}" srcOrd="0" destOrd="0" presId="urn:microsoft.com/office/officeart/2005/8/layout/process1"/>
    <dgm:cxn modelId="{A09790E6-23CC-4729-9221-7958B9778BD3}" type="presOf" srcId="{3FB4C45E-05BF-4FE1-8568-ECD521B49FC0}" destId="{3816D846-E38D-425E-87AB-1DCDB94F721E}" srcOrd="1" destOrd="0" presId="urn:microsoft.com/office/officeart/2005/8/layout/process1"/>
    <dgm:cxn modelId="{1F0A72E8-B121-49AC-AF26-7B46CDC77F02}" srcId="{34793495-2D49-47BB-AC99-7E92252C0E6D}" destId="{4C98B97A-AD0D-4DE6-9B9E-E05D1FC1977E}" srcOrd="2" destOrd="0" parTransId="{DD88055D-9B6B-4CFA-8AC5-D90ECD649CA6}" sibTransId="{A91A16CA-32F5-4AB3-887B-6A2B12CBE701}"/>
    <dgm:cxn modelId="{87423882-4D3A-415A-8894-209B6A6CD4AA}" type="presParOf" srcId="{3CB2B6C7-6C20-4B00-9CD6-B6CDF5B25A4E}" destId="{01CFC1B8-016C-4008-BD2E-40E74DF9CAEF}" srcOrd="0" destOrd="0" presId="urn:microsoft.com/office/officeart/2005/8/layout/process1"/>
    <dgm:cxn modelId="{52BF05E5-8095-4ADE-B000-9C0B98734F91}" type="presParOf" srcId="{3CB2B6C7-6C20-4B00-9CD6-B6CDF5B25A4E}" destId="{C83739A1-A023-4212-BC25-DA69868CF6D5}" srcOrd="1" destOrd="0" presId="urn:microsoft.com/office/officeart/2005/8/layout/process1"/>
    <dgm:cxn modelId="{D3A40E34-3B2A-48DD-A1AE-1182F304A395}" type="presParOf" srcId="{C83739A1-A023-4212-BC25-DA69868CF6D5}" destId="{3816D846-E38D-425E-87AB-1DCDB94F721E}" srcOrd="0" destOrd="0" presId="urn:microsoft.com/office/officeart/2005/8/layout/process1"/>
    <dgm:cxn modelId="{36FB58F4-E115-4171-9B38-A3F258716B0B}" type="presParOf" srcId="{3CB2B6C7-6C20-4B00-9CD6-B6CDF5B25A4E}" destId="{E7EAC336-638B-4A9E-A209-A0AA421B345E}" srcOrd="2" destOrd="0" presId="urn:microsoft.com/office/officeart/2005/8/layout/process1"/>
    <dgm:cxn modelId="{41E73ADA-B6EF-4B81-8A7A-95E4922252FA}" type="presParOf" srcId="{3CB2B6C7-6C20-4B00-9CD6-B6CDF5B25A4E}" destId="{83595F5F-EB6C-4ECD-95AA-AEA809E1943B}" srcOrd="3" destOrd="0" presId="urn:microsoft.com/office/officeart/2005/8/layout/process1"/>
    <dgm:cxn modelId="{1C41C3EF-19E8-4A80-AEA9-DDD0C232AABB}" type="presParOf" srcId="{83595F5F-EB6C-4ECD-95AA-AEA809E1943B}" destId="{79628011-325A-481B-8ACB-B16FBC297F6D}" srcOrd="0" destOrd="0" presId="urn:microsoft.com/office/officeart/2005/8/layout/process1"/>
    <dgm:cxn modelId="{6E126565-55A3-46DF-8C59-EF8C943A02C8}" type="presParOf" srcId="{3CB2B6C7-6C20-4B00-9CD6-B6CDF5B25A4E}" destId="{0D31B689-5168-460E-8959-FC984433FD67}" srcOrd="4" destOrd="0" presId="urn:microsoft.com/office/officeart/2005/8/layout/process1"/>
    <dgm:cxn modelId="{4E9CE4D7-5578-4AC6-837B-31E80F86F638}" type="presParOf" srcId="{3CB2B6C7-6C20-4B00-9CD6-B6CDF5B25A4E}" destId="{FC43B84E-8130-4AE1-B8C2-8F0FE60FEEDC}" srcOrd="5" destOrd="0" presId="urn:microsoft.com/office/officeart/2005/8/layout/process1"/>
    <dgm:cxn modelId="{1BCD6EA9-9EF3-4D46-8A2B-FBE70B1E3AC8}" type="presParOf" srcId="{FC43B84E-8130-4AE1-B8C2-8F0FE60FEEDC}" destId="{51AC4B31-F2A2-479B-9C5D-FADCBDE6DFA6}" srcOrd="0" destOrd="0" presId="urn:microsoft.com/office/officeart/2005/8/layout/process1"/>
    <dgm:cxn modelId="{A65B61DB-F28E-4CBD-9B46-001A894FB74F}" type="presParOf" srcId="{3CB2B6C7-6C20-4B00-9CD6-B6CDF5B25A4E}" destId="{A2C8ECBB-ED41-4CBF-A5E5-F215FD05FFED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6E21058-11ED-4879-9908-D10DAB693DF0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B411E08-E9A0-4997-A569-B6BE32E6D7B6}">
      <dgm:prSet phldrT="[Text]"/>
      <dgm:spPr/>
      <dgm:t>
        <a:bodyPr/>
        <a:lstStyle/>
        <a:p>
          <a:pPr algn="l"/>
          <a:r>
            <a:rPr lang="en-US" dirty="0"/>
            <a:t>2018</a:t>
          </a:r>
        </a:p>
      </dgm:t>
    </dgm:pt>
    <dgm:pt modelId="{38F55172-A3E9-41B3-9991-379B07D4D2B4}" type="parTrans" cxnId="{B873B57E-2AE8-4264-AD82-F693FBA2670E}">
      <dgm:prSet/>
      <dgm:spPr/>
      <dgm:t>
        <a:bodyPr/>
        <a:lstStyle/>
        <a:p>
          <a:pPr algn="l"/>
          <a:endParaRPr lang="en-US"/>
        </a:p>
      </dgm:t>
    </dgm:pt>
    <dgm:pt modelId="{615C0742-9BAB-44ED-9628-BABE8F864050}" type="sibTrans" cxnId="{B873B57E-2AE8-4264-AD82-F693FBA2670E}">
      <dgm:prSet/>
      <dgm:spPr/>
      <dgm:t>
        <a:bodyPr/>
        <a:lstStyle/>
        <a:p>
          <a:pPr algn="l"/>
          <a:endParaRPr lang="en-US"/>
        </a:p>
      </dgm:t>
    </dgm:pt>
    <dgm:pt modelId="{7B23C172-CCC4-41A9-818E-C028BA779178}">
      <dgm:prSet phldrT="[Text]"/>
      <dgm:spPr/>
      <dgm:t>
        <a:bodyPr/>
        <a:lstStyle/>
        <a:p>
          <a:pPr algn="ctr">
            <a:buNone/>
          </a:pPr>
          <a:r>
            <a:rPr lang="en-US" dirty="0"/>
            <a:t> 14 countries </a:t>
          </a:r>
        </a:p>
      </dgm:t>
    </dgm:pt>
    <dgm:pt modelId="{C9B0B86A-A053-4F6D-8AB1-CC734005CE8B}" type="parTrans" cxnId="{7C6C35BF-C505-423A-BEC9-C868D875BE79}">
      <dgm:prSet/>
      <dgm:spPr/>
      <dgm:t>
        <a:bodyPr/>
        <a:lstStyle/>
        <a:p>
          <a:pPr algn="l"/>
          <a:endParaRPr lang="en-US"/>
        </a:p>
      </dgm:t>
    </dgm:pt>
    <dgm:pt modelId="{394E836D-3FC1-42E2-9B60-DD06E6CD7DA7}" type="sibTrans" cxnId="{7C6C35BF-C505-423A-BEC9-C868D875BE79}">
      <dgm:prSet/>
      <dgm:spPr/>
      <dgm:t>
        <a:bodyPr/>
        <a:lstStyle/>
        <a:p>
          <a:pPr algn="l"/>
          <a:endParaRPr lang="en-US"/>
        </a:p>
      </dgm:t>
    </dgm:pt>
    <dgm:pt modelId="{2007A550-2B83-4E0A-AEBA-2E46C22488C8}">
      <dgm:prSet phldrT="[Text]"/>
      <dgm:spPr/>
      <dgm:t>
        <a:bodyPr/>
        <a:lstStyle/>
        <a:p>
          <a:pPr algn="l"/>
          <a:r>
            <a:rPr lang="en-US" dirty="0"/>
            <a:t>2019</a:t>
          </a:r>
        </a:p>
      </dgm:t>
    </dgm:pt>
    <dgm:pt modelId="{DBFF2EC8-FCF4-4ABF-819E-6588A3BF0E73}" type="parTrans" cxnId="{686AACFB-4012-401F-AAF1-9379F9B54B26}">
      <dgm:prSet/>
      <dgm:spPr/>
      <dgm:t>
        <a:bodyPr/>
        <a:lstStyle/>
        <a:p>
          <a:pPr algn="l"/>
          <a:endParaRPr lang="en-US"/>
        </a:p>
      </dgm:t>
    </dgm:pt>
    <dgm:pt modelId="{117994D6-B8E9-4692-899B-3D20F2B24D1D}" type="sibTrans" cxnId="{686AACFB-4012-401F-AAF1-9379F9B54B26}">
      <dgm:prSet/>
      <dgm:spPr/>
      <dgm:t>
        <a:bodyPr/>
        <a:lstStyle/>
        <a:p>
          <a:pPr algn="l"/>
          <a:endParaRPr lang="en-US"/>
        </a:p>
      </dgm:t>
    </dgm:pt>
    <dgm:pt modelId="{1574B9FE-D6C9-4D23-BBA4-EBAC58DFCFB0}">
      <dgm:prSet phldrT="[Text]"/>
      <dgm:spPr/>
      <dgm:t>
        <a:bodyPr/>
        <a:lstStyle/>
        <a:p>
          <a:pPr algn="ctr">
            <a:buNone/>
          </a:pPr>
          <a:r>
            <a:rPr lang="en-US" dirty="0"/>
            <a:t>40</a:t>
          </a:r>
        </a:p>
      </dgm:t>
    </dgm:pt>
    <dgm:pt modelId="{7D5A560C-9125-42AD-A494-314BC96CE53F}" type="parTrans" cxnId="{21C77699-D3F3-4522-987D-E18F2EC3DC18}">
      <dgm:prSet/>
      <dgm:spPr/>
      <dgm:t>
        <a:bodyPr/>
        <a:lstStyle/>
        <a:p>
          <a:pPr algn="l"/>
          <a:endParaRPr lang="en-US"/>
        </a:p>
      </dgm:t>
    </dgm:pt>
    <dgm:pt modelId="{4EF6110A-3421-4B1C-AB0B-F3335F45D64F}" type="sibTrans" cxnId="{21C77699-D3F3-4522-987D-E18F2EC3DC18}">
      <dgm:prSet/>
      <dgm:spPr/>
      <dgm:t>
        <a:bodyPr/>
        <a:lstStyle/>
        <a:p>
          <a:pPr algn="l"/>
          <a:endParaRPr lang="en-US"/>
        </a:p>
      </dgm:t>
    </dgm:pt>
    <dgm:pt modelId="{860243CF-138A-4C1D-B281-92FFC388046D}">
      <dgm:prSet phldrT="[Text]"/>
      <dgm:spPr/>
      <dgm:t>
        <a:bodyPr/>
        <a:lstStyle/>
        <a:p>
          <a:pPr algn="ctr">
            <a:buNone/>
          </a:pPr>
          <a:r>
            <a:rPr lang="en-US" dirty="0"/>
            <a:t>countries</a:t>
          </a:r>
        </a:p>
      </dgm:t>
    </dgm:pt>
    <dgm:pt modelId="{A7E683B4-A839-4EA3-A749-180335E8D981}" type="parTrans" cxnId="{B87BAD66-E316-48C6-AECD-F3EF5D933514}">
      <dgm:prSet/>
      <dgm:spPr/>
      <dgm:t>
        <a:bodyPr/>
        <a:lstStyle/>
        <a:p>
          <a:endParaRPr lang="en-US"/>
        </a:p>
      </dgm:t>
    </dgm:pt>
    <dgm:pt modelId="{80EE09DD-B6BF-4E20-B850-A7F2A145B90C}" type="sibTrans" cxnId="{B87BAD66-E316-48C6-AECD-F3EF5D933514}">
      <dgm:prSet/>
      <dgm:spPr/>
      <dgm:t>
        <a:bodyPr/>
        <a:lstStyle/>
        <a:p>
          <a:endParaRPr lang="en-US"/>
        </a:p>
      </dgm:t>
    </dgm:pt>
    <dgm:pt modelId="{39D59839-7051-49D5-9129-C0CF4051A27C}" type="pres">
      <dgm:prSet presAssocID="{46E21058-11ED-4879-9908-D10DAB693DF0}" presName="Name0" presStyleCnt="0">
        <dgm:presLayoutVars>
          <dgm:dir/>
          <dgm:animLvl val="lvl"/>
          <dgm:resizeHandles val="exact"/>
        </dgm:presLayoutVars>
      </dgm:prSet>
      <dgm:spPr/>
    </dgm:pt>
    <dgm:pt modelId="{9271B87C-3A8C-4950-B18D-0C6796293856}" type="pres">
      <dgm:prSet presAssocID="{EB411E08-E9A0-4997-A569-B6BE32E6D7B6}" presName="composite" presStyleCnt="0"/>
      <dgm:spPr/>
    </dgm:pt>
    <dgm:pt modelId="{1AFD3250-1505-4161-99E5-4804890C7A67}" type="pres">
      <dgm:prSet presAssocID="{EB411E08-E9A0-4997-A569-B6BE32E6D7B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B64CAA2C-3A58-4A3B-AAFF-F70F6C57321A}" type="pres">
      <dgm:prSet presAssocID="{EB411E08-E9A0-4997-A569-B6BE32E6D7B6}" presName="desTx" presStyleLbl="alignAccFollowNode1" presStyleIdx="0" presStyleCnt="2" custLinFactNeighborX="-3550" custLinFactNeighborY="-97">
        <dgm:presLayoutVars>
          <dgm:bulletEnabled val="1"/>
        </dgm:presLayoutVars>
      </dgm:prSet>
      <dgm:spPr/>
    </dgm:pt>
    <dgm:pt modelId="{553675D4-384A-46DF-A493-D91D1F468208}" type="pres">
      <dgm:prSet presAssocID="{615C0742-9BAB-44ED-9628-BABE8F864050}" presName="space" presStyleCnt="0"/>
      <dgm:spPr/>
    </dgm:pt>
    <dgm:pt modelId="{7B7D7771-702A-4710-AAC5-85345FA527C8}" type="pres">
      <dgm:prSet presAssocID="{2007A550-2B83-4E0A-AEBA-2E46C22488C8}" presName="composite" presStyleCnt="0"/>
      <dgm:spPr/>
    </dgm:pt>
    <dgm:pt modelId="{4456DF7B-E66A-4BF7-AAA8-CFEEBD2D8686}" type="pres">
      <dgm:prSet presAssocID="{2007A550-2B83-4E0A-AEBA-2E46C22488C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8A6BB46E-F983-4488-B426-BDB86E7697EB}" type="pres">
      <dgm:prSet presAssocID="{2007A550-2B83-4E0A-AEBA-2E46C22488C8}" presName="desTx" presStyleLbl="alignAccFollowNode1" presStyleIdx="1" presStyleCnt="2" custLinFactNeighborX="1291" custLinFactNeighborY="1071">
        <dgm:presLayoutVars>
          <dgm:bulletEnabled val="1"/>
        </dgm:presLayoutVars>
      </dgm:prSet>
      <dgm:spPr/>
    </dgm:pt>
  </dgm:ptLst>
  <dgm:cxnLst>
    <dgm:cxn modelId="{B87BAD66-E316-48C6-AECD-F3EF5D933514}" srcId="{2007A550-2B83-4E0A-AEBA-2E46C22488C8}" destId="{860243CF-138A-4C1D-B281-92FFC388046D}" srcOrd="1" destOrd="0" parTransId="{A7E683B4-A839-4EA3-A749-180335E8D981}" sibTransId="{80EE09DD-B6BF-4E20-B850-A7F2A145B90C}"/>
    <dgm:cxn modelId="{8A90A34D-18DB-4F31-9672-B88C7D04EB5A}" type="presOf" srcId="{EB411E08-E9A0-4997-A569-B6BE32E6D7B6}" destId="{1AFD3250-1505-4161-99E5-4804890C7A67}" srcOrd="0" destOrd="0" presId="urn:microsoft.com/office/officeart/2005/8/layout/hList1"/>
    <dgm:cxn modelId="{B9A0454E-1216-4BB4-8CEF-10E447748699}" type="presOf" srcId="{46E21058-11ED-4879-9908-D10DAB693DF0}" destId="{39D59839-7051-49D5-9129-C0CF4051A27C}" srcOrd="0" destOrd="0" presId="urn:microsoft.com/office/officeart/2005/8/layout/hList1"/>
    <dgm:cxn modelId="{E937D850-FEAF-42FD-86AA-CC6888DA5966}" type="presOf" srcId="{860243CF-138A-4C1D-B281-92FFC388046D}" destId="{8A6BB46E-F983-4488-B426-BDB86E7697EB}" srcOrd="0" destOrd="1" presId="urn:microsoft.com/office/officeart/2005/8/layout/hList1"/>
    <dgm:cxn modelId="{D9B41A78-C2C3-468D-9739-40DE6944D0F0}" type="presOf" srcId="{7B23C172-CCC4-41A9-818E-C028BA779178}" destId="{B64CAA2C-3A58-4A3B-AAFF-F70F6C57321A}" srcOrd="0" destOrd="0" presId="urn:microsoft.com/office/officeart/2005/8/layout/hList1"/>
    <dgm:cxn modelId="{B873B57E-2AE8-4264-AD82-F693FBA2670E}" srcId="{46E21058-11ED-4879-9908-D10DAB693DF0}" destId="{EB411E08-E9A0-4997-A569-B6BE32E6D7B6}" srcOrd="0" destOrd="0" parTransId="{38F55172-A3E9-41B3-9991-379B07D4D2B4}" sibTransId="{615C0742-9BAB-44ED-9628-BABE8F864050}"/>
    <dgm:cxn modelId="{21C77699-D3F3-4522-987D-E18F2EC3DC18}" srcId="{2007A550-2B83-4E0A-AEBA-2E46C22488C8}" destId="{1574B9FE-D6C9-4D23-BBA4-EBAC58DFCFB0}" srcOrd="0" destOrd="0" parTransId="{7D5A560C-9125-42AD-A494-314BC96CE53F}" sibTransId="{4EF6110A-3421-4B1C-AB0B-F3335F45D64F}"/>
    <dgm:cxn modelId="{A39213B8-C6AF-4A18-840B-6A8B00066AFE}" type="presOf" srcId="{1574B9FE-D6C9-4D23-BBA4-EBAC58DFCFB0}" destId="{8A6BB46E-F983-4488-B426-BDB86E7697EB}" srcOrd="0" destOrd="0" presId="urn:microsoft.com/office/officeart/2005/8/layout/hList1"/>
    <dgm:cxn modelId="{7C6C35BF-C505-423A-BEC9-C868D875BE79}" srcId="{EB411E08-E9A0-4997-A569-B6BE32E6D7B6}" destId="{7B23C172-CCC4-41A9-818E-C028BA779178}" srcOrd="0" destOrd="0" parTransId="{C9B0B86A-A053-4F6D-8AB1-CC734005CE8B}" sibTransId="{394E836D-3FC1-42E2-9B60-DD06E6CD7DA7}"/>
    <dgm:cxn modelId="{B9075DD9-56D4-4545-BF48-42C16F6F14A2}" type="presOf" srcId="{2007A550-2B83-4E0A-AEBA-2E46C22488C8}" destId="{4456DF7B-E66A-4BF7-AAA8-CFEEBD2D8686}" srcOrd="0" destOrd="0" presId="urn:microsoft.com/office/officeart/2005/8/layout/hList1"/>
    <dgm:cxn modelId="{686AACFB-4012-401F-AAF1-9379F9B54B26}" srcId="{46E21058-11ED-4879-9908-D10DAB693DF0}" destId="{2007A550-2B83-4E0A-AEBA-2E46C22488C8}" srcOrd="1" destOrd="0" parTransId="{DBFF2EC8-FCF4-4ABF-819E-6588A3BF0E73}" sibTransId="{117994D6-B8E9-4692-899B-3D20F2B24D1D}"/>
    <dgm:cxn modelId="{97B269BC-3917-44CD-B963-77CC4F6E1700}" type="presParOf" srcId="{39D59839-7051-49D5-9129-C0CF4051A27C}" destId="{9271B87C-3A8C-4950-B18D-0C6796293856}" srcOrd="0" destOrd="0" presId="urn:microsoft.com/office/officeart/2005/8/layout/hList1"/>
    <dgm:cxn modelId="{91C52FF1-0C38-4466-96D0-5BA66591C898}" type="presParOf" srcId="{9271B87C-3A8C-4950-B18D-0C6796293856}" destId="{1AFD3250-1505-4161-99E5-4804890C7A67}" srcOrd="0" destOrd="0" presId="urn:microsoft.com/office/officeart/2005/8/layout/hList1"/>
    <dgm:cxn modelId="{C494EC3B-4441-4182-BB80-929617AD8F11}" type="presParOf" srcId="{9271B87C-3A8C-4950-B18D-0C6796293856}" destId="{B64CAA2C-3A58-4A3B-AAFF-F70F6C57321A}" srcOrd="1" destOrd="0" presId="urn:microsoft.com/office/officeart/2005/8/layout/hList1"/>
    <dgm:cxn modelId="{CC46885F-8919-41E7-AAEC-B403CA5F56E6}" type="presParOf" srcId="{39D59839-7051-49D5-9129-C0CF4051A27C}" destId="{553675D4-384A-46DF-A493-D91D1F468208}" srcOrd="1" destOrd="0" presId="urn:microsoft.com/office/officeart/2005/8/layout/hList1"/>
    <dgm:cxn modelId="{C849454E-29DB-4460-AFBF-21F650CAA1C3}" type="presParOf" srcId="{39D59839-7051-49D5-9129-C0CF4051A27C}" destId="{7B7D7771-702A-4710-AAC5-85345FA527C8}" srcOrd="2" destOrd="0" presId="urn:microsoft.com/office/officeart/2005/8/layout/hList1"/>
    <dgm:cxn modelId="{50BC6941-2A6C-42B6-993A-D67DE72E29A9}" type="presParOf" srcId="{7B7D7771-702A-4710-AAC5-85345FA527C8}" destId="{4456DF7B-E66A-4BF7-AAA8-CFEEBD2D8686}" srcOrd="0" destOrd="0" presId="urn:microsoft.com/office/officeart/2005/8/layout/hList1"/>
    <dgm:cxn modelId="{11126FD4-463F-439F-BA51-E541CC91F5C3}" type="presParOf" srcId="{7B7D7771-702A-4710-AAC5-85345FA527C8}" destId="{8A6BB46E-F983-4488-B426-BDB86E7697E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331AAAF-CE37-4DE5-A8C3-4FD9671CF339}" type="doc">
      <dgm:prSet loTypeId="urn:microsoft.com/office/officeart/2005/8/layout/bProcess3" loCatId="process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64093AA1-1111-4C3C-967D-4D0F06AA1626}">
      <dgm:prSet phldrT="[Text]" custT="1"/>
      <dgm:spPr/>
      <dgm:t>
        <a:bodyPr/>
        <a:lstStyle/>
        <a:p>
          <a:r>
            <a:rPr lang="en-GB" sz="1300" b="1" dirty="0"/>
            <a:t>Support to LDCs for poverty reduction </a:t>
          </a:r>
          <a:br>
            <a:rPr lang="en-GB" sz="1300" b="1" dirty="0"/>
          </a:br>
          <a:r>
            <a:rPr lang="en-GB" sz="1300" b="1" dirty="0"/>
            <a:t>(1/2019)</a:t>
          </a:r>
          <a:endParaRPr lang="en-GB" sz="1300" dirty="0"/>
        </a:p>
      </dgm:t>
    </dgm:pt>
    <dgm:pt modelId="{6FB14C9A-4F65-47DD-B540-1F15E5C4967D}" type="parTrans" cxnId="{AB1325B2-7443-468E-A24A-F5E060A66DC8}">
      <dgm:prSet/>
      <dgm:spPr/>
      <dgm:t>
        <a:bodyPr/>
        <a:lstStyle/>
        <a:p>
          <a:endParaRPr lang="en-GB" sz="2000">
            <a:solidFill>
              <a:srgbClr val="FFFF00"/>
            </a:solidFill>
          </a:endParaRPr>
        </a:p>
      </dgm:t>
    </dgm:pt>
    <dgm:pt modelId="{9A2AC513-EDEA-4DF2-B223-E4ED43B607A0}" type="sibTrans" cxnId="{AB1325B2-7443-468E-A24A-F5E060A66DC8}">
      <dgm:prSet custT="1"/>
      <dgm:spPr/>
      <dgm:t>
        <a:bodyPr/>
        <a:lstStyle/>
        <a:p>
          <a:endParaRPr lang="en-GB" sz="1400" dirty="0">
            <a:solidFill>
              <a:srgbClr val="FFFF00"/>
            </a:solidFill>
          </a:endParaRPr>
        </a:p>
      </dgm:t>
    </dgm:pt>
    <dgm:pt modelId="{5DBA665A-D171-49BE-B2E3-BA5C736C7929}">
      <dgm:prSet custT="1"/>
      <dgm:spPr/>
      <dgm:t>
        <a:bodyPr/>
        <a:lstStyle/>
        <a:p>
          <a:r>
            <a:rPr lang="en-GB" sz="1300" b="1" dirty="0"/>
            <a:t>UNDP Evaluation Policy review </a:t>
          </a:r>
          <a:br>
            <a:rPr lang="en-GB" sz="1300" b="1" dirty="0"/>
          </a:br>
          <a:r>
            <a:rPr lang="en-GB" sz="1300" b="1" dirty="0"/>
            <a:t>(6/2019)</a:t>
          </a:r>
        </a:p>
      </dgm:t>
    </dgm:pt>
    <dgm:pt modelId="{228514F4-F923-4F0B-9700-341471338680}" type="parTrans" cxnId="{4FF0A11D-B1BF-4F80-A0D5-C33A731F0D3C}">
      <dgm:prSet/>
      <dgm:spPr/>
      <dgm:t>
        <a:bodyPr/>
        <a:lstStyle/>
        <a:p>
          <a:endParaRPr lang="en-GB" sz="2000">
            <a:solidFill>
              <a:srgbClr val="FFFF00"/>
            </a:solidFill>
          </a:endParaRPr>
        </a:p>
      </dgm:t>
    </dgm:pt>
    <dgm:pt modelId="{5F3C1582-A930-44A3-A9E1-B9ED79B362B8}" type="sibTrans" cxnId="{4FF0A11D-B1BF-4F80-A0D5-C33A731F0D3C}">
      <dgm:prSet custT="1"/>
      <dgm:spPr/>
      <dgm:t>
        <a:bodyPr/>
        <a:lstStyle/>
        <a:p>
          <a:endParaRPr lang="en-GB" sz="1400" dirty="0">
            <a:solidFill>
              <a:srgbClr val="FFFF00"/>
            </a:solidFill>
          </a:endParaRPr>
        </a:p>
      </dgm:t>
    </dgm:pt>
    <dgm:pt modelId="{CCFFA038-852C-4C0B-A9BC-4C968821EEF4}">
      <dgm:prSet custT="1"/>
      <dgm:spPr/>
      <dgm:t>
        <a:bodyPr/>
        <a:lstStyle/>
        <a:p>
          <a:r>
            <a:rPr lang="en-US" sz="1300" b="1" dirty="0"/>
            <a:t>Disaster risk reduction &amp; climate change adaptation </a:t>
          </a:r>
          <a:r>
            <a:rPr lang="en-GB" sz="1300" b="1" dirty="0"/>
            <a:t>(9/2020)</a:t>
          </a:r>
          <a:endParaRPr lang="en-US" sz="1300" b="1" dirty="0"/>
        </a:p>
      </dgm:t>
    </dgm:pt>
    <dgm:pt modelId="{B341E27E-5D26-4883-B921-9C9DC5EEC673}" type="parTrans" cxnId="{3B4E98F6-1967-44AA-AFE6-06FF7525E8B5}">
      <dgm:prSet/>
      <dgm:spPr/>
      <dgm:t>
        <a:bodyPr/>
        <a:lstStyle/>
        <a:p>
          <a:endParaRPr lang="en-GB" sz="2000">
            <a:solidFill>
              <a:srgbClr val="FFFF00"/>
            </a:solidFill>
          </a:endParaRPr>
        </a:p>
      </dgm:t>
    </dgm:pt>
    <dgm:pt modelId="{1910D4D1-92A3-48EA-8DB9-E2DBF3FB3D52}" type="sibTrans" cxnId="{3B4E98F6-1967-44AA-AFE6-06FF7525E8B5}">
      <dgm:prSet custT="1"/>
      <dgm:spPr/>
      <dgm:t>
        <a:bodyPr/>
        <a:lstStyle/>
        <a:p>
          <a:endParaRPr lang="en-GB" sz="1400" dirty="0">
            <a:solidFill>
              <a:srgbClr val="FFFF00"/>
            </a:solidFill>
          </a:endParaRPr>
        </a:p>
      </dgm:t>
    </dgm:pt>
    <dgm:pt modelId="{71F0260E-3641-41D6-8D62-1327FB55BBE5}">
      <dgm:prSet custT="1"/>
      <dgm:spPr/>
      <dgm:t>
        <a:bodyPr/>
        <a:lstStyle/>
        <a:p>
          <a:r>
            <a:rPr lang="en-US" sz="1300" b="1" dirty="0"/>
            <a:t>Support to middle income countries </a:t>
          </a:r>
        </a:p>
        <a:p>
          <a:r>
            <a:rPr lang="en-GB" sz="1300" b="1" dirty="0"/>
            <a:t>(9/2020)</a:t>
          </a:r>
          <a:endParaRPr lang="en-US" sz="1300" b="1" dirty="0"/>
        </a:p>
      </dgm:t>
    </dgm:pt>
    <dgm:pt modelId="{95F82FF0-401C-4CC0-B955-819AC89353B8}" type="parTrans" cxnId="{C2A65DED-7A88-4296-85C6-7A0E5A2A9139}">
      <dgm:prSet/>
      <dgm:spPr/>
      <dgm:t>
        <a:bodyPr/>
        <a:lstStyle/>
        <a:p>
          <a:endParaRPr lang="en-GB" sz="2000">
            <a:solidFill>
              <a:srgbClr val="FFFF00"/>
            </a:solidFill>
          </a:endParaRPr>
        </a:p>
      </dgm:t>
    </dgm:pt>
    <dgm:pt modelId="{2B072F5A-A138-4FFE-A341-DF523136E38D}" type="sibTrans" cxnId="{C2A65DED-7A88-4296-85C6-7A0E5A2A9139}">
      <dgm:prSet custT="1"/>
      <dgm:spPr/>
      <dgm:t>
        <a:bodyPr/>
        <a:lstStyle/>
        <a:p>
          <a:endParaRPr lang="en-GB" sz="1400" dirty="0">
            <a:solidFill>
              <a:srgbClr val="FFFF00"/>
            </a:solidFill>
          </a:endParaRPr>
        </a:p>
      </dgm:t>
    </dgm:pt>
    <dgm:pt modelId="{A3F7CA62-D46A-4FA6-B011-3E1ED80D1325}">
      <dgm:prSet custT="1"/>
      <dgm:spPr/>
      <dgm:t>
        <a:bodyPr/>
        <a:lstStyle/>
        <a:p>
          <a:r>
            <a:rPr lang="en-US" sz="1300" b="1" dirty="0"/>
            <a:t>Leveraging private sector finance and engagement (2</a:t>
          </a:r>
          <a:r>
            <a:rPr lang="en-GB" sz="1300" b="1" dirty="0"/>
            <a:t>021)</a:t>
          </a:r>
          <a:endParaRPr lang="en-US" sz="1300" b="1" dirty="0"/>
        </a:p>
      </dgm:t>
    </dgm:pt>
    <dgm:pt modelId="{DF18BE2D-78F7-4CFF-A093-39D09E338DD7}" type="parTrans" cxnId="{71C7BA39-77B2-45DD-9212-B69FDB13D67E}">
      <dgm:prSet/>
      <dgm:spPr/>
      <dgm:t>
        <a:bodyPr/>
        <a:lstStyle/>
        <a:p>
          <a:endParaRPr lang="en-GB" sz="2000">
            <a:solidFill>
              <a:srgbClr val="FFFF00"/>
            </a:solidFill>
          </a:endParaRPr>
        </a:p>
      </dgm:t>
    </dgm:pt>
    <dgm:pt modelId="{B0DB7C58-95EB-4D3E-9D66-095C8BA54E02}" type="sibTrans" cxnId="{71C7BA39-77B2-45DD-9212-B69FDB13D67E}">
      <dgm:prSet custT="1"/>
      <dgm:spPr/>
      <dgm:t>
        <a:bodyPr/>
        <a:lstStyle/>
        <a:p>
          <a:endParaRPr lang="en-GB" sz="1400" dirty="0">
            <a:solidFill>
              <a:srgbClr val="FFFF00"/>
            </a:solidFill>
          </a:endParaRPr>
        </a:p>
      </dgm:t>
    </dgm:pt>
    <dgm:pt modelId="{F792E626-309E-465B-91FA-C2307092F9A3}">
      <dgm:prSet custT="1"/>
      <dgm:spPr/>
      <dgm:t>
        <a:bodyPr/>
        <a:lstStyle/>
        <a:p>
          <a:r>
            <a:rPr lang="en-US" sz="1300" b="1" dirty="0"/>
            <a:t>UNDP Strategic Plan </a:t>
          </a:r>
          <a:r>
            <a:rPr lang="en-GB" sz="1300" b="1" dirty="0"/>
            <a:t>(2021)</a:t>
          </a:r>
          <a:endParaRPr lang="en-US" sz="1300" dirty="0"/>
        </a:p>
      </dgm:t>
    </dgm:pt>
    <dgm:pt modelId="{15F0A59F-9DB0-4452-A289-FDCF57AA50D5}" type="parTrans" cxnId="{43260155-4F60-44AB-8888-44C643C51606}">
      <dgm:prSet/>
      <dgm:spPr/>
      <dgm:t>
        <a:bodyPr/>
        <a:lstStyle/>
        <a:p>
          <a:endParaRPr lang="en-GB" sz="2000">
            <a:solidFill>
              <a:srgbClr val="FFFF00"/>
            </a:solidFill>
          </a:endParaRPr>
        </a:p>
      </dgm:t>
    </dgm:pt>
    <dgm:pt modelId="{68394708-5362-4144-9EB3-1DFED6FBA5C9}" type="sibTrans" cxnId="{43260155-4F60-44AB-8888-44C643C51606}">
      <dgm:prSet/>
      <dgm:spPr/>
      <dgm:t>
        <a:bodyPr/>
        <a:lstStyle/>
        <a:p>
          <a:endParaRPr lang="en-GB" sz="2000">
            <a:solidFill>
              <a:srgbClr val="FFFF00"/>
            </a:solidFill>
          </a:endParaRPr>
        </a:p>
      </dgm:t>
    </dgm:pt>
    <dgm:pt modelId="{F5FA6AB8-3CE1-4148-87E9-8CB1B9BAB284}">
      <dgm:prSet custT="1"/>
      <dgm:spPr/>
      <dgm:t>
        <a:bodyPr/>
        <a:lstStyle/>
        <a:p>
          <a:r>
            <a:rPr lang="en-US" sz="1300" b="1" dirty="0"/>
            <a:t>UNDP, UNICEF,UNFPA and UN Women: Common Chapter </a:t>
          </a:r>
          <a:br>
            <a:rPr lang="en-US" sz="1300" b="1" dirty="0"/>
          </a:br>
          <a:r>
            <a:rPr lang="en-GB" sz="1300" b="1" dirty="0"/>
            <a:t>(2021)</a:t>
          </a:r>
          <a:endParaRPr lang="en-US" sz="1300" b="1" dirty="0"/>
        </a:p>
      </dgm:t>
    </dgm:pt>
    <dgm:pt modelId="{4620265F-DDBA-4CBA-91DB-9A3EC71BD766}" type="parTrans" cxnId="{EA37B376-187A-49DA-807A-594D0C1B49F0}">
      <dgm:prSet/>
      <dgm:spPr/>
      <dgm:t>
        <a:bodyPr/>
        <a:lstStyle/>
        <a:p>
          <a:endParaRPr lang="en-US"/>
        </a:p>
      </dgm:t>
    </dgm:pt>
    <dgm:pt modelId="{D8B59820-484F-46EF-8A0A-DF19D5B932CD}" type="sibTrans" cxnId="{EA37B376-187A-49DA-807A-594D0C1B49F0}">
      <dgm:prSet/>
      <dgm:spPr/>
      <dgm:t>
        <a:bodyPr/>
        <a:lstStyle/>
        <a:p>
          <a:endParaRPr lang="en-US"/>
        </a:p>
      </dgm:t>
    </dgm:pt>
    <dgm:pt modelId="{E9E33169-454B-4338-A0EE-B888C359B608}">
      <dgm:prSet phldrT="[Text]" custT="1"/>
      <dgm:spPr/>
      <dgm:t>
        <a:bodyPr/>
        <a:lstStyle/>
        <a:p>
          <a:r>
            <a:rPr lang="en-US" sz="1300" b="1" dirty="0"/>
            <a:t>Conflict prevention and recovery &amp; human migration (2021)</a:t>
          </a:r>
        </a:p>
      </dgm:t>
    </dgm:pt>
    <dgm:pt modelId="{FC01F9B5-AFE7-4A9F-87F7-1F82F37A1936}" type="parTrans" cxnId="{56220AFB-EE7F-4157-9F57-90CD222EF80C}">
      <dgm:prSet/>
      <dgm:spPr/>
      <dgm:t>
        <a:bodyPr/>
        <a:lstStyle/>
        <a:p>
          <a:endParaRPr lang="en-US"/>
        </a:p>
      </dgm:t>
    </dgm:pt>
    <dgm:pt modelId="{9517341F-3CF9-4BD9-A938-2800481FC6D3}" type="sibTrans" cxnId="{56220AFB-EE7F-4157-9F57-90CD222EF80C}">
      <dgm:prSet/>
      <dgm:spPr/>
      <dgm:t>
        <a:bodyPr/>
        <a:lstStyle/>
        <a:p>
          <a:endParaRPr lang="en-US"/>
        </a:p>
      </dgm:t>
    </dgm:pt>
    <dgm:pt modelId="{3015AF8C-0024-42E5-ABCF-1BB6D547F222}">
      <dgm:prSet phldrT="[Text]" custT="1"/>
      <dgm:spPr/>
      <dgm:t>
        <a:bodyPr/>
        <a:lstStyle/>
        <a:p>
          <a:r>
            <a:rPr lang="en-US" sz="1300" b="1" dirty="0"/>
            <a:t>UNDP/GEF Small Grants Programme (2021)</a:t>
          </a:r>
        </a:p>
      </dgm:t>
    </dgm:pt>
    <dgm:pt modelId="{E6A627FA-9650-43B8-9259-0A951E9DD339}" type="parTrans" cxnId="{7FE66559-052B-4AFF-A7D2-4C42EC93AAFD}">
      <dgm:prSet/>
      <dgm:spPr/>
      <dgm:t>
        <a:bodyPr/>
        <a:lstStyle/>
        <a:p>
          <a:endParaRPr lang="en-US"/>
        </a:p>
      </dgm:t>
    </dgm:pt>
    <dgm:pt modelId="{75DCDD23-E451-45C4-A5E5-F277FC494A93}" type="sibTrans" cxnId="{7FE66559-052B-4AFF-A7D2-4C42EC93AAFD}">
      <dgm:prSet/>
      <dgm:spPr/>
      <dgm:t>
        <a:bodyPr/>
        <a:lstStyle/>
        <a:p>
          <a:endParaRPr lang="en-US"/>
        </a:p>
      </dgm:t>
    </dgm:pt>
    <dgm:pt modelId="{3E599331-3A3A-436B-BBE2-2A769EA1AEAF}">
      <dgm:prSet phldrT="[Text]" custT="1"/>
      <dgm:spPr/>
      <dgm:t>
        <a:bodyPr/>
        <a:lstStyle/>
        <a:p>
          <a:r>
            <a:rPr lang="en-GB" sz="1300" b="1" dirty="0"/>
            <a:t>Interagency pooled </a:t>
          </a:r>
          <a:r>
            <a:rPr lang="en-GB" sz="1400" b="1" dirty="0"/>
            <a:t>financing</a:t>
          </a:r>
          <a:r>
            <a:rPr lang="en-GB" sz="1300" b="1" dirty="0"/>
            <a:t> services (9/2018</a:t>
          </a:r>
        </a:p>
      </dgm:t>
    </dgm:pt>
    <dgm:pt modelId="{D96CB7B7-2D03-43E6-94BD-4E7C4184051C}" type="parTrans" cxnId="{8CE89F09-B73C-43F4-A212-08B04748ECD8}">
      <dgm:prSet/>
      <dgm:spPr/>
      <dgm:t>
        <a:bodyPr/>
        <a:lstStyle/>
        <a:p>
          <a:endParaRPr lang="en-US"/>
        </a:p>
      </dgm:t>
    </dgm:pt>
    <dgm:pt modelId="{C462D3D0-C757-4A24-A10E-D605BA5DE62E}" type="sibTrans" cxnId="{8CE89F09-B73C-43F4-A212-08B04748ECD8}">
      <dgm:prSet/>
      <dgm:spPr/>
      <dgm:t>
        <a:bodyPr/>
        <a:lstStyle/>
        <a:p>
          <a:endParaRPr lang="en-US"/>
        </a:p>
      </dgm:t>
    </dgm:pt>
    <dgm:pt modelId="{32AAC7D5-152A-4BE3-A8C7-ADF46BD63B1C}">
      <dgm:prSet phldrT="[Text]" custT="1"/>
      <dgm:spPr/>
      <dgm:t>
        <a:bodyPr/>
        <a:lstStyle/>
        <a:p>
          <a:r>
            <a:rPr lang="en-GB" sz="1400" b="1" dirty="0"/>
            <a:t>Interagency operational services (9/2018</a:t>
          </a:r>
          <a:r>
            <a:rPr lang="en-GB" sz="1400" dirty="0"/>
            <a:t>) </a:t>
          </a:r>
        </a:p>
      </dgm:t>
    </dgm:pt>
    <dgm:pt modelId="{BB37229B-220D-4FEB-B115-0ED4C39F21FA}" type="parTrans" cxnId="{D9747222-35AB-42A4-BC06-7F8D7A6F57D8}">
      <dgm:prSet/>
      <dgm:spPr/>
      <dgm:t>
        <a:bodyPr/>
        <a:lstStyle/>
        <a:p>
          <a:endParaRPr lang="en-US"/>
        </a:p>
      </dgm:t>
    </dgm:pt>
    <dgm:pt modelId="{C7DB467F-018B-47A8-BFA6-FC938D3424CC}" type="sibTrans" cxnId="{D9747222-35AB-42A4-BC06-7F8D7A6F57D8}">
      <dgm:prSet/>
      <dgm:spPr/>
      <dgm:t>
        <a:bodyPr/>
        <a:lstStyle/>
        <a:p>
          <a:endParaRPr lang="en-US"/>
        </a:p>
      </dgm:t>
    </dgm:pt>
    <dgm:pt modelId="{15D24B85-D304-4706-AA8E-C40C40FBFCCD}" type="pres">
      <dgm:prSet presAssocID="{8331AAAF-CE37-4DE5-A8C3-4FD9671CF339}" presName="Name0" presStyleCnt="0">
        <dgm:presLayoutVars>
          <dgm:dir/>
          <dgm:resizeHandles val="exact"/>
        </dgm:presLayoutVars>
      </dgm:prSet>
      <dgm:spPr/>
    </dgm:pt>
    <dgm:pt modelId="{CB8A2D25-72C4-4F48-B4C2-33D7430066DA}" type="pres">
      <dgm:prSet presAssocID="{3E599331-3A3A-436B-BBE2-2A769EA1AEAF}" presName="node" presStyleLbl="node1" presStyleIdx="0" presStyleCnt="11" custScaleX="107392" custScaleY="178987">
        <dgm:presLayoutVars>
          <dgm:bulletEnabled val="1"/>
        </dgm:presLayoutVars>
      </dgm:prSet>
      <dgm:spPr/>
    </dgm:pt>
    <dgm:pt modelId="{FFA8A68D-FE1E-40EF-B5E5-B01843E90D97}" type="pres">
      <dgm:prSet presAssocID="{C462D3D0-C757-4A24-A10E-D605BA5DE62E}" presName="sibTrans" presStyleLbl="sibTrans1D1" presStyleIdx="0" presStyleCnt="10"/>
      <dgm:spPr/>
    </dgm:pt>
    <dgm:pt modelId="{A73E7DFB-AB5F-4CE7-8D9E-78AF01CC3515}" type="pres">
      <dgm:prSet presAssocID="{C462D3D0-C757-4A24-A10E-D605BA5DE62E}" presName="connectorText" presStyleLbl="sibTrans1D1" presStyleIdx="0" presStyleCnt="10"/>
      <dgm:spPr/>
    </dgm:pt>
    <dgm:pt modelId="{316C321A-8099-4023-A886-D44D800135A7}" type="pres">
      <dgm:prSet presAssocID="{32AAC7D5-152A-4BE3-A8C7-ADF46BD63B1C}" presName="node" presStyleLbl="node1" presStyleIdx="1" presStyleCnt="11" custScaleX="107392" custScaleY="178987">
        <dgm:presLayoutVars>
          <dgm:bulletEnabled val="1"/>
        </dgm:presLayoutVars>
      </dgm:prSet>
      <dgm:spPr/>
    </dgm:pt>
    <dgm:pt modelId="{0F7ACBE8-A59F-432F-A2EA-00FC23BC6531}" type="pres">
      <dgm:prSet presAssocID="{C7DB467F-018B-47A8-BFA6-FC938D3424CC}" presName="sibTrans" presStyleLbl="sibTrans1D1" presStyleIdx="1" presStyleCnt="10"/>
      <dgm:spPr/>
    </dgm:pt>
    <dgm:pt modelId="{F435ADA4-B2AF-4F92-B2B3-6CC54E294D22}" type="pres">
      <dgm:prSet presAssocID="{C7DB467F-018B-47A8-BFA6-FC938D3424CC}" presName="connectorText" presStyleLbl="sibTrans1D1" presStyleIdx="1" presStyleCnt="10"/>
      <dgm:spPr/>
    </dgm:pt>
    <dgm:pt modelId="{26ABABA8-D147-4ECC-BDA6-A372B42FE6F1}" type="pres">
      <dgm:prSet presAssocID="{64093AA1-1111-4C3C-967D-4D0F06AA1626}" presName="node" presStyleLbl="node1" presStyleIdx="2" presStyleCnt="11" custScaleX="107392" custScaleY="178987">
        <dgm:presLayoutVars>
          <dgm:bulletEnabled val="1"/>
        </dgm:presLayoutVars>
      </dgm:prSet>
      <dgm:spPr/>
    </dgm:pt>
    <dgm:pt modelId="{6B2402A3-6E1E-4014-A397-58671D8DA15A}" type="pres">
      <dgm:prSet presAssocID="{9A2AC513-EDEA-4DF2-B223-E4ED43B607A0}" presName="sibTrans" presStyleLbl="sibTrans1D1" presStyleIdx="2" presStyleCnt="10"/>
      <dgm:spPr/>
    </dgm:pt>
    <dgm:pt modelId="{3DD50092-A7F3-49FF-B664-27CA9B0EBEEC}" type="pres">
      <dgm:prSet presAssocID="{9A2AC513-EDEA-4DF2-B223-E4ED43B607A0}" presName="connectorText" presStyleLbl="sibTrans1D1" presStyleIdx="2" presStyleCnt="10"/>
      <dgm:spPr/>
    </dgm:pt>
    <dgm:pt modelId="{361D0FC3-25B4-4B2C-AAA0-6E422483BC7F}" type="pres">
      <dgm:prSet presAssocID="{5DBA665A-D171-49BE-B2E3-BA5C736C7929}" presName="node" presStyleLbl="node1" presStyleIdx="3" presStyleCnt="11" custScaleX="106275" custScaleY="177126">
        <dgm:presLayoutVars>
          <dgm:bulletEnabled val="1"/>
        </dgm:presLayoutVars>
      </dgm:prSet>
      <dgm:spPr/>
    </dgm:pt>
    <dgm:pt modelId="{5973FCDC-02E3-46A1-BD90-00016225B0F4}" type="pres">
      <dgm:prSet presAssocID="{5F3C1582-A930-44A3-A9E1-B9ED79B362B8}" presName="sibTrans" presStyleLbl="sibTrans1D1" presStyleIdx="3" presStyleCnt="10"/>
      <dgm:spPr/>
    </dgm:pt>
    <dgm:pt modelId="{A1CD1232-0B3E-4EF6-9CBF-E9AA07A92B8B}" type="pres">
      <dgm:prSet presAssocID="{5F3C1582-A930-44A3-A9E1-B9ED79B362B8}" presName="connectorText" presStyleLbl="sibTrans1D1" presStyleIdx="3" presStyleCnt="10"/>
      <dgm:spPr/>
    </dgm:pt>
    <dgm:pt modelId="{398D7888-2318-42F1-8E5A-5DA702D36FFF}" type="pres">
      <dgm:prSet presAssocID="{CCFFA038-852C-4C0B-A9BC-4C968821EEF4}" presName="node" presStyleLbl="node1" presStyleIdx="4" presStyleCnt="11" custScaleX="106275" custScaleY="177126">
        <dgm:presLayoutVars>
          <dgm:bulletEnabled val="1"/>
        </dgm:presLayoutVars>
      </dgm:prSet>
      <dgm:spPr/>
    </dgm:pt>
    <dgm:pt modelId="{63BF358C-BA57-4D27-9DB3-008FAB713644}" type="pres">
      <dgm:prSet presAssocID="{1910D4D1-92A3-48EA-8DB9-E2DBF3FB3D52}" presName="sibTrans" presStyleLbl="sibTrans1D1" presStyleIdx="4" presStyleCnt="10"/>
      <dgm:spPr/>
    </dgm:pt>
    <dgm:pt modelId="{D1E1D797-46E4-4376-AFC2-05696B82071A}" type="pres">
      <dgm:prSet presAssocID="{1910D4D1-92A3-48EA-8DB9-E2DBF3FB3D52}" presName="connectorText" presStyleLbl="sibTrans1D1" presStyleIdx="4" presStyleCnt="10"/>
      <dgm:spPr/>
    </dgm:pt>
    <dgm:pt modelId="{C923634E-DE28-40F7-9DE9-5A3E930878EB}" type="pres">
      <dgm:prSet presAssocID="{71F0260E-3641-41D6-8D62-1327FB55BBE5}" presName="node" presStyleLbl="node1" presStyleIdx="5" presStyleCnt="11" custScaleX="105492" custScaleY="175819">
        <dgm:presLayoutVars>
          <dgm:bulletEnabled val="1"/>
        </dgm:presLayoutVars>
      </dgm:prSet>
      <dgm:spPr/>
    </dgm:pt>
    <dgm:pt modelId="{888A8055-B3F5-4F7F-8761-03F4746F8084}" type="pres">
      <dgm:prSet presAssocID="{2B072F5A-A138-4FFE-A341-DF523136E38D}" presName="sibTrans" presStyleLbl="sibTrans1D1" presStyleIdx="5" presStyleCnt="10"/>
      <dgm:spPr/>
    </dgm:pt>
    <dgm:pt modelId="{0D8EFD32-77CD-4EF3-AF9C-BF523CB6E995}" type="pres">
      <dgm:prSet presAssocID="{2B072F5A-A138-4FFE-A341-DF523136E38D}" presName="connectorText" presStyleLbl="sibTrans1D1" presStyleIdx="5" presStyleCnt="10"/>
      <dgm:spPr/>
    </dgm:pt>
    <dgm:pt modelId="{6E09692B-E4AA-4711-B4F1-4303610CFA36}" type="pres">
      <dgm:prSet presAssocID="{A3F7CA62-D46A-4FA6-B011-3E1ED80D1325}" presName="node" presStyleLbl="node1" presStyleIdx="6" presStyleCnt="11" custScaleX="103507" custScaleY="172512">
        <dgm:presLayoutVars>
          <dgm:bulletEnabled val="1"/>
        </dgm:presLayoutVars>
      </dgm:prSet>
      <dgm:spPr/>
    </dgm:pt>
    <dgm:pt modelId="{B9C34274-C4F0-4EB1-B3C6-1E236D7B8AA8}" type="pres">
      <dgm:prSet presAssocID="{B0DB7C58-95EB-4D3E-9D66-095C8BA54E02}" presName="sibTrans" presStyleLbl="sibTrans1D1" presStyleIdx="6" presStyleCnt="10"/>
      <dgm:spPr/>
    </dgm:pt>
    <dgm:pt modelId="{D0426F88-14CF-47C2-B711-6B476886FBCB}" type="pres">
      <dgm:prSet presAssocID="{B0DB7C58-95EB-4D3E-9D66-095C8BA54E02}" presName="connectorText" presStyleLbl="sibTrans1D1" presStyleIdx="6" presStyleCnt="10"/>
      <dgm:spPr/>
    </dgm:pt>
    <dgm:pt modelId="{675B4D96-7CCC-4A69-887A-018914135747}" type="pres">
      <dgm:prSet presAssocID="{3015AF8C-0024-42E5-ABCF-1BB6D547F222}" presName="node" presStyleLbl="node1" presStyleIdx="7" presStyleCnt="11" custScaleX="103507" custScaleY="172512">
        <dgm:presLayoutVars>
          <dgm:bulletEnabled val="1"/>
        </dgm:presLayoutVars>
      </dgm:prSet>
      <dgm:spPr/>
    </dgm:pt>
    <dgm:pt modelId="{0659211F-00FB-427F-AEB2-F9F0214E2910}" type="pres">
      <dgm:prSet presAssocID="{75DCDD23-E451-45C4-A5E5-F277FC494A93}" presName="sibTrans" presStyleLbl="sibTrans1D1" presStyleIdx="7" presStyleCnt="10"/>
      <dgm:spPr/>
    </dgm:pt>
    <dgm:pt modelId="{E060F4E0-2582-429A-A62D-882373692D5A}" type="pres">
      <dgm:prSet presAssocID="{75DCDD23-E451-45C4-A5E5-F277FC494A93}" presName="connectorText" presStyleLbl="sibTrans1D1" presStyleIdx="7" presStyleCnt="10"/>
      <dgm:spPr/>
    </dgm:pt>
    <dgm:pt modelId="{8B070D78-6B0C-4E7B-89F9-D8C9AF5FEC90}" type="pres">
      <dgm:prSet presAssocID="{E9E33169-454B-4338-A0EE-B888C359B608}" presName="node" presStyleLbl="node1" presStyleIdx="8" presStyleCnt="11" custScaleX="107392" custScaleY="178987">
        <dgm:presLayoutVars>
          <dgm:bulletEnabled val="1"/>
        </dgm:presLayoutVars>
      </dgm:prSet>
      <dgm:spPr/>
    </dgm:pt>
    <dgm:pt modelId="{32A4E616-FADE-4BE0-B297-2DA8B6FABC47}" type="pres">
      <dgm:prSet presAssocID="{9517341F-3CF9-4BD9-A938-2800481FC6D3}" presName="sibTrans" presStyleLbl="sibTrans1D1" presStyleIdx="8" presStyleCnt="10"/>
      <dgm:spPr/>
    </dgm:pt>
    <dgm:pt modelId="{4ADF6785-2583-4EF8-ACAB-6A7C16A792AC}" type="pres">
      <dgm:prSet presAssocID="{9517341F-3CF9-4BD9-A938-2800481FC6D3}" presName="connectorText" presStyleLbl="sibTrans1D1" presStyleIdx="8" presStyleCnt="10"/>
      <dgm:spPr/>
    </dgm:pt>
    <dgm:pt modelId="{AA5EC135-2CE4-4A94-9450-82F863387217}" type="pres">
      <dgm:prSet presAssocID="{F5FA6AB8-3CE1-4148-87E9-8CB1B9BAB284}" presName="node" presStyleLbl="node1" presStyleIdx="9" presStyleCnt="11" custScaleX="108544" custScaleY="168846">
        <dgm:presLayoutVars>
          <dgm:bulletEnabled val="1"/>
        </dgm:presLayoutVars>
      </dgm:prSet>
      <dgm:spPr/>
    </dgm:pt>
    <dgm:pt modelId="{349DB9B6-331A-4630-942D-87FD40E13FDF}" type="pres">
      <dgm:prSet presAssocID="{D8B59820-484F-46EF-8A0A-DF19D5B932CD}" presName="sibTrans" presStyleLbl="sibTrans1D1" presStyleIdx="9" presStyleCnt="10"/>
      <dgm:spPr/>
    </dgm:pt>
    <dgm:pt modelId="{1E9DECF6-3DCC-42AC-9C89-D16C1345F6B4}" type="pres">
      <dgm:prSet presAssocID="{D8B59820-484F-46EF-8A0A-DF19D5B932CD}" presName="connectorText" presStyleLbl="sibTrans1D1" presStyleIdx="9" presStyleCnt="10"/>
      <dgm:spPr/>
    </dgm:pt>
    <dgm:pt modelId="{A0F41FFC-BBF2-4E53-99BB-9E0B55E98C13}" type="pres">
      <dgm:prSet presAssocID="{F792E626-309E-465B-91FA-C2307092F9A3}" presName="node" presStyleLbl="node1" presStyleIdx="10" presStyleCnt="11" custScaleX="103507" custScaleY="172512">
        <dgm:presLayoutVars>
          <dgm:bulletEnabled val="1"/>
        </dgm:presLayoutVars>
      </dgm:prSet>
      <dgm:spPr/>
    </dgm:pt>
  </dgm:ptLst>
  <dgm:cxnLst>
    <dgm:cxn modelId="{3BA58107-6A62-47BF-9585-27E323768061}" type="presOf" srcId="{A3F7CA62-D46A-4FA6-B011-3E1ED80D1325}" destId="{6E09692B-E4AA-4711-B4F1-4303610CFA36}" srcOrd="0" destOrd="0" presId="urn:microsoft.com/office/officeart/2005/8/layout/bProcess3"/>
    <dgm:cxn modelId="{8CE89F09-B73C-43F4-A212-08B04748ECD8}" srcId="{8331AAAF-CE37-4DE5-A8C3-4FD9671CF339}" destId="{3E599331-3A3A-436B-BBE2-2A769EA1AEAF}" srcOrd="0" destOrd="0" parTransId="{D96CB7B7-2D03-43E6-94BD-4E7C4184051C}" sibTransId="{C462D3D0-C757-4A24-A10E-D605BA5DE62E}"/>
    <dgm:cxn modelId="{2C0A970C-20AD-418E-BAE9-0E4FB9E5A73A}" type="presOf" srcId="{75DCDD23-E451-45C4-A5E5-F277FC494A93}" destId="{0659211F-00FB-427F-AEB2-F9F0214E2910}" srcOrd="0" destOrd="0" presId="urn:microsoft.com/office/officeart/2005/8/layout/bProcess3"/>
    <dgm:cxn modelId="{9423260E-8D7E-47D6-8079-C3C6E68570E9}" type="presOf" srcId="{C7DB467F-018B-47A8-BFA6-FC938D3424CC}" destId="{F435ADA4-B2AF-4F92-B2B3-6CC54E294D22}" srcOrd="1" destOrd="0" presId="urn:microsoft.com/office/officeart/2005/8/layout/bProcess3"/>
    <dgm:cxn modelId="{FF2D2617-C23D-44F9-8629-6CD2596EBC40}" type="presOf" srcId="{E9E33169-454B-4338-A0EE-B888C359B608}" destId="{8B070D78-6B0C-4E7B-89F9-D8C9AF5FEC90}" srcOrd="0" destOrd="0" presId="urn:microsoft.com/office/officeart/2005/8/layout/bProcess3"/>
    <dgm:cxn modelId="{E162431B-CDEA-427E-951B-90ECEB0CAF82}" type="presOf" srcId="{5DBA665A-D171-49BE-B2E3-BA5C736C7929}" destId="{361D0FC3-25B4-4B2C-AAA0-6E422483BC7F}" srcOrd="0" destOrd="0" presId="urn:microsoft.com/office/officeart/2005/8/layout/bProcess3"/>
    <dgm:cxn modelId="{4FF0A11D-B1BF-4F80-A0D5-C33A731F0D3C}" srcId="{8331AAAF-CE37-4DE5-A8C3-4FD9671CF339}" destId="{5DBA665A-D171-49BE-B2E3-BA5C736C7929}" srcOrd="3" destOrd="0" parTransId="{228514F4-F923-4F0B-9700-341471338680}" sibTransId="{5F3C1582-A930-44A3-A9E1-B9ED79B362B8}"/>
    <dgm:cxn modelId="{F9980F20-64AB-4F63-ADFB-0047A9308599}" type="presOf" srcId="{1910D4D1-92A3-48EA-8DB9-E2DBF3FB3D52}" destId="{D1E1D797-46E4-4376-AFC2-05696B82071A}" srcOrd="1" destOrd="0" presId="urn:microsoft.com/office/officeart/2005/8/layout/bProcess3"/>
    <dgm:cxn modelId="{D7338921-ABE5-4759-85A3-40F690033B0C}" type="presOf" srcId="{3E599331-3A3A-436B-BBE2-2A769EA1AEAF}" destId="{CB8A2D25-72C4-4F48-B4C2-33D7430066DA}" srcOrd="0" destOrd="0" presId="urn:microsoft.com/office/officeart/2005/8/layout/bProcess3"/>
    <dgm:cxn modelId="{D9747222-35AB-42A4-BC06-7F8D7A6F57D8}" srcId="{8331AAAF-CE37-4DE5-A8C3-4FD9671CF339}" destId="{32AAC7D5-152A-4BE3-A8C7-ADF46BD63B1C}" srcOrd="1" destOrd="0" parTransId="{BB37229B-220D-4FEB-B115-0ED4C39F21FA}" sibTransId="{C7DB467F-018B-47A8-BFA6-FC938D3424CC}"/>
    <dgm:cxn modelId="{0E3D2127-1FA4-4298-B764-478A1D96F68C}" type="presOf" srcId="{2B072F5A-A138-4FFE-A341-DF523136E38D}" destId="{0D8EFD32-77CD-4EF3-AF9C-BF523CB6E995}" srcOrd="1" destOrd="0" presId="urn:microsoft.com/office/officeart/2005/8/layout/bProcess3"/>
    <dgm:cxn modelId="{05507A2A-01A8-4D78-8C8B-F427BA762E2D}" type="presOf" srcId="{C7DB467F-018B-47A8-BFA6-FC938D3424CC}" destId="{0F7ACBE8-A59F-432F-A2EA-00FC23BC6531}" srcOrd="0" destOrd="0" presId="urn:microsoft.com/office/officeart/2005/8/layout/bProcess3"/>
    <dgm:cxn modelId="{CB7A0238-A9D5-412A-89D3-34763B83DAE6}" type="presOf" srcId="{1910D4D1-92A3-48EA-8DB9-E2DBF3FB3D52}" destId="{63BF358C-BA57-4D27-9DB3-008FAB713644}" srcOrd="0" destOrd="0" presId="urn:microsoft.com/office/officeart/2005/8/layout/bProcess3"/>
    <dgm:cxn modelId="{71C7BA39-77B2-45DD-9212-B69FDB13D67E}" srcId="{8331AAAF-CE37-4DE5-A8C3-4FD9671CF339}" destId="{A3F7CA62-D46A-4FA6-B011-3E1ED80D1325}" srcOrd="6" destOrd="0" parTransId="{DF18BE2D-78F7-4CFF-A093-39D09E338DD7}" sibTransId="{B0DB7C58-95EB-4D3E-9D66-095C8BA54E02}"/>
    <dgm:cxn modelId="{4DBF3343-51CB-4190-BFD8-B9690F0C87A3}" type="presOf" srcId="{5F3C1582-A930-44A3-A9E1-B9ED79B362B8}" destId="{A1CD1232-0B3E-4EF6-9CBF-E9AA07A92B8B}" srcOrd="1" destOrd="0" presId="urn:microsoft.com/office/officeart/2005/8/layout/bProcess3"/>
    <dgm:cxn modelId="{0AFFA563-5884-4FD9-9FEA-3E4CE8506476}" type="presOf" srcId="{F792E626-309E-465B-91FA-C2307092F9A3}" destId="{A0F41FFC-BBF2-4E53-99BB-9E0B55E98C13}" srcOrd="0" destOrd="0" presId="urn:microsoft.com/office/officeart/2005/8/layout/bProcess3"/>
    <dgm:cxn modelId="{6CE7AE63-D2B2-4504-B8FC-A6D485251A07}" type="presOf" srcId="{2B072F5A-A138-4FFE-A341-DF523136E38D}" destId="{888A8055-B3F5-4F7F-8761-03F4746F8084}" srcOrd="0" destOrd="0" presId="urn:microsoft.com/office/officeart/2005/8/layout/bProcess3"/>
    <dgm:cxn modelId="{22695644-6F18-465F-B811-601749333AE5}" type="presOf" srcId="{64093AA1-1111-4C3C-967D-4D0F06AA1626}" destId="{26ABABA8-D147-4ECC-BDA6-A372B42FE6F1}" srcOrd="0" destOrd="0" presId="urn:microsoft.com/office/officeart/2005/8/layout/bProcess3"/>
    <dgm:cxn modelId="{3185586D-ACAF-41D4-B2BB-73C449B2FFFD}" type="presOf" srcId="{9A2AC513-EDEA-4DF2-B223-E4ED43B607A0}" destId="{3DD50092-A7F3-49FF-B664-27CA9B0EBEEC}" srcOrd="1" destOrd="0" presId="urn:microsoft.com/office/officeart/2005/8/layout/bProcess3"/>
    <dgm:cxn modelId="{43260155-4F60-44AB-8888-44C643C51606}" srcId="{8331AAAF-CE37-4DE5-A8C3-4FD9671CF339}" destId="{F792E626-309E-465B-91FA-C2307092F9A3}" srcOrd="10" destOrd="0" parTransId="{15F0A59F-9DB0-4452-A289-FDCF57AA50D5}" sibTransId="{68394708-5362-4144-9EB3-1DFED6FBA5C9}"/>
    <dgm:cxn modelId="{EA37B376-187A-49DA-807A-594D0C1B49F0}" srcId="{8331AAAF-CE37-4DE5-A8C3-4FD9671CF339}" destId="{F5FA6AB8-3CE1-4148-87E9-8CB1B9BAB284}" srcOrd="9" destOrd="0" parTransId="{4620265F-DDBA-4CBA-91DB-9A3EC71BD766}" sibTransId="{D8B59820-484F-46EF-8A0A-DF19D5B932CD}"/>
    <dgm:cxn modelId="{C33CD277-B94A-4E99-9B05-5C6630F44488}" type="presOf" srcId="{B0DB7C58-95EB-4D3E-9D66-095C8BA54E02}" destId="{D0426F88-14CF-47C2-B711-6B476886FBCB}" srcOrd="1" destOrd="0" presId="urn:microsoft.com/office/officeart/2005/8/layout/bProcess3"/>
    <dgm:cxn modelId="{7FE66559-052B-4AFF-A7D2-4C42EC93AAFD}" srcId="{8331AAAF-CE37-4DE5-A8C3-4FD9671CF339}" destId="{3015AF8C-0024-42E5-ABCF-1BB6D547F222}" srcOrd="7" destOrd="0" parTransId="{E6A627FA-9650-43B8-9259-0A951E9DD339}" sibTransId="{75DCDD23-E451-45C4-A5E5-F277FC494A93}"/>
    <dgm:cxn modelId="{555CC359-CB81-4E5E-9A16-D2F499A859B1}" type="presOf" srcId="{9517341F-3CF9-4BD9-A938-2800481FC6D3}" destId="{32A4E616-FADE-4BE0-B297-2DA8B6FABC47}" srcOrd="0" destOrd="0" presId="urn:microsoft.com/office/officeart/2005/8/layout/bProcess3"/>
    <dgm:cxn modelId="{3EEA375A-8AA6-49D9-B37C-8B6A9B89EA29}" type="presOf" srcId="{D8B59820-484F-46EF-8A0A-DF19D5B932CD}" destId="{1E9DECF6-3DCC-42AC-9C89-D16C1345F6B4}" srcOrd="1" destOrd="0" presId="urn:microsoft.com/office/officeart/2005/8/layout/bProcess3"/>
    <dgm:cxn modelId="{982BF57F-C9D9-44C4-BE12-90EFC350755B}" type="presOf" srcId="{F5FA6AB8-3CE1-4148-87E9-8CB1B9BAB284}" destId="{AA5EC135-2CE4-4A94-9450-82F863387217}" srcOrd="0" destOrd="0" presId="urn:microsoft.com/office/officeart/2005/8/layout/bProcess3"/>
    <dgm:cxn modelId="{4AF45585-6F3A-4A25-8186-03D29AF10E54}" type="presOf" srcId="{C462D3D0-C757-4A24-A10E-D605BA5DE62E}" destId="{A73E7DFB-AB5F-4CE7-8D9E-78AF01CC3515}" srcOrd="1" destOrd="0" presId="urn:microsoft.com/office/officeart/2005/8/layout/bProcess3"/>
    <dgm:cxn modelId="{85EE228B-5617-4F3F-B19D-7E1BC8F1FC2F}" type="presOf" srcId="{8331AAAF-CE37-4DE5-A8C3-4FD9671CF339}" destId="{15D24B85-D304-4706-AA8E-C40C40FBFCCD}" srcOrd="0" destOrd="0" presId="urn:microsoft.com/office/officeart/2005/8/layout/bProcess3"/>
    <dgm:cxn modelId="{4D7AF694-2ED5-46E8-8A18-1734DEBC6BDE}" type="presOf" srcId="{75DCDD23-E451-45C4-A5E5-F277FC494A93}" destId="{E060F4E0-2582-429A-A62D-882373692D5A}" srcOrd="1" destOrd="0" presId="urn:microsoft.com/office/officeart/2005/8/layout/bProcess3"/>
    <dgm:cxn modelId="{555E399B-4CFA-4B04-8652-B0D72A6EB55C}" type="presOf" srcId="{D8B59820-484F-46EF-8A0A-DF19D5B932CD}" destId="{349DB9B6-331A-4630-942D-87FD40E13FDF}" srcOrd="0" destOrd="0" presId="urn:microsoft.com/office/officeart/2005/8/layout/bProcess3"/>
    <dgm:cxn modelId="{67359CA4-0275-40A5-8F98-078ED6FEAD70}" type="presOf" srcId="{C462D3D0-C757-4A24-A10E-D605BA5DE62E}" destId="{FFA8A68D-FE1E-40EF-B5E5-B01843E90D97}" srcOrd="0" destOrd="0" presId="urn:microsoft.com/office/officeart/2005/8/layout/bProcess3"/>
    <dgm:cxn modelId="{D232BCA4-91A4-4B3A-9491-67992EEC0E3D}" type="presOf" srcId="{CCFFA038-852C-4C0B-A9BC-4C968821EEF4}" destId="{398D7888-2318-42F1-8E5A-5DA702D36FFF}" srcOrd="0" destOrd="0" presId="urn:microsoft.com/office/officeart/2005/8/layout/bProcess3"/>
    <dgm:cxn modelId="{028290AD-8CCC-4139-B946-69053097ED08}" type="presOf" srcId="{9517341F-3CF9-4BD9-A938-2800481FC6D3}" destId="{4ADF6785-2583-4EF8-ACAB-6A7C16A792AC}" srcOrd="1" destOrd="0" presId="urn:microsoft.com/office/officeart/2005/8/layout/bProcess3"/>
    <dgm:cxn modelId="{AB1325B2-7443-468E-A24A-F5E060A66DC8}" srcId="{8331AAAF-CE37-4DE5-A8C3-4FD9671CF339}" destId="{64093AA1-1111-4C3C-967D-4D0F06AA1626}" srcOrd="2" destOrd="0" parTransId="{6FB14C9A-4F65-47DD-B540-1F15E5C4967D}" sibTransId="{9A2AC513-EDEA-4DF2-B223-E4ED43B607A0}"/>
    <dgm:cxn modelId="{0FD7BDBB-FB1E-4A7F-87D4-B0B51BCB59CB}" type="presOf" srcId="{3015AF8C-0024-42E5-ABCF-1BB6D547F222}" destId="{675B4D96-7CCC-4A69-887A-018914135747}" srcOrd="0" destOrd="0" presId="urn:microsoft.com/office/officeart/2005/8/layout/bProcess3"/>
    <dgm:cxn modelId="{702597C6-C629-4B64-A6D1-09DFB11AEEA2}" type="presOf" srcId="{9A2AC513-EDEA-4DF2-B223-E4ED43B607A0}" destId="{6B2402A3-6E1E-4014-A397-58671D8DA15A}" srcOrd="0" destOrd="0" presId="urn:microsoft.com/office/officeart/2005/8/layout/bProcess3"/>
    <dgm:cxn modelId="{E0449AC6-3BE2-47FA-9326-B1837EE93D79}" type="presOf" srcId="{32AAC7D5-152A-4BE3-A8C7-ADF46BD63B1C}" destId="{316C321A-8099-4023-A886-D44D800135A7}" srcOrd="0" destOrd="0" presId="urn:microsoft.com/office/officeart/2005/8/layout/bProcess3"/>
    <dgm:cxn modelId="{FBACD3C8-26A8-4032-8062-FBE942F32B6B}" type="presOf" srcId="{B0DB7C58-95EB-4D3E-9D66-095C8BA54E02}" destId="{B9C34274-C4F0-4EB1-B3C6-1E236D7B8AA8}" srcOrd="0" destOrd="0" presId="urn:microsoft.com/office/officeart/2005/8/layout/bProcess3"/>
    <dgm:cxn modelId="{7B7056D9-36D5-404E-9D0D-D8F41B1CD802}" type="presOf" srcId="{5F3C1582-A930-44A3-A9E1-B9ED79B362B8}" destId="{5973FCDC-02E3-46A1-BD90-00016225B0F4}" srcOrd="0" destOrd="0" presId="urn:microsoft.com/office/officeart/2005/8/layout/bProcess3"/>
    <dgm:cxn modelId="{FADAA8E9-1079-4725-B6C4-E7F75AAFAC52}" type="presOf" srcId="{71F0260E-3641-41D6-8D62-1327FB55BBE5}" destId="{C923634E-DE28-40F7-9DE9-5A3E930878EB}" srcOrd="0" destOrd="0" presId="urn:microsoft.com/office/officeart/2005/8/layout/bProcess3"/>
    <dgm:cxn modelId="{C2A65DED-7A88-4296-85C6-7A0E5A2A9139}" srcId="{8331AAAF-CE37-4DE5-A8C3-4FD9671CF339}" destId="{71F0260E-3641-41D6-8D62-1327FB55BBE5}" srcOrd="5" destOrd="0" parTransId="{95F82FF0-401C-4CC0-B955-819AC89353B8}" sibTransId="{2B072F5A-A138-4FFE-A341-DF523136E38D}"/>
    <dgm:cxn modelId="{3B4E98F6-1967-44AA-AFE6-06FF7525E8B5}" srcId="{8331AAAF-CE37-4DE5-A8C3-4FD9671CF339}" destId="{CCFFA038-852C-4C0B-A9BC-4C968821EEF4}" srcOrd="4" destOrd="0" parTransId="{B341E27E-5D26-4883-B921-9C9DC5EEC673}" sibTransId="{1910D4D1-92A3-48EA-8DB9-E2DBF3FB3D52}"/>
    <dgm:cxn modelId="{56220AFB-EE7F-4157-9F57-90CD222EF80C}" srcId="{8331AAAF-CE37-4DE5-A8C3-4FD9671CF339}" destId="{E9E33169-454B-4338-A0EE-B888C359B608}" srcOrd="8" destOrd="0" parTransId="{FC01F9B5-AFE7-4A9F-87F7-1F82F37A1936}" sibTransId="{9517341F-3CF9-4BD9-A938-2800481FC6D3}"/>
    <dgm:cxn modelId="{A59CE0F1-EB0F-438E-9AFE-4186ACD2ED8C}" type="presParOf" srcId="{15D24B85-D304-4706-AA8E-C40C40FBFCCD}" destId="{CB8A2D25-72C4-4F48-B4C2-33D7430066DA}" srcOrd="0" destOrd="0" presId="urn:microsoft.com/office/officeart/2005/8/layout/bProcess3"/>
    <dgm:cxn modelId="{969C89BF-FD2B-4740-82F0-882BBBBA73DC}" type="presParOf" srcId="{15D24B85-D304-4706-AA8E-C40C40FBFCCD}" destId="{FFA8A68D-FE1E-40EF-B5E5-B01843E90D97}" srcOrd="1" destOrd="0" presId="urn:microsoft.com/office/officeart/2005/8/layout/bProcess3"/>
    <dgm:cxn modelId="{4195EB52-6ABB-4BB1-B663-20C57E7D7291}" type="presParOf" srcId="{FFA8A68D-FE1E-40EF-B5E5-B01843E90D97}" destId="{A73E7DFB-AB5F-4CE7-8D9E-78AF01CC3515}" srcOrd="0" destOrd="0" presId="urn:microsoft.com/office/officeart/2005/8/layout/bProcess3"/>
    <dgm:cxn modelId="{3220CDA1-87D4-484C-9B6C-4DD5A126B65D}" type="presParOf" srcId="{15D24B85-D304-4706-AA8E-C40C40FBFCCD}" destId="{316C321A-8099-4023-A886-D44D800135A7}" srcOrd="2" destOrd="0" presId="urn:microsoft.com/office/officeart/2005/8/layout/bProcess3"/>
    <dgm:cxn modelId="{F23D56F1-DD23-4104-B2CE-DBE79DEE9585}" type="presParOf" srcId="{15D24B85-D304-4706-AA8E-C40C40FBFCCD}" destId="{0F7ACBE8-A59F-432F-A2EA-00FC23BC6531}" srcOrd="3" destOrd="0" presId="urn:microsoft.com/office/officeart/2005/8/layout/bProcess3"/>
    <dgm:cxn modelId="{0B45F1B1-4607-4EB9-9A04-D796E325E642}" type="presParOf" srcId="{0F7ACBE8-A59F-432F-A2EA-00FC23BC6531}" destId="{F435ADA4-B2AF-4F92-B2B3-6CC54E294D22}" srcOrd="0" destOrd="0" presId="urn:microsoft.com/office/officeart/2005/8/layout/bProcess3"/>
    <dgm:cxn modelId="{CB0AF369-F078-416E-A91E-DCA90F97EC52}" type="presParOf" srcId="{15D24B85-D304-4706-AA8E-C40C40FBFCCD}" destId="{26ABABA8-D147-4ECC-BDA6-A372B42FE6F1}" srcOrd="4" destOrd="0" presId="urn:microsoft.com/office/officeart/2005/8/layout/bProcess3"/>
    <dgm:cxn modelId="{BC74AA68-C4BB-4587-AB1B-1E2643C55FC4}" type="presParOf" srcId="{15D24B85-D304-4706-AA8E-C40C40FBFCCD}" destId="{6B2402A3-6E1E-4014-A397-58671D8DA15A}" srcOrd="5" destOrd="0" presId="urn:microsoft.com/office/officeart/2005/8/layout/bProcess3"/>
    <dgm:cxn modelId="{6C614C89-ACDB-43F4-8D65-98EAAC990141}" type="presParOf" srcId="{6B2402A3-6E1E-4014-A397-58671D8DA15A}" destId="{3DD50092-A7F3-49FF-B664-27CA9B0EBEEC}" srcOrd="0" destOrd="0" presId="urn:microsoft.com/office/officeart/2005/8/layout/bProcess3"/>
    <dgm:cxn modelId="{7C0F31A2-BD9B-4E5D-937E-64761917560C}" type="presParOf" srcId="{15D24B85-D304-4706-AA8E-C40C40FBFCCD}" destId="{361D0FC3-25B4-4B2C-AAA0-6E422483BC7F}" srcOrd="6" destOrd="0" presId="urn:microsoft.com/office/officeart/2005/8/layout/bProcess3"/>
    <dgm:cxn modelId="{721829F0-F9CA-482A-9C68-64D6F5965E89}" type="presParOf" srcId="{15D24B85-D304-4706-AA8E-C40C40FBFCCD}" destId="{5973FCDC-02E3-46A1-BD90-00016225B0F4}" srcOrd="7" destOrd="0" presId="urn:microsoft.com/office/officeart/2005/8/layout/bProcess3"/>
    <dgm:cxn modelId="{6D1A6CD7-CC66-45E1-926B-634F5062B92F}" type="presParOf" srcId="{5973FCDC-02E3-46A1-BD90-00016225B0F4}" destId="{A1CD1232-0B3E-4EF6-9CBF-E9AA07A92B8B}" srcOrd="0" destOrd="0" presId="urn:microsoft.com/office/officeart/2005/8/layout/bProcess3"/>
    <dgm:cxn modelId="{670D1920-3E86-4305-86D7-0D3433CC76D8}" type="presParOf" srcId="{15D24B85-D304-4706-AA8E-C40C40FBFCCD}" destId="{398D7888-2318-42F1-8E5A-5DA702D36FFF}" srcOrd="8" destOrd="0" presId="urn:microsoft.com/office/officeart/2005/8/layout/bProcess3"/>
    <dgm:cxn modelId="{CC8B695E-BD1C-4BE4-A6C6-13FE49FB5A8B}" type="presParOf" srcId="{15D24B85-D304-4706-AA8E-C40C40FBFCCD}" destId="{63BF358C-BA57-4D27-9DB3-008FAB713644}" srcOrd="9" destOrd="0" presId="urn:microsoft.com/office/officeart/2005/8/layout/bProcess3"/>
    <dgm:cxn modelId="{5A51D22C-9484-48E7-8D2C-979E7A454317}" type="presParOf" srcId="{63BF358C-BA57-4D27-9DB3-008FAB713644}" destId="{D1E1D797-46E4-4376-AFC2-05696B82071A}" srcOrd="0" destOrd="0" presId="urn:microsoft.com/office/officeart/2005/8/layout/bProcess3"/>
    <dgm:cxn modelId="{002D04DB-34B7-40C1-A20A-D74D4FF73EC5}" type="presParOf" srcId="{15D24B85-D304-4706-AA8E-C40C40FBFCCD}" destId="{C923634E-DE28-40F7-9DE9-5A3E930878EB}" srcOrd="10" destOrd="0" presId="urn:microsoft.com/office/officeart/2005/8/layout/bProcess3"/>
    <dgm:cxn modelId="{1CF045C2-C2D3-495E-B24F-1A48B5F91EFC}" type="presParOf" srcId="{15D24B85-D304-4706-AA8E-C40C40FBFCCD}" destId="{888A8055-B3F5-4F7F-8761-03F4746F8084}" srcOrd="11" destOrd="0" presId="urn:microsoft.com/office/officeart/2005/8/layout/bProcess3"/>
    <dgm:cxn modelId="{A7CC3193-E82E-4F6D-B73A-3F6DB6E42BE3}" type="presParOf" srcId="{888A8055-B3F5-4F7F-8761-03F4746F8084}" destId="{0D8EFD32-77CD-4EF3-AF9C-BF523CB6E995}" srcOrd="0" destOrd="0" presId="urn:microsoft.com/office/officeart/2005/8/layout/bProcess3"/>
    <dgm:cxn modelId="{06EACD31-779A-4646-ABCC-A3C75907193E}" type="presParOf" srcId="{15D24B85-D304-4706-AA8E-C40C40FBFCCD}" destId="{6E09692B-E4AA-4711-B4F1-4303610CFA36}" srcOrd="12" destOrd="0" presId="urn:microsoft.com/office/officeart/2005/8/layout/bProcess3"/>
    <dgm:cxn modelId="{3B03D7AE-5C8E-48CF-A517-4B955234F9E1}" type="presParOf" srcId="{15D24B85-D304-4706-AA8E-C40C40FBFCCD}" destId="{B9C34274-C4F0-4EB1-B3C6-1E236D7B8AA8}" srcOrd="13" destOrd="0" presId="urn:microsoft.com/office/officeart/2005/8/layout/bProcess3"/>
    <dgm:cxn modelId="{3C9F9818-FB77-4671-BF76-31F295E5E5F9}" type="presParOf" srcId="{B9C34274-C4F0-4EB1-B3C6-1E236D7B8AA8}" destId="{D0426F88-14CF-47C2-B711-6B476886FBCB}" srcOrd="0" destOrd="0" presId="urn:microsoft.com/office/officeart/2005/8/layout/bProcess3"/>
    <dgm:cxn modelId="{A709E891-4E5C-40DF-A679-7D3450733DA6}" type="presParOf" srcId="{15D24B85-D304-4706-AA8E-C40C40FBFCCD}" destId="{675B4D96-7CCC-4A69-887A-018914135747}" srcOrd="14" destOrd="0" presId="urn:microsoft.com/office/officeart/2005/8/layout/bProcess3"/>
    <dgm:cxn modelId="{222D878D-6860-4852-B725-1808E56DCB3E}" type="presParOf" srcId="{15D24B85-D304-4706-AA8E-C40C40FBFCCD}" destId="{0659211F-00FB-427F-AEB2-F9F0214E2910}" srcOrd="15" destOrd="0" presId="urn:microsoft.com/office/officeart/2005/8/layout/bProcess3"/>
    <dgm:cxn modelId="{44015D08-CA20-46EA-9C5B-ABEFE77F5FD4}" type="presParOf" srcId="{0659211F-00FB-427F-AEB2-F9F0214E2910}" destId="{E060F4E0-2582-429A-A62D-882373692D5A}" srcOrd="0" destOrd="0" presId="urn:microsoft.com/office/officeart/2005/8/layout/bProcess3"/>
    <dgm:cxn modelId="{A48DF719-3C70-4C8F-A15B-77B5B4CDF06F}" type="presParOf" srcId="{15D24B85-D304-4706-AA8E-C40C40FBFCCD}" destId="{8B070D78-6B0C-4E7B-89F9-D8C9AF5FEC90}" srcOrd="16" destOrd="0" presId="urn:microsoft.com/office/officeart/2005/8/layout/bProcess3"/>
    <dgm:cxn modelId="{A0A59912-29C9-48BA-B29C-527F1F096C8C}" type="presParOf" srcId="{15D24B85-D304-4706-AA8E-C40C40FBFCCD}" destId="{32A4E616-FADE-4BE0-B297-2DA8B6FABC47}" srcOrd="17" destOrd="0" presId="urn:microsoft.com/office/officeart/2005/8/layout/bProcess3"/>
    <dgm:cxn modelId="{0C632F10-19A9-4EE4-A75A-D330B9529A08}" type="presParOf" srcId="{32A4E616-FADE-4BE0-B297-2DA8B6FABC47}" destId="{4ADF6785-2583-4EF8-ACAB-6A7C16A792AC}" srcOrd="0" destOrd="0" presId="urn:microsoft.com/office/officeart/2005/8/layout/bProcess3"/>
    <dgm:cxn modelId="{F25DAF91-96F1-4EBD-8517-AB671B55EE29}" type="presParOf" srcId="{15D24B85-D304-4706-AA8E-C40C40FBFCCD}" destId="{AA5EC135-2CE4-4A94-9450-82F863387217}" srcOrd="18" destOrd="0" presId="urn:microsoft.com/office/officeart/2005/8/layout/bProcess3"/>
    <dgm:cxn modelId="{7A335385-FB81-48F8-9A5B-F4AF72656570}" type="presParOf" srcId="{15D24B85-D304-4706-AA8E-C40C40FBFCCD}" destId="{349DB9B6-331A-4630-942D-87FD40E13FDF}" srcOrd="19" destOrd="0" presId="urn:microsoft.com/office/officeart/2005/8/layout/bProcess3"/>
    <dgm:cxn modelId="{9A1A5F6A-22F3-4718-B870-DC0AB95F7137}" type="presParOf" srcId="{349DB9B6-331A-4630-942D-87FD40E13FDF}" destId="{1E9DECF6-3DCC-42AC-9C89-D16C1345F6B4}" srcOrd="0" destOrd="0" presId="urn:microsoft.com/office/officeart/2005/8/layout/bProcess3"/>
    <dgm:cxn modelId="{6F28B567-FAA2-4876-BC5C-9C04637E1635}" type="presParOf" srcId="{15D24B85-D304-4706-AA8E-C40C40FBFCCD}" destId="{A0F41FFC-BBF2-4E53-99BB-9E0B55E98C13}" srcOrd="20" destOrd="0" presId="urn:microsoft.com/office/officeart/2005/8/layout/bProcess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D6E4D17-52A4-4F16-981C-1B02FEEFBD7C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DF0E22F1-6591-4348-8365-0ABCD5F25490}">
      <dgm:prSet phldrT="[Text]" custT="1"/>
      <dgm:spPr/>
      <dgm:t>
        <a:bodyPr/>
        <a:lstStyle/>
        <a:p>
          <a:r>
            <a:rPr lang="en-US" sz="1600" dirty="0">
              <a:solidFill>
                <a:schemeClr val="tx2"/>
              </a:solidFill>
            </a:rPr>
            <a:t>Entrenched independence, enhanced credibility and engaged more for learning </a:t>
          </a:r>
        </a:p>
      </dgm:t>
    </dgm:pt>
    <dgm:pt modelId="{7784B38A-8EAB-478D-8396-2449A150D875}" type="parTrans" cxnId="{54C3AAC9-6376-46B5-B2B1-E772C0DABC49}">
      <dgm:prSet/>
      <dgm:spPr/>
      <dgm:t>
        <a:bodyPr/>
        <a:lstStyle/>
        <a:p>
          <a:endParaRPr lang="en-US" sz="1600">
            <a:solidFill>
              <a:schemeClr val="tx2"/>
            </a:solidFill>
          </a:endParaRPr>
        </a:p>
      </dgm:t>
    </dgm:pt>
    <dgm:pt modelId="{B480213B-80A6-46AF-9910-1CD9D29EDF68}" type="sibTrans" cxnId="{54C3AAC9-6376-46B5-B2B1-E772C0DABC49}">
      <dgm:prSet/>
      <dgm:spPr/>
      <dgm:t>
        <a:bodyPr/>
        <a:lstStyle/>
        <a:p>
          <a:endParaRPr lang="en-US" sz="1600">
            <a:solidFill>
              <a:schemeClr val="tx2"/>
            </a:solidFill>
          </a:endParaRPr>
        </a:p>
      </dgm:t>
    </dgm:pt>
    <dgm:pt modelId="{D31A4474-2D23-43E2-B3FF-94DFF78B1034}">
      <dgm:prSet custT="1"/>
      <dgm:spPr/>
      <dgm:t>
        <a:bodyPr/>
        <a:lstStyle/>
        <a:p>
          <a:r>
            <a:rPr lang="en-US" sz="1600" dirty="0">
              <a:solidFill>
                <a:schemeClr val="tx2"/>
              </a:solidFill>
            </a:rPr>
            <a:t>Moved from EO to IEO</a:t>
          </a:r>
        </a:p>
      </dgm:t>
    </dgm:pt>
    <dgm:pt modelId="{74E450DD-E391-473B-B31F-E13B91A6CE3B}" type="parTrans" cxnId="{35251AE6-C2B8-47F7-B9A3-08AFCC23BB38}">
      <dgm:prSet/>
      <dgm:spPr/>
      <dgm:t>
        <a:bodyPr/>
        <a:lstStyle/>
        <a:p>
          <a:endParaRPr lang="en-US" sz="1600">
            <a:solidFill>
              <a:schemeClr val="tx2"/>
            </a:solidFill>
          </a:endParaRPr>
        </a:p>
      </dgm:t>
    </dgm:pt>
    <dgm:pt modelId="{82821681-5F78-4283-B56E-1A724982CD82}" type="sibTrans" cxnId="{35251AE6-C2B8-47F7-B9A3-08AFCC23BB38}">
      <dgm:prSet/>
      <dgm:spPr/>
      <dgm:t>
        <a:bodyPr/>
        <a:lstStyle/>
        <a:p>
          <a:endParaRPr lang="en-US" sz="1600">
            <a:solidFill>
              <a:schemeClr val="tx2"/>
            </a:solidFill>
          </a:endParaRPr>
        </a:p>
      </dgm:t>
    </dgm:pt>
    <dgm:pt modelId="{AFA12EA8-4C73-4356-865C-4A0ADA5D1AB7}">
      <dgm:prSet custT="1"/>
      <dgm:spPr/>
      <dgm:t>
        <a:bodyPr/>
        <a:lstStyle/>
        <a:p>
          <a:r>
            <a:rPr lang="en-US" sz="1600" dirty="0">
              <a:solidFill>
                <a:schemeClr val="tx2"/>
              </a:solidFill>
            </a:rPr>
            <a:t>Model-change from consultant led to professional led</a:t>
          </a:r>
        </a:p>
      </dgm:t>
    </dgm:pt>
    <dgm:pt modelId="{8BCE9E92-8C69-4103-95BB-6D270F5A101C}" type="parTrans" cxnId="{3D1DE7C0-3E02-4BCB-A40D-D733222CB5E2}">
      <dgm:prSet/>
      <dgm:spPr/>
      <dgm:t>
        <a:bodyPr/>
        <a:lstStyle/>
        <a:p>
          <a:endParaRPr lang="en-US" sz="1600">
            <a:solidFill>
              <a:schemeClr val="tx2"/>
            </a:solidFill>
          </a:endParaRPr>
        </a:p>
      </dgm:t>
    </dgm:pt>
    <dgm:pt modelId="{E538B358-80F1-4A98-9A70-3AB44E8C9A15}" type="sibTrans" cxnId="{3D1DE7C0-3E02-4BCB-A40D-D733222CB5E2}">
      <dgm:prSet/>
      <dgm:spPr/>
      <dgm:t>
        <a:bodyPr/>
        <a:lstStyle/>
        <a:p>
          <a:endParaRPr lang="en-US" sz="1600">
            <a:solidFill>
              <a:schemeClr val="tx2"/>
            </a:solidFill>
          </a:endParaRPr>
        </a:p>
      </dgm:t>
    </dgm:pt>
    <dgm:pt modelId="{DB08F672-49BF-49E9-A0C3-7973920ED84D}">
      <dgm:prSet custT="1"/>
      <dgm:spPr/>
      <dgm:t>
        <a:bodyPr/>
        <a:lstStyle/>
        <a:p>
          <a:r>
            <a:rPr lang="en-US" sz="1600" dirty="0">
              <a:solidFill>
                <a:schemeClr val="tx2"/>
              </a:solidFill>
            </a:rPr>
            <a:t>Move to full coverage of all CPDs</a:t>
          </a:r>
        </a:p>
      </dgm:t>
    </dgm:pt>
    <dgm:pt modelId="{FB884983-EFAC-4EEA-8EF7-7A788C9B9A55}" type="parTrans" cxnId="{45226785-080A-4B95-9578-F02F0B5914A3}">
      <dgm:prSet/>
      <dgm:spPr/>
      <dgm:t>
        <a:bodyPr/>
        <a:lstStyle/>
        <a:p>
          <a:endParaRPr lang="en-US" sz="1600">
            <a:solidFill>
              <a:schemeClr val="tx2"/>
            </a:solidFill>
          </a:endParaRPr>
        </a:p>
      </dgm:t>
    </dgm:pt>
    <dgm:pt modelId="{39C38658-3F97-47C0-8443-37DA1F7414AC}" type="sibTrans" cxnId="{45226785-080A-4B95-9578-F02F0B5914A3}">
      <dgm:prSet/>
      <dgm:spPr/>
      <dgm:t>
        <a:bodyPr/>
        <a:lstStyle/>
        <a:p>
          <a:endParaRPr lang="en-US" sz="1600">
            <a:solidFill>
              <a:schemeClr val="tx2"/>
            </a:solidFill>
          </a:endParaRPr>
        </a:p>
      </dgm:t>
    </dgm:pt>
    <dgm:pt modelId="{22EEBEB8-AB37-499E-B069-DE216A4C4FCA}">
      <dgm:prSet custT="1"/>
      <dgm:spPr/>
      <dgm:t>
        <a:bodyPr/>
        <a:lstStyle/>
        <a:p>
          <a:r>
            <a:rPr lang="en-US" sz="1600" dirty="0">
              <a:solidFill>
                <a:schemeClr val="tx2"/>
              </a:solidFill>
            </a:rPr>
            <a:t>Bringing together IEO and UNDP – needed in the context of UN reform</a:t>
          </a:r>
        </a:p>
      </dgm:t>
    </dgm:pt>
    <dgm:pt modelId="{F8632600-FE5D-4627-A79A-27C70961B9ED}" type="parTrans" cxnId="{3D6ACA69-9C3E-412C-BB62-AA8C168D48F3}">
      <dgm:prSet/>
      <dgm:spPr/>
      <dgm:t>
        <a:bodyPr/>
        <a:lstStyle/>
        <a:p>
          <a:endParaRPr lang="en-US" sz="1600">
            <a:solidFill>
              <a:schemeClr val="tx2"/>
            </a:solidFill>
          </a:endParaRPr>
        </a:p>
      </dgm:t>
    </dgm:pt>
    <dgm:pt modelId="{9272FBED-C82D-4173-BC88-3F1DCCCD5A25}" type="sibTrans" cxnId="{3D6ACA69-9C3E-412C-BB62-AA8C168D48F3}">
      <dgm:prSet/>
      <dgm:spPr/>
      <dgm:t>
        <a:bodyPr/>
        <a:lstStyle/>
        <a:p>
          <a:endParaRPr lang="en-US" sz="1600">
            <a:solidFill>
              <a:schemeClr val="tx2"/>
            </a:solidFill>
          </a:endParaRPr>
        </a:p>
      </dgm:t>
    </dgm:pt>
    <dgm:pt modelId="{8B2253C1-EA4C-4F0E-8F48-87F495A5F079}" type="pres">
      <dgm:prSet presAssocID="{2D6E4D17-52A4-4F16-981C-1B02FEEFBD7C}" presName="linear" presStyleCnt="0">
        <dgm:presLayoutVars>
          <dgm:animLvl val="lvl"/>
          <dgm:resizeHandles val="exact"/>
        </dgm:presLayoutVars>
      </dgm:prSet>
      <dgm:spPr/>
    </dgm:pt>
    <dgm:pt modelId="{0B517D16-6E53-4C89-9199-A35797CF7FCB}" type="pres">
      <dgm:prSet presAssocID="{DF0E22F1-6591-4348-8365-0ABCD5F25490}" presName="parentText" presStyleLbl="node1" presStyleIdx="0" presStyleCnt="5" custLinFactNeighborX="253" custLinFactNeighborY="-24045">
        <dgm:presLayoutVars>
          <dgm:chMax val="0"/>
          <dgm:bulletEnabled val="1"/>
        </dgm:presLayoutVars>
      </dgm:prSet>
      <dgm:spPr/>
    </dgm:pt>
    <dgm:pt modelId="{BAF90E23-923A-419A-BE7A-D708B25F3CE3}" type="pres">
      <dgm:prSet presAssocID="{B480213B-80A6-46AF-9910-1CD9D29EDF68}" presName="spacer" presStyleCnt="0"/>
      <dgm:spPr/>
    </dgm:pt>
    <dgm:pt modelId="{2F5FC72B-4736-4A81-8D21-0A02493F550B}" type="pres">
      <dgm:prSet presAssocID="{D31A4474-2D23-43E2-B3FF-94DFF78B103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D9D6B05-A9E4-49DF-B934-1F307E17AB14}" type="pres">
      <dgm:prSet presAssocID="{82821681-5F78-4283-B56E-1A724982CD82}" presName="spacer" presStyleCnt="0"/>
      <dgm:spPr/>
    </dgm:pt>
    <dgm:pt modelId="{E78C2C90-FF7F-4FE8-97F6-2A5907AEC08E}" type="pres">
      <dgm:prSet presAssocID="{AFA12EA8-4C73-4356-865C-4A0ADA5D1AB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2FE639A-823D-4072-9FFB-A703E731C556}" type="pres">
      <dgm:prSet presAssocID="{E538B358-80F1-4A98-9A70-3AB44E8C9A15}" presName="spacer" presStyleCnt="0"/>
      <dgm:spPr/>
    </dgm:pt>
    <dgm:pt modelId="{F8E94614-521B-4B1E-8552-6544C1A3E104}" type="pres">
      <dgm:prSet presAssocID="{DB08F672-49BF-49E9-A0C3-7973920ED84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86F66C5-2DF3-4C5B-B7CA-C9FD1957568F}" type="pres">
      <dgm:prSet presAssocID="{39C38658-3F97-47C0-8443-37DA1F7414AC}" presName="spacer" presStyleCnt="0"/>
      <dgm:spPr/>
    </dgm:pt>
    <dgm:pt modelId="{0927B6E3-6890-4148-980D-0A25CCDB8995}" type="pres">
      <dgm:prSet presAssocID="{22EEBEB8-AB37-499E-B069-DE216A4C4FCA}" presName="parentText" presStyleLbl="node1" presStyleIdx="4" presStyleCnt="5" custLinFactY="2137" custLinFactNeighborX="-1243" custLinFactNeighborY="100000">
        <dgm:presLayoutVars>
          <dgm:chMax val="0"/>
          <dgm:bulletEnabled val="1"/>
        </dgm:presLayoutVars>
      </dgm:prSet>
      <dgm:spPr/>
    </dgm:pt>
  </dgm:ptLst>
  <dgm:cxnLst>
    <dgm:cxn modelId="{BAD68063-4CCC-4A45-8752-C21E53ED7CE4}" type="presOf" srcId="{22EEBEB8-AB37-499E-B069-DE216A4C4FCA}" destId="{0927B6E3-6890-4148-980D-0A25CCDB8995}" srcOrd="0" destOrd="0" presId="urn:microsoft.com/office/officeart/2005/8/layout/vList2"/>
    <dgm:cxn modelId="{3F905645-DB62-480B-8E60-604F3979332A}" type="presOf" srcId="{AFA12EA8-4C73-4356-865C-4A0ADA5D1AB7}" destId="{E78C2C90-FF7F-4FE8-97F6-2A5907AEC08E}" srcOrd="0" destOrd="0" presId="urn:microsoft.com/office/officeart/2005/8/layout/vList2"/>
    <dgm:cxn modelId="{3D6ACA69-9C3E-412C-BB62-AA8C168D48F3}" srcId="{2D6E4D17-52A4-4F16-981C-1B02FEEFBD7C}" destId="{22EEBEB8-AB37-499E-B069-DE216A4C4FCA}" srcOrd="4" destOrd="0" parTransId="{F8632600-FE5D-4627-A79A-27C70961B9ED}" sibTransId="{9272FBED-C82D-4173-BC88-3F1DCCCD5A25}"/>
    <dgm:cxn modelId="{45226785-080A-4B95-9578-F02F0B5914A3}" srcId="{2D6E4D17-52A4-4F16-981C-1B02FEEFBD7C}" destId="{DB08F672-49BF-49E9-A0C3-7973920ED84D}" srcOrd="3" destOrd="0" parTransId="{FB884983-EFAC-4EEA-8EF7-7A788C9B9A55}" sibTransId="{39C38658-3F97-47C0-8443-37DA1F7414AC}"/>
    <dgm:cxn modelId="{53508D86-5BA0-4017-9742-222E52E716C8}" type="presOf" srcId="{DB08F672-49BF-49E9-A0C3-7973920ED84D}" destId="{F8E94614-521B-4B1E-8552-6544C1A3E104}" srcOrd="0" destOrd="0" presId="urn:microsoft.com/office/officeart/2005/8/layout/vList2"/>
    <dgm:cxn modelId="{1703A793-E853-4EDE-AC40-299F469CE4A6}" type="presOf" srcId="{DF0E22F1-6591-4348-8365-0ABCD5F25490}" destId="{0B517D16-6E53-4C89-9199-A35797CF7FCB}" srcOrd="0" destOrd="0" presId="urn:microsoft.com/office/officeart/2005/8/layout/vList2"/>
    <dgm:cxn modelId="{3D1DE7C0-3E02-4BCB-A40D-D733222CB5E2}" srcId="{2D6E4D17-52A4-4F16-981C-1B02FEEFBD7C}" destId="{AFA12EA8-4C73-4356-865C-4A0ADA5D1AB7}" srcOrd="2" destOrd="0" parTransId="{8BCE9E92-8C69-4103-95BB-6D270F5A101C}" sibTransId="{E538B358-80F1-4A98-9A70-3AB44E8C9A15}"/>
    <dgm:cxn modelId="{54C3AAC9-6376-46B5-B2B1-E772C0DABC49}" srcId="{2D6E4D17-52A4-4F16-981C-1B02FEEFBD7C}" destId="{DF0E22F1-6591-4348-8365-0ABCD5F25490}" srcOrd="0" destOrd="0" parTransId="{7784B38A-8EAB-478D-8396-2449A150D875}" sibTransId="{B480213B-80A6-46AF-9910-1CD9D29EDF68}"/>
    <dgm:cxn modelId="{35251AE6-C2B8-47F7-B9A3-08AFCC23BB38}" srcId="{2D6E4D17-52A4-4F16-981C-1B02FEEFBD7C}" destId="{D31A4474-2D23-43E2-B3FF-94DFF78B1034}" srcOrd="1" destOrd="0" parTransId="{74E450DD-E391-473B-B31F-E13B91A6CE3B}" sibTransId="{82821681-5F78-4283-B56E-1A724982CD82}"/>
    <dgm:cxn modelId="{FF6FD0F9-D61E-4DC4-8D4C-9C0484B002A2}" type="presOf" srcId="{D31A4474-2D23-43E2-B3FF-94DFF78B1034}" destId="{2F5FC72B-4736-4A81-8D21-0A02493F550B}" srcOrd="0" destOrd="0" presId="urn:microsoft.com/office/officeart/2005/8/layout/vList2"/>
    <dgm:cxn modelId="{1D6189FC-6534-42E6-A90B-43438471F60F}" type="presOf" srcId="{2D6E4D17-52A4-4F16-981C-1B02FEEFBD7C}" destId="{8B2253C1-EA4C-4F0E-8F48-87F495A5F079}" srcOrd="0" destOrd="0" presId="urn:microsoft.com/office/officeart/2005/8/layout/vList2"/>
    <dgm:cxn modelId="{44D7FB27-64CF-4230-AFF0-676620348053}" type="presParOf" srcId="{8B2253C1-EA4C-4F0E-8F48-87F495A5F079}" destId="{0B517D16-6E53-4C89-9199-A35797CF7FCB}" srcOrd="0" destOrd="0" presId="urn:microsoft.com/office/officeart/2005/8/layout/vList2"/>
    <dgm:cxn modelId="{2ED19075-6025-4C2A-974A-AE56F2EBC792}" type="presParOf" srcId="{8B2253C1-EA4C-4F0E-8F48-87F495A5F079}" destId="{BAF90E23-923A-419A-BE7A-D708B25F3CE3}" srcOrd="1" destOrd="0" presId="urn:microsoft.com/office/officeart/2005/8/layout/vList2"/>
    <dgm:cxn modelId="{CE57D2E9-6AD0-4052-A33B-8D8C60AC7286}" type="presParOf" srcId="{8B2253C1-EA4C-4F0E-8F48-87F495A5F079}" destId="{2F5FC72B-4736-4A81-8D21-0A02493F550B}" srcOrd="2" destOrd="0" presId="urn:microsoft.com/office/officeart/2005/8/layout/vList2"/>
    <dgm:cxn modelId="{D7E7CA6F-ADF4-48E3-8D67-1DB8360D3625}" type="presParOf" srcId="{8B2253C1-EA4C-4F0E-8F48-87F495A5F079}" destId="{8D9D6B05-A9E4-49DF-B934-1F307E17AB14}" srcOrd="3" destOrd="0" presId="urn:microsoft.com/office/officeart/2005/8/layout/vList2"/>
    <dgm:cxn modelId="{9AA6807A-B8E0-493D-9A23-571E31CF47E8}" type="presParOf" srcId="{8B2253C1-EA4C-4F0E-8F48-87F495A5F079}" destId="{E78C2C90-FF7F-4FE8-97F6-2A5907AEC08E}" srcOrd="4" destOrd="0" presId="urn:microsoft.com/office/officeart/2005/8/layout/vList2"/>
    <dgm:cxn modelId="{9D97162D-B67B-4B24-8C91-F9F60C60F318}" type="presParOf" srcId="{8B2253C1-EA4C-4F0E-8F48-87F495A5F079}" destId="{B2FE639A-823D-4072-9FFB-A703E731C556}" srcOrd="5" destOrd="0" presId="urn:microsoft.com/office/officeart/2005/8/layout/vList2"/>
    <dgm:cxn modelId="{CFB85272-501C-469C-8B93-AE86500E189E}" type="presParOf" srcId="{8B2253C1-EA4C-4F0E-8F48-87F495A5F079}" destId="{F8E94614-521B-4B1E-8552-6544C1A3E104}" srcOrd="6" destOrd="0" presId="urn:microsoft.com/office/officeart/2005/8/layout/vList2"/>
    <dgm:cxn modelId="{B46ED181-7959-4EF9-8E04-1C9E9AC7C3E6}" type="presParOf" srcId="{8B2253C1-EA4C-4F0E-8F48-87F495A5F079}" destId="{386F66C5-2DF3-4C5B-B7CA-C9FD1957568F}" srcOrd="7" destOrd="0" presId="urn:microsoft.com/office/officeart/2005/8/layout/vList2"/>
    <dgm:cxn modelId="{347DF8B9-1347-4CF8-8A7F-7CF237902CCD}" type="presParOf" srcId="{8B2253C1-EA4C-4F0E-8F48-87F495A5F079}" destId="{0927B6E3-6890-4148-980D-0A25CCDB899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CB423F-C075-CC47-A2A4-3DF73351637B}">
      <dsp:nvSpPr>
        <dsp:cNvPr id="0" name=""/>
        <dsp:cNvSpPr/>
      </dsp:nvSpPr>
      <dsp:spPr>
        <a:xfrm>
          <a:off x="72488" y="90158"/>
          <a:ext cx="2425910" cy="110193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Functionally Independent</a:t>
          </a:r>
        </a:p>
      </dsp:txBody>
      <dsp:txXfrm>
        <a:off x="72488" y="90158"/>
        <a:ext cx="2425910" cy="1101939"/>
      </dsp:txXfrm>
    </dsp:sp>
    <dsp:sp modelId="{BCCAF823-55FC-114C-BC23-7D465C512B8B}">
      <dsp:nvSpPr>
        <dsp:cNvPr id="0" name=""/>
        <dsp:cNvSpPr/>
      </dsp:nvSpPr>
      <dsp:spPr>
        <a:xfrm>
          <a:off x="2842758" y="90158"/>
          <a:ext cx="2754828" cy="1101939"/>
        </a:xfrm>
        <a:prstGeom prst="rect">
          <a:avLst/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Guided by the UNDP Evaluation Policy</a:t>
          </a:r>
        </a:p>
      </dsp:txBody>
      <dsp:txXfrm>
        <a:off x="2842758" y="90158"/>
        <a:ext cx="2754828" cy="1101939"/>
      </dsp:txXfrm>
    </dsp:sp>
    <dsp:sp modelId="{DE53B250-E61B-0C46-994D-FAC780D8DCFA}">
      <dsp:nvSpPr>
        <dsp:cNvPr id="0" name=""/>
        <dsp:cNvSpPr/>
      </dsp:nvSpPr>
      <dsp:spPr>
        <a:xfrm>
          <a:off x="6012676" y="160341"/>
          <a:ext cx="3245962" cy="993501"/>
        </a:xfrm>
        <a:prstGeom prst="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Report directly to and is accountable to the EB</a:t>
          </a:r>
        </a:p>
      </dsp:txBody>
      <dsp:txXfrm>
        <a:off x="6012676" y="160341"/>
        <a:ext cx="3245962" cy="99350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94DF8-1A81-4D2E-95FD-137D2FB5589E}">
      <dsp:nvSpPr>
        <dsp:cNvPr id="0" name=""/>
        <dsp:cNvSpPr/>
      </dsp:nvSpPr>
      <dsp:spPr>
        <a:xfrm>
          <a:off x="0" y="252395"/>
          <a:ext cx="3962402" cy="2476501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292607-F8FB-4725-966F-ACFFFB73DEA8}">
      <dsp:nvSpPr>
        <dsp:cNvPr id="0" name=""/>
        <dsp:cNvSpPr/>
      </dsp:nvSpPr>
      <dsp:spPr>
        <a:xfrm>
          <a:off x="390296" y="2094145"/>
          <a:ext cx="91135" cy="911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1FFC46-0898-480B-B691-97E8E380DD81}">
      <dsp:nvSpPr>
        <dsp:cNvPr id="0" name=""/>
        <dsp:cNvSpPr/>
      </dsp:nvSpPr>
      <dsp:spPr>
        <a:xfrm>
          <a:off x="435864" y="2139712"/>
          <a:ext cx="519074" cy="589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91" tIns="0" rIns="0" bIns="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42 ADRs completed since 2012</a:t>
          </a:r>
        </a:p>
      </dsp:txBody>
      <dsp:txXfrm>
        <a:off x="435864" y="2139712"/>
        <a:ext cx="519074" cy="589407"/>
      </dsp:txXfrm>
    </dsp:sp>
    <dsp:sp modelId="{85FE0C24-9C33-4B44-AB31-FEB5190008BC}">
      <dsp:nvSpPr>
        <dsp:cNvPr id="0" name=""/>
        <dsp:cNvSpPr/>
      </dsp:nvSpPr>
      <dsp:spPr>
        <a:xfrm>
          <a:off x="883615" y="1620142"/>
          <a:ext cx="142646" cy="1426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A14573-15E4-4BE5-AFCE-76DCFEE0440E}">
      <dsp:nvSpPr>
        <dsp:cNvPr id="0" name=""/>
        <dsp:cNvSpPr/>
      </dsp:nvSpPr>
      <dsp:spPr>
        <a:xfrm>
          <a:off x="954938" y="1691466"/>
          <a:ext cx="657758" cy="1037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585" tIns="0" rIns="0" bIns="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6 ADRs completed in 2016</a:t>
          </a:r>
        </a:p>
      </dsp:txBody>
      <dsp:txXfrm>
        <a:off x="954938" y="1691466"/>
        <a:ext cx="657758" cy="1037654"/>
      </dsp:txXfrm>
    </dsp:sp>
    <dsp:sp modelId="{3814BE9B-C006-48B9-AA9F-81E2C7A952B4}">
      <dsp:nvSpPr>
        <dsp:cNvPr id="0" name=""/>
        <dsp:cNvSpPr/>
      </dsp:nvSpPr>
      <dsp:spPr>
        <a:xfrm>
          <a:off x="1517599" y="1242228"/>
          <a:ext cx="190195" cy="1901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C724E1-A4C2-4AA1-A40D-43AEF8AA4B70}">
      <dsp:nvSpPr>
        <dsp:cNvPr id="0" name=""/>
        <dsp:cNvSpPr/>
      </dsp:nvSpPr>
      <dsp:spPr>
        <a:xfrm>
          <a:off x="1612697" y="1337326"/>
          <a:ext cx="764743" cy="1391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81" tIns="0" rIns="0" bIns="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8 ADRs completed in 2017</a:t>
          </a:r>
        </a:p>
      </dsp:txBody>
      <dsp:txXfrm>
        <a:off x="1612697" y="1337326"/>
        <a:ext cx="764743" cy="1391793"/>
      </dsp:txXfrm>
    </dsp:sp>
    <dsp:sp modelId="{9579C6BD-C22A-40A2-ADB0-D18F99BC4741}">
      <dsp:nvSpPr>
        <dsp:cNvPr id="0" name=""/>
        <dsp:cNvSpPr/>
      </dsp:nvSpPr>
      <dsp:spPr>
        <a:xfrm>
          <a:off x="2254606" y="947029"/>
          <a:ext cx="245668" cy="2456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C4EDF4-1441-492F-8A3C-2EA5EF3B2856}">
      <dsp:nvSpPr>
        <dsp:cNvPr id="0" name=""/>
        <dsp:cNvSpPr/>
      </dsp:nvSpPr>
      <dsp:spPr>
        <a:xfrm>
          <a:off x="2377441" y="1069864"/>
          <a:ext cx="792480" cy="1659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175" tIns="0" rIns="0" bIns="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14 ICPEs ongoing in 2018 (88% of new CDPs)</a:t>
          </a:r>
        </a:p>
      </dsp:txBody>
      <dsp:txXfrm>
        <a:off x="2377441" y="1069864"/>
        <a:ext cx="792480" cy="1659255"/>
      </dsp:txXfrm>
    </dsp:sp>
    <dsp:sp modelId="{6B3F952D-3298-473D-919E-DE3CB0E10413}">
      <dsp:nvSpPr>
        <dsp:cNvPr id="0" name=""/>
        <dsp:cNvSpPr/>
      </dsp:nvSpPr>
      <dsp:spPr>
        <a:xfrm>
          <a:off x="3013406" y="749900"/>
          <a:ext cx="313029" cy="3130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A54D6B-1314-4C45-9ECF-80F03E6403FE}">
      <dsp:nvSpPr>
        <dsp:cNvPr id="0" name=""/>
        <dsp:cNvSpPr/>
      </dsp:nvSpPr>
      <dsp:spPr>
        <a:xfrm>
          <a:off x="3169921" y="906415"/>
          <a:ext cx="792480" cy="1822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868" tIns="0" rIns="0" bIns="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40 ICPEs planned for  2019 (100% of new CPDs)</a:t>
          </a:r>
        </a:p>
      </dsp:txBody>
      <dsp:txXfrm>
        <a:off x="3169921" y="906415"/>
        <a:ext cx="792480" cy="182270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B9E17-4C44-415F-A0EB-93EDB52DBBD0}">
      <dsp:nvSpPr>
        <dsp:cNvPr id="0" name=""/>
        <dsp:cNvSpPr/>
      </dsp:nvSpPr>
      <dsp:spPr>
        <a:xfrm>
          <a:off x="1793" y="817045"/>
          <a:ext cx="2061093" cy="1030546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Vision for IEO</a:t>
          </a:r>
        </a:p>
      </dsp:txBody>
      <dsp:txXfrm>
        <a:off x="31977" y="847229"/>
        <a:ext cx="2000725" cy="970178"/>
      </dsp:txXfrm>
    </dsp:sp>
    <dsp:sp modelId="{1A2F42D8-540B-41D4-86BB-31656D8066F7}">
      <dsp:nvSpPr>
        <dsp:cNvPr id="0" name=""/>
        <dsp:cNvSpPr/>
      </dsp:nvSpPr>
      <dsp:spPr>
        <a:xfrm>
          <a:off x="207902" y="1847591"/>
          <a:ext cx="206109" cy="7729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1449"/>
              </a:lnTo>
              <a:lnTo>
                <a:pt x="171053" y="641449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D4663-F993-4F27-B3B4-DE239E3EA8E4}">
      <dsp:nvSpPr>
        <dsp:cNvPr id="0" name=""/>
        <dsp:cNvSpPr/>
      </dsp:nvSpPr>
      <dsp:spPr>
        <a:xfrm>
          <a:off x="414011" y="2105228"/>
          <a:ext cx="1648874" cy="1030546"/>
        </a:xfrm>
        <a:prstGeom prst="roundRect">
          <a:avLst>
            <a:gd name="adj" fmla="val 10000"/>
          </a:avLst>
        </a:prstGeom>
        <a:solidFill>
          <a:srgbClr val="5B9BD5">
            <a:hueOff val="-1689636"/>
            <a:satOff val="-4355"/>
            <a:lumOff val="-2941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Advice on strategic directions </a:t>
          </a:r>
        </a:p>
      </dsp:txBody>
      <dsp:txXfrm>
        <a:off x="444195" y="2135412"/>
        <a:ext cx="1588506" cy="970178"/>
      </dsp:txXfrm>
    </dsp:sp>
    <dsp:sp modelId="{34575328-05ED-4659-ACE9-462D62D0F0A2}">
      <dsp:nvSpPr>
        <dsp:cNvPr id="0" name=""/>
        <dsp:cNvSpPr/>
      </dsp:nvSpPr>
      <dsp:spPr>
        <a:xfrm>
          <a:off x="207902" y="1847591"/>
          <a:ext cx="206109" cy="20610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0531"/>
              </a:lnTo>
              <a:lnTo>
                <a:pt x="171053" y="1710531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6B826A-EF5A-40C7-BD8E-B7F7C0DAEEE9}">
      <dsp:nvSpPr>
        <dsp:cNvPr id="0" name=""/>
        <dsp:cNvSpPr/>
      </dsp:nvSpPr>
      <dsp:spPr>
        <a:xfrm>
          <a:off x="414011" y="3393411"/>
          <a:ext cx="1648874" cy="1030546"/>
        </a:xfrm>
        <a:prstGeom prst="roundRect">
          <a:avLst>
            <a:gd name="adj" fmla="val 10000"/>
          </a:avLst>
        </a:prstGeom>
        <a:solidFill>
          <a:srgbClr val="44546A">
            <a:lumMod val="60000"/>
            <a:lumOff val="4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 new vision for the IEO</a:t>
          </a:r>
        </a:p>
      </dsp:txBody>
      <dsp:txXfrm>
        <a:off x="444195" y="3423595"/>
        <a:ext cx="1588506" cy="970178"/>
      </dsp:txXfrm>
    </dsp:sp>
    <dsp:sp modelId="{F8BBF858-83A9-460B-8BAC-329A5D0EECC7}">
      <dsp:nvSpPr>
        <dsp:cNvPr id="0" name=""/>
        <dsp:cNvSpPr/>
      </dsp:nvSpPr>
      <dsp:spPr>
        <a:xfrm>
          <a:off x="207902" y="1847591"/>
          <a:ext cx="206109" cy="3349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9613"/>
              </a:lnTo>
              <a:lnTo>
                <a:pt x="171053" y="2779613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DF409-FFAE-4B79-B3CE-C146F5F1697A}">
      <dsp:nvSpPr>
        <dsp:cNvPr id="0" name=""/>
        <dsp:cNvSpPr/>
      </dsp:nvSpPr>
      <dsp:spPr>
        <a:xfrm>
          <a:off x="414011" y="4681595"/>
          <a:ext cx="1648874" cy="1030546"/>
        </a:xfrm>
        <a:prstGeom prst="roundRect">
          <a:avLst>
            <a:gd name="adj" fmla="val 10000"/>
          </a:avLst>
        </a:prstGeom>
        <a:solidFill>
          <a:srgbClr val="44546A">
            <a:lumMod val="60000"/>
            <a:lumOff val="4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Model </a:t>
          </a:r>
          <a:r>
            <a:rPr lang="en-US" sz="15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Change: from contracting to conducting evaluations</a:t>
          </a:r>
        </a:p>
      </dsp:txBody>
      <dsp:txXfrm>
        <a:off x="444195" y="4711779"/>
        <a:ext cx="1588506" cy="970178"/>
      </dsp:txXfrm>
    </dsp:sp>
    <dsp:sp modelId="{40DF681F-58E1-41D0-B44B-772DEB6D8881}">
      <dsp:nvSpPr>
        <dsp:cNvPr id="0" name=""/>
        <dsp:cNvSpPr/>
      </dsp:nvSpPr>
      <dsp:spPr>
        <a:xfrm>
          <a:off x="2578159" y="817045"/>
          <a:ext cx="2061093" cy="1030546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Independence</a:t>
          </a:r>
          <a:endParaRPr lang="en-US" sz="14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2608343" y="847229"/>
        <a:ext cx="2000725" cy="970178"/>
      </dsp:txXfrm>
    </dsp:sp>
    <dsp:sp modelId="{4970FD6D-307B-45B6-87F7-713FD0E47FA7}">
      <dsp:nvSpPr>
        <dsp:cNvPr id="0" name=""/>
        <dsp:cNvSpPr/>
      </dsp:nvSpPr>
      <dsp:spPr>
        <a:xfrm>
          <a:off x="2784269" y="1847591"/>
          <a:ext cx="206109" cy="7729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1449"/>
              </a:lnTo>
              <a:lnTo>
                <a:pt x="171053" y="641449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40816F-62F5-4A25-8B0B-23093A0423BB}">
      <dsp:nvSpPr>
        <dsp:cNvPr id="0" name=""/>
        <dsp:cNvSpPr/>
      </dsp:nvSpPr>
      <dsp:spPr>
        <a:xfrm>
          <a:off x="2990378" y="2105228"/>
          <a:ext cx="1648874" cy="1030546"/>
        </a:xfrm>
        <a:prstGeom prst="roundRect">
          <a:avLst>
            <a:gd name="adj" fmla="val 10000"/>
          </a:avLst>
        </a:prstGeom>
        <a:solidFill>
          <a:srgbClr val="5B9BD5">
            <a:hueOff val="-1689636"/>
            <a:satOff val="-4355"/>
            <a:lumOff val="-2941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Advice on independence, draft policy</a:t>
          </a:r>
        </a:p>
      </dsp:txBody>
      <dsp:txXfrm>
        <a:off x="3020562" y="2135412"/>
        <a:ext cx="1588506" cy="970178"/>
      </dsp:txXfrm>
    </dsp:sp>
    <dsp:sp modelId="{B1DADDE2-AFC4-4CE5-9930-2C53878712CF}">
      <dsp:nvSpPr>
        <dsp:cNvPr id="0" name=""/>
        <dsp:cNvSpPr/>
      </dsp:nvSpPr>
      <dsp:spPr>
        <a:xfrm>
          <a:off x="2784269" y="1847591"/>
          <a:ext cx="206109" cy="20610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0531"/>
              </a:lnTo>
              <a:lnTo>
                <a:pt x="171053" y="1710531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F634B8-9BF3-4856-9975-58638F6636A8}">
      <dsp:nvSpPr>
        <dsp:cNvPr id="0" name=""/>
        <dsp:cNvSpPr/>
      </dsp:nvSpPr>
      <dsp:spPr>
        <a:xfrm>
          <a:off x="2990378" y="3393411"/>
          <a:ext cx="1648874" cy="1030546"/>
        </a:xfrm>
        <a:prstGeom prst="roundRect">
          <a:avLst>
            <a:gd name="adj" fmla="val 10000"/>
          </a:avLst>
        </a:prstGeom>
        <a:solidFill>
          <a:srgbClr val="44546A">
            <a:lumMod val="60000"/>
            <a:lumOff val="4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Revised Evaluation Policy</a:t>
          </a:r>
        </a:p>
      </dsp:txBody>
      <dsp:txXfrm>
        <a:off x="3020562" y="3423595"/>
        <a:ext cx="1588506" cy="970178"/>
      </dsp:txXfrm>
    </dsp:sp>
    <dsp:sp modelId="{FD57E414-9B6B-4FA7-8581-3673E354A83A}">
      <dsp:nvSpPr>
        <dsp:cNvPr id="0" name=""/>
        <dsp:cNvSpPr/>
      </dsp:nvSpPr>
      <dsp:spPr>
        <a:xfrm>
          <a:off x="2784269" y="1847591"/>
          <a:ext cx="206109" cy="3349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9613"/>
              </a:lnTo>
              <a:lnTo>
                <a:pt x="171053" y="2779613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0E0918-0FAB-40C1-A335-01A1AD8F6755}">
      <dsp:nvSpPr>
        <dsp:cNvPr id="0" name=""/>
        <dsp:cNvSpPr/>
      </dsp:nvSpPr>
      <dsp:spPr>
        <a:xfrm>
          <a:off x="2990378" y="4681595"/>
          <a:ext cx="1648874" cy="1030546"/>
        </a:xfrm>
        <a:prstGeom prst="roundRect">
          <a:avLst>
            <a:gd name="adj" fmla="val 10000"/>
          </a:avLst>
        </a:prstGeom>
        <a:solidFill>
          <a:srgbClr val="44546A">
            <a:lumMod val="60000"/>
            <a:lumOff val="4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Amplified “independence message” through critical evaluations</a:t>
          </a:r>
        </a:p>
      </dsp:txBody>
      <dsp:txXfrm>
        <a:off x="3020562" y="4711779"/>
        <a:ext cx="1588506" cy="970178"/>
      </dsp:txXfrm>
    </dsp:sp>
    <dsp:sp modelId="{13850977-746E-4780-9836-70D13C890561}">
      <dsp:nvSpPr>
        <dsp:cNvPr id="0" name=""/>
        <dsp:cNvSpPr/>
      </dsp:nvSpPr>
      <dsp:spPr>
        <a:xfrm>
          <a:off x="5154526" y="817045"/>
          <a:ext cx="2061093" cy="1030546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Quality </a:t>
          </a:r>
          <a:r>
            <a:rPr lang="en-US" sz="16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Assurance</a:t>
          </a:r>
          <a:endParaRPr lang="en-US" sz="14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5184710" y="847229"/>
        <a:ext cx="2000725" cy="970178"/>
      </dsp:txXfrm>
    </dsp:sp>
    <dsp:sp modelId="{2995C3EF-134B-4D0B-9933-FF18C44F8012}">
      <dsp:nvSpPr>
        <dsp:cNvPr id="0" name=""/>
        <dsp:cNvSpPr/>
      </dsp:nvSpPr>
      <dsp:spPr>
        <a:xfrm>
          <a:off x="5360635" y="1847591"/>
          <a:ext cx="206109" cy="7729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1449"/>
              </a:lnTo>
              <a:lnTo>
                <a:pt x="171053" y="641449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9B3E75-CB1F-487D-A1F1-02C4BD8F5F69}">
      <dsp:nvSpPr>
        <dsp:cNvPr id="0" name=""/>
        <dsp:cNvSpPr/>
      </dsp:nvSpPr>
      <dsp:spPr>
        <a:xfrm>
          <a:off x="5566744" y="2105228"/>
          <a:ext cx="1648874" cy="1030546"/>
        </a:xfrm>
        <a:prstGeom prst="roundRect">
          <a:avLst>
            <a:gd name="adj" fmla="val 10000"/>
          </a:avLst>
        </a:prstGeom>
        <a:solidFill>
          <a:srgbClr val="54CCCD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Advice on methodology; quality assurance of evaluation reports </a:t>
          </a:r>
        </a:p>
      </dsp:txBody>
      <dsp:txXfrm>
        <a:off x="5596928" y="2135412"/>
        <a:ext cx="1588506" cy="970178"/>
      </dsp:txXfrm>
    </dsp:sp>
    <dsp:sp modelId="{18A3B625-47D6-4C42-805B-6740B9633225}">
      <dsp:nvSpPr>
        <dsp:cNvPr id="0" name=""/>
        <dsp:cNvSpPr/>
      </dsp:nvSpPr>
      <dsp:spPr>
        <a:xfrm>
          <a:off x="5360635" y="1847591"/>
          <a:ext cx="206109" cy="20610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0531"/>
              </a:lnTo>
              <a:lnTo>
                <a:pt x="171053" y="1710531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B05C7-F65A-4A71-9C85-9C72D2C19D31}">
      <dsp:nvSpPr>
        <dsp:cNvPr id="0" name=""/>
        <dsp:cNvSpPr/>
      </dsp:nvSpPr>
      <dsp:spPr>
        <a:xfrm>
          <a:off x="5566744" y="3393411"/>
          <a:ext cx="1648874" cy="1030546"/>
        </a:xfrm>
        <a:prstGeom prst="roundRect">
          <a:avLst>
            <a:gd name="adj" fmla="val 10000"/>
          </a:avLst>
        </a:prstGeom>
        <a:solidFill>
          <a:srgbClr val="44546A">
            <a:lumMod val="60000"/>
            <a:lumOff val="4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IEO-led ADRs/ICPEs and thematic evaluations</a:t>
          </a:r>
        </a:p>
      </dsp:txBody>
      <dsp:txXfrm>
        <a:off x="5596928" y="3423595"/>
        <a:ext cx="1588506" cy="970178"/>
      </dsp:txXfrm>
    </dsp:sp>
    <dsp:sp modelId="{453F0AE3-9145-4032-8E62-4B8040923D67}">
      <dsp:nvSpPr>
        <dsp:cNvPr id="0" name=""/>
        <dsp:cNvSpPr/>
      </dsp:nvSpPr>
      <dsp:spPr>
        <a:xfrm>
          <a:off x="7730892" y="817045"/>
          <a:ext cx="2061093" cy="1030546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International</a:t>
          </a:r>
          <a:r>
            <a:rPr lang="en-US" sz="1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visibility</a:t>
          </a:r>
        </a:p>
      </dsp:txBody>
      <dsp:txXfrm>
        <a:off x="7761076" y="847229"/>
        <a:ext cx="2000725" cy="970178"/>
      </dsp:txXfrm>
    </dsp:sp>
    <dsp:sp modelId="{E72272E3-1F66-49BD-A9B7-8A2189AE854B}">
      <dsp:nvSpPr>
        <dsp:cNvPr id="0" name=""/>
        <dsp:cNvSpPr/>
      </dsp:nvSpPr>
      <dsp:spPr>
        <a:xfrm>
          <a:off x="7937001" y="1847591"/>
          <a:ext cx="206109" cy="7729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1449"/>
              </a:lnTo>
              <a:lnTo>
                <a:pt x="171053" y="641449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1EF695-30D5-4445-B246-DFAD1A6D4476}">
      <dsp:nvSpPr>
        <dsp:cNvPr id="0" name=""/>
        <dsp:cNvSpPr/>
      </dsp:nvSpPr>
      <dsp:spPr>
        <a:xfrm>
          <a:off x="8143111" y="2105228"/>
          <a:ext cx="1648874" cy="1030546"/>
        </a:xfrm>
        <a:prstGeom prst="roundRect">
          <a:avLst>
            <a:gd name="adj" fmla="val 10000"/>
          </a:avLst>
        </a:prstGeom>
        <a:solidFill>
          <a:srgbClr val="54CCCD">
            <a:alpha val="89804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Advice and contributions to IEO thinking on strategic issues</a:t>
          </a:r>
        </a:p>
      </dsp:txBody>
      <dsp:txXfrm>
        <a:off x="8173295" y="2135412"/>
        <a:ext cx="1588506" cy="970178"/>
      </dsp:txXfrm>
    </dsp:sp>
    <dsp:sp modelId="{D4C894A5-94E5-4B00-B66E-0E0F9D9C7EAA}">
      <dsp:nvSpPr>
        <dsp:cNvPr id="0" name=""/>
        <dsp:cNvSpPr/>
      </dsp:nvSpPr>
      <dsp:spPr>
        <a:xfrm>
          <a:off x="7937001" y="1847591"/>
          <a:ext cx="206109" cy="20610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0531"/>
              </a:lnTo>
              <a:lnTo>
                <a:pt x="171053" y="1710531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661D4A-7C9A-4D54-BB55-D8D42C8E2101}">
      <dsp:nvSpPr>
        <dsp:cNvPr id="0" name=""/>
        <dsp:cNvSpPr/>
      </dsp:nvSpPr>
      <dsp:spPr>
        <a:xfrm>
          <a:off x="8143111" y="3393411"/>
          <a:ext cx="1648874" cy="1030546"/>
        </a:xfrm>
        <a:prstGeom prst="roundRect">
          <a:avLst>
            <a:gd name="adj" fmla="val 10000"/>
          </a:avLst>
        </a:prstGeom>
        <a:solidFill>
          <a:srgbClr val="44546A">
            <a:lumMod val="60000"/>
            <a:lumOff val="4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NEC Conferences expanded</a:t>
          </a:r>
        </a:p>
      </dsp:txBody>
      <dsp:txXfrm>
        <a:off x="8173295" y="3423595"/>
        <a:ext cx="1588506" cy="970178"/>
      </dsp:txXfrm>
    </dsp:sp>
    <dsp:sp modelId="{15F34CE5-AD75-4450-A19A-484AD826E4C5}">
      <dsp:nvSpPr>
        <dsp:cNvPr id="0" name=""/>
        <dsp:cNvSpPr/>
      </dsp:nvSpPr>
      <dsp:spPr>
        <a:xfrm>
          <a:off x="7937001" y="1847591"/>
          <a:ext cx="206109" cy="3349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9613"/>
              </a:lnTo>
              <a:lnTo>
                <a:pt x="171053" y="2779613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08CBE5-6CA2-490A-BF82-7C7A6FB2FB1D}">
      <dsp:nvSpPr>
        <dsp:cNvPr id="0" name=""/>
        <dsp:cNvSpPr/>
      </dsp:nvSpPr>
      <dsp:spPr>
        <a:xfrm>
          <a:off x="8143111" y="4681595"/>
          <a:ext cx="1648874" cy="1030546"/>
        </a:xfrm>
        <a:prstGeom prst="roundRect">
          <a:avLst>
            <a:gd name="adj" fmla="val 10000"/>
          </a:avLst>
        </a:prstGeom>
        <a:solidFill>
          <a:srgbClr val="44546A">
            <a:lumMod val="60000"/>
            <a:lumOff val="4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Greater engagement with global evaluation networks and platforms</a:t>
          </a:r>
        </a:p>
      </dsp:txBody>
      <dsp:txXfrm>
        <a:off x="8173295" y="4711779"/>
        <a:ext cx="1588506" cy="97017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BE6BC5-0071-4200-9C73-8734E8E79AD4}">
      <dsp:nvSpPr>
        <dsp:cNvPr id="0" name=""/>
        <dsp:cNvSpPr/>
      </dsp:nvSpPr>
      <dsp:spPr>
        <a:xfrm>
          <a:off x="0" y="1753"/>
          <a:ext cx="3430782" cy="0"/>
        </a:xfrm>
        <a:prstGeom prst="line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83CE16-6EC7-42F9-B511-DC9EB8312A82}">
      <dsp:nvSpPr>
        <dsp:cNvPr id="0" name=""/>
        <dsp:cNvSpPr/>
      </dsp:nvSpPr>
      <dsp:spPr>
        <a:xfrm>
          <a:off x="0" y="1753"/>
          <a:ext cx="3430782" cy="597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Evaluation Reports</a:t>
          </a:r>
        </a:p>
      </dsp:txBody>
      <dsp:txXfrm>
        <a:off x="0" y="1753"/>
        <a:ext cx="3430782" cy="597903"/>
      </dsp:txXfrm>
    </dsp:sp>
    <dsp:sp modelId="{6AA92181-3580-41F1-8B5F-E29F97D2B997}">
      <dsp:nvSpPr>
        <dsp:cNvPr id="0" name=""/>
        <dsp:cNvSpPr/>
      </dsp:nvSpPr>
      <dsp:spPr>
        <a:xfrm>
          <a:off x="0" y="599656"/>
          <a:ext cx="3430782" cy="0"/>
        </a:xfrm>
        <a:prstGeom prst="line">
          <a:avLst/>
        </a:prstGeom>
        <a:solidFill>
          <a:schemeClr val="accent5">
            <a:alpha val="90000"/>
            <a:hueOff val="0"/>
            <a:satOff val="0"/>
            <a:lumOff val="0"/>
            <a:alphaOff val="-800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-8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0F4C46-030B-4A83-B282-0C674D4F9A9C}">
      <dsp:nvSpPr>
        <dsp:cNvPr id="0" name=""/>
        <dsp:cNvSpPr/>
      </dsp:nvSpPr>
      <dsp:spPr>
        <a:xfrm>
          <a:off x="0" y="599656"/>
          <a:ext cx="3430782" cy="597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Annual Report (Illustrated) </a:t>
          </a:r>
        </a:p>
      </dsp:txBody>
      <dsp:txXfrm>
        <a:off x="0" y="599656"/>
        <a:ext cx="3430782" cy="597903"/>
      </dsp:txXfrm>
    </dsp:sp>
    <dsp:sp modelId="{1CECC61E-6914-41A9-8923-F1D3484FE4C1}">
      <dsp:nvSpPr>
        <dsp:cNvPr id="0" name=""/>
        <dsp:cNvSpPr/>
      </dsp:nvSpPr>
      <dsp:spPr>
        <a:xfrm>
          <a:off x="0" y="1197559"/>
          <a:ext cx="3430782" cy="0"/>
        </a:xfrm>
        <a:prstGeom prst="line">
          <a:avLst/>
        </a:prstGeom>
        <a:solidFill>
          <a:schemeClr val="accent5">
            <a:alpha val="90000"/>
            <a:hueOff val="0"/>
            <a:satOff val="0"/>
            <a:lumOff val="0"/>
            <a:alphaOff val="-1600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-16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47F626-CBAA-4784-B768-722433D1B1EF}">
      <dsp:nvSpPr>
        <dsp:cNvPr id="0" name=""/>
        <dsp:cNvSpPr/>
      </dsp:nvSpPr>
      <dsp:spPr>
        <a:xfrm>
          <a:off x="0" y="1197559"/>
          <a:ext cx="3430782" cy="597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Videos</a:t>
          </a:r>
        </a:p>
      </dsp:txBody>
      <dsp:txXfrm>
        <a:off x="0" y="1197559"/>
        <a:ext cx="3430782" cy="597903"/>
      </dsp:txXfrm>
    </dsp:sp>
    <dsp:sp modelId="{9F6BD809-970F-45A0-8A8A-044DC2702A7A}">
      <dsp:nvSpPr>
        <dsp:cNvPr id="0" name=""/>
        <dsp:cNvSpPr/>
      </dsp:nvSpPr>
      <dsp:spPr>
        <a:xfrm>
          <a:off x="0" y="1795462"/>
          <a:ext cx="3430782" cy="0"/>
        </a:xfrm>
        <a:prstGeom prst="line">
          <a:avLst/>
        </a:prstGeom>
        <a:solidFill>
          <a:schemeClr val="accent5">
            <a:alpha val="90000"/>
            <a:hueOff val="0"/>
            <a:satOff val="0"/>
            <a:lumOff val="0"/>
            <a:alphaOff val="-2400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-24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8B7224-E0BC-4D94-8983-CFF0A44967D9}">
      <dsp:nvSpPr>
        <dsp:cNvPr id="0" name=""/>
        <dsp:cNvSpPr/>
      </dsp:nvSpPr>
      <dsp:spPr>
        <a:xfrm>
          <a:off x="0" y="1795462"/>
          <a:ext cx="3430782" cy="597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Infographics/Data Visualizations</a:t>
          </a:r>
        </a:p>
      </dsp:txBody>
      <dsp:txXfrm>
        <a:off x="0" y="1795462"/>
        <a:ext cx="3430782" cy="597903"/>
      </dsp:txXfrm>
    </dsp:sp>
    <dsp:sp modelId="{060A1E19-B130-4AE5-AA64-4A6F394221EF}">
      <dsp:nvSpPr>
        <dsp:cNvPr id="0" name=""/>
        <dsp:cNvSpPr/>
      </dsp:nvSpPr>
      <dsp:spPr>
        <a:xfrm>
          <a:off x="0" y="2393365"/>
          <a:ext cx="3430782" cy="0"/>
        </a:xfrm>
        <a:prstGeom prst="line">
          <a:avLst/>
        </a:prstGeom>
        <a:solidFill>
          <a:schemeClr val="accent5">
            <a:alpha val="90000"/>
            <a:hueOff val="0"/>
            <a:satOff val="0"/>
            <a:lumOff val="0"/>
            <a:alphaOff val="-3200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-32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A52E5C-C131-4B7E-9889-1E20846622C9}">
      <dsp:nvSpPr>
        <dsp:cNvPr id="0" name=""/>
        <dsp:cNvSpPr/>
      </dsp:nvSpPr>
      <dsp:spPr>
        <a:xfrm>
          <a:off x="0" y="2393365"/>
          <a:ext cx="3430782" cy="597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Newsletters</a:t>
          </a:r>
        </a:p>
      </dsp:txBody>
      <dsp:txXfrm>
        <a:off x="0" y="2393365"/>
        <a:ext cx="3430782" cy="597903"/>
      </dsp:txXfrm>
    </dsp:sp>
    <dsp:sp modelId="{7E75A187-3721-4096-904A-635C30277DF0}">
      <dsp:nvSpPr>
        <dsp:cNvPr id="0" name=""/>
        <dsp:cNvSpPr/>
      </dsp:nvSpPr>
      <dsp:spPr>
        <a:xfrm>
          <a:off x="0" y="2991268"/>
          <a:ext cx="3430782" cy="0"/>
        </a:xfrm>
        <a:prstGeom prst="line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24E1BA-134A-432F-9174-079BB7989094}">
      <dsp:nvSpPr>
        <dsp:cNvPr id="0" name=""/>
        <dsp:cNvSpPr/>
      </dsp:nvSpPr>
      <dsp:spPr>
        <a:xfrm>
          <a:off x="0" y="2991268"/>
          <a:ext cx="3430782" cy="597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Social Media </a:t>
          </a:r>
        </a:p>
      </dsp:txBody>
      <dsp:txXfrm>
        <a:off x="0" y="2991268"/>
        <a:ext cx="3430782" cy="5979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2ABADE-AACB-4475-84D0-DA7C0BC05843}">
      <dsp:nvSpPr>
        <dsp:cNvPr id="0" name=""/>
        <dsp:cNvSpPr/>
      </dsp:nvSpPr>
      <dsp:spPr>
        <a:xfrm>
          <a:off x="2749557" y="0"/>
          <a:ext cx="892591" cy="5950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Directorate</a:t>
          </a:r>
        </a:p>
      </dsp:txBody>
      <dsp:txXfrm>
        <a:off x="2766986" y="17429"/>
        <a:ext cx="857733" cy="560203"/>
      </dsp:txXfrm>
    </dsp:sp>
    <dsp:sp modelId="{3846F784-178B-4E89-856A-4707E13A6D2A}">
      <dsp:nvSpPr>
        <dsp:cNvPr id="0" name=""/>
        <dsp:cNvSpPr/>
      </dsp:nvSpPr>
      <dsp:spPr>
        <a:xfrm>
          <a:off x="1455299" y="595061"/>
          <a:ext cx="1740554" cy="238024"/>
        </a:xfrm>
        <a:custGeom>
          <a:avLst/>
          <a:gdLst/>
          <a:ahLst/>
          <a:cxnLst/>
          <a:rect l="0" t="0" r="0" b="0"/>
          <a:pathLst>
            <a:path>
              <a:moveTo>
                <a:pt x="1740554" y="0"/>
              </a:moveTo>
              <a:lnTo>
                <a:pt x="1740554" y="119012"/>
              </a:lnTo>
              <a:lnTo>
                <a:pt x="0" y="119012"/>
              </a:lnTo>
              <a:lnTo>
                <a:pt x="0" y="23802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C53CD-D736-4BA8-96A3-52D2E5512658}">
      <dsp:nvSpPr>
        <dsp:cNvPr id="0" name=""/>
        <dsp:cNvSpPr/>
      </dsp:nvSpPr>
      <dsp:spPr>
        <a:xfrm>
          <a:off x="1009003" y="833085"/>
          <a:ext cx="892591" cy="5950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Country  Programme Section</a:t>
          </a:r>
        </a:p>
      </dsp:txBody>
      <dsp:txXfrm>
        <a:off x="1026432" y="850514"/>
        <a:ext cx="857733" cy="560203"/>
      </dsp:txXfrm>
    </dsp:sp>
    <dsp:sp modelId="{4DDA54B1-F451-4344-B652-F01E8EB5566D}">
      <dsp:nvSpPr>
        <dsp:cNvPr id="0" name=""/>
        <dsp:cNvSpPr/>
      </dsp:nvSpPr>
      <dsp:spPr>
        <a:xfrm>
          <a:off x="2615668" y="595061"/>
          <a:ext cx="580184" cy="238024"/>
        </a:xfrm>
        <a:custGeom>
          <a:avLst/>
          <a:gdLst/>
          <a:ahLst/>
          <a:cxnLst/>
          <a:rect l="0" t="0" r="0" b="0"/>
          <a:pathLst>
            <a:path>
              <a:moveTo>
                <a:pt x="580184" y="0"/>
              </a:moveTo>
              <a:lnTo>
                <a:pt x="580184" y="119012"/>
              </a:lnTo>
              <a:lnTo>
                <a:pt x="0" y="119012"/>
              </a:lnTo>
              <a:lnTo>
                <a:pt x="0" y="23802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E15989-F75B-409E-8084-7E5279901EED}">
      <dsp:nvSpPr>
        <dsp:cNvPr id="0" name=""/>
        <dsp:cNvSpPr/>
      </dsp:nvSpPr>
      <dsp:spPr>
        <a:xfrm>
          <a:off x="2169372" y="833085"/>
          <a:ext cx="892591" cy="5950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Corporate / Thematic Evaluation Section</a:t>
          </a:r>
        </a:p>
      </dsp:txBody>
      <dsp:txXfrm>
        <a:off x="2186801" y="850514"/>
        <a:ext cx="857733" cy="560203"/>
      </dsp:txXfrm>
    </dsp:sp>
    <dsp:sp modelId="{A73741BF-8941-4B82-92D7-0FA4D1BDB1A1}">
      <dsp:nvSpPr>
        <dsp:cNvPr id="0" name=""/>
        <dsp:cNvSpPr/>
      </dsp:nvSpPr>
      <dsp:spPr>
        <a:xfrm>
          <a:off x="3195853" y="595061"/>
          <a:ext cx="580184" cy="2380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012"/>
              </a:lnTo>
              <a:lnTo>
                <a:pt x="580184" y="119012"/>
              </a:lnTo>
              <a:lnTo>
                <a:pt x="580184" y="23802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2A9561-F56B-4824-8779-4056C97667E5}">
      <dsp:nvSpPr>
        <dsp:cNvPr id="0" name=""/>
        <dsp:cNvSpPr/>
      </dsp:nvSpPr>
      <dsp:spPr>
        <a:xfrm>
          <a:off x="3329742" y="833085"/>
          <a:ext cx="892591" cy="5950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Capacity Development Section</a:t>
          </a:r>
        </a:p>
      </dsp:txBody>
      <dsp:txXfrm>
        <a:off x="3347171" y="850514"/>
        <a:ext cx="857733" cy="560203"/>
      </dsp:txXfrm>
    </dsp:sp>
    <dsp:sp modelId="{C2EC94F9-72AE-4AD2-A94B-629EE4AFD090}">
      <dsp:nvSpPr>
        <dsp:cNvPr id="0" name=""/>
        <dsp:cNvSpPr/>
      </dsp:nvSpPr>
      <dsp:spPr>
        <a:xfrm>
          <a:off x="3195853" y="595061"/>
          <a:ext cx="1740554" cy="2380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012"/>
              </a:lnTo>
              <a:lnTo>
                <a:pt x="1740554" y="119012"/>
              </a:lnTo>
              <a:lnTo>
                <a:pt x="1740554" y="23802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91B9E-A73B-4464-BB95-9798FC5AEB57}">
      <dsp:nvSpPr>
        <dsp:cNvPr id="0" name=""/>
        <dsp:cNvSpPr/>
      </dsp:nvSpPr>
      <dsp:spPr>
        <a:xfrm>
          <a:off x="4490111" y="833085"/>
          <a:ext cx="892591" cy="5950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Operations Section</a:t>
          </a:r>
        </a:p>
      </dsp:txBody>
      <dsp:txXfrm>
        <a:off x="4507540" y="850514"/>
        <a:ext cx="857733" cy="5602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C3112-538D-415A-8C16-5AC51F00B615}">
      <dsp:nvSpPr>
        <dsp:cNvPr id="0" name=""/>
        <dsp:cNvSpPr/>
      </dsp:nvSpPr>
      <dsp:spPr>
        <a:xfrm>
          <a:off x="2068" y="293936"/>
          <a:ext cx="909524" cy="90952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62F406-A56B-4F46-8D4A-30EE197E0D08}">
      <dsp:nvSpPr>
        <dsp:cNvPr id="0" name=""/>
        <dsp:cNvSpPr/>
      </dsp:nvSpPr>
      <dsp:spPr>
        <a:xfrm>
          <a:off x="150130" y="839651"/>
          <a:ext cx="909524" cy="9095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UNDP’s evaluation policy adopted in 2006</a:t>
          </a:r>
        </a:p>
      </dsp:txBody>
      <dsp:txXfrm>
        <a:off x="176769" y="866290"/>
        <a:ext cx="856246" cy="856246"/>
      </dsp:txXfrm>
    </dsp:sp>
    <dsp:sp modelId="{CA00F9D1-195F-4775-A6C4-622B6211FB7C}">
      <dsp:nvSpPr>
        <dsp:cNvPr id="0" name=""/>
        <dsp:cNvSpPr/>
      </dsp:nvSpPr>
      <dsp:spPr>
        <a:xfrm>
          <a:off x="1086787" y="639425"/>
          <a:ext cx="175194" cy="2185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1086787" y="683134"/>
        <a:ext cx="122636" cy="131128"/>
      </dsp:txXfrm>
    </dsp:sp>
    <dsp:sp modelId="{DB5E02A7-100E-4A2C-839B-F20ED5F075A6}">
      <dsp:nvSpPr>
        <dsp:cNvPr id="0" name=""/>
        <dsp:cNvSpPr/>
      </dsp:nvSpPr>
      <dsp:spPr>
        <a:xfrm>
          <a:off x="1412148" y="293936"/>
          <a:ext cx="909524" cy="90952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D7BB19-3C37-4A22-BC5C-64367FD50F48}">
      <dsp:nvSpPr>
        <dsp:cNvPr id="0" name=""/>
        <dsp:cNvSpPr/>
      </dsp:nvSpPr>
      <dsp:spPr>
        <a:xfrm>
          <a:off x="1560210" y="839651"/>
          <a:ext cx="909524" cy="9095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2010- Review of UNDP evaluation policy</a:t>
          </a:r>
        </a:p>
      </dsp:txBody>
      <dsp:txXfrm>
        <a:off x="1586849" y="866290"/>
        <a:ext cx="856246" cy="856246"/>
      </dsp:txXfrm>
    </dsp:sp>
    <dsp:sp modelId="{95854079-79F2-4033-AB9F-FE71217939C2}">
      <dsp:nvSpPr>
        <dsp:cNvPr id="0" name=""/>
        <dsp:cNvSpPr/>
      </dsp:nvSpPr>
      <dsp:spPr>
        <a:xfrm>
          <a:off x="2496867" y="639425"/>
          <a:ext cx="175194" cy="2185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2496867" y="683134"/>
        <a:ext cx="122636" cy="131128"/>
      </dsp:txXfrm>
    </dsp:sp>
    <dsp:sp modelId="{7E8A6FE7-4AEE-4639-AB48-0BBA71F3C444}">
      <dsp:nvSpPr>
        <dsp:cNvPr id="0" name=""/>
        <dsp:cNvSpPr/>
      </dsp:nvSpPr>
      <dsp:spPr>
        <a:xfrm>
          <a:off x="2822229" y="293936"/>
          <a:ext cx="909524" cy="90952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C2E16A-B288-4B55-B364-57749EE6D019}">
      <dsp:nvSpPr>
        <dsp:cNvPr id="0" name=""/>
        <dsp:cNvSpPr/>
      </dsp:nvSpPr>
      <dsp:spPr>
        <a:xfrm>
          <a:off x="2970291" y="839651"/>
          <a:ext cx="909524" cy="9095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2010- Adoption of new UNDP evaluation policy</a:t>
          </a:r>
        </a:p>
      </dsp:txBody>
      <dsp:txXfrm>
        <a:off x="2996930" y="866290"/>
        <a:ext cx="856246" cy="856246"/>
      </dsp:txXfrm>
    </dsp:sp>
    <dsp:sp modelId="{2C1165E8-6393-4D1F-A2BC-678A60FB7136}">
      <dsp:nvSpPr>
        <dsp:cNvPr id="0" name=""/>
        <dsp:cNvSpPr/>
      </dsp:nvSpPr>
      <dsp:spPr>
        <a:xfrm>
          <a:off x="3906948" y="639425"/>
          <a:ext cx="175194" cy="2185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3906948" y="683134"/>
        <a:ext cx="122636" cy="131128"/>
      </dsp:txXfrm>
    </dsp:sp>
    <dsp:sp modelId="{DBD1FBF3-FACB-4110-ABD3-30A81CFCD01B}">
      <dsp:nvSpPr>
        <dsp:cNvPr id="0" name=""/>
        <dsp:cNvSpPr/>
      </dsp:nvSpPr>
      <dsp:spPr>
        <a:xfrm>
          <a:off x="4232309" y="293936"/>
          <a:ext cx="909524" cy="90952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7A53BD-89A4-47C1-97ED-B01A737EDA09}">
      <dsp:nvSpPr>
        <dsp:cNvPr id="0" name=""/>
        <dsp:cNvSpPr/>
      </dsp:nvSpPr>
      <dsp:spPr>
        <a:xfrm>
          <a:off x="4380371" y="839651"/>
          <a:ext cx="909524" cy="9095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2014- Review of UNDP evaluation policy</a:t>
          </a:r>
        </a:p>
      </dsp:txBody>
      <dsp:txXfrm>
        <a:off x="4407010" y="866290"/>
        <a:ext cx="856246" cy="856246"/>
      </dsp:txXfrm>
    </dsp:sp>
    <dsp:sp modelId="{A8E49DE6-182D-421D-A22F-187163A11379}">
      <dsp:nvSpPr>
        <dsp:cNvPr id="0" name=""/>
        <dsp:cNvSpPr/>
      </dsp:nvSpPr>
      <dsp:spPr>
        <a:xfrm>
          <a:off x="5317028" y="639425"/>
          <a:ext cx="175194" cy="2185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5317028" y="683134"/>
        <a:ext cx="122636" cy="131128"/>
      </dsp:txXfrm>
    </dsp:sp>
    <dsp:sp modelId="{DE4EB3A4-AA10-4C16-A088-4F0C56D43A16}">
      <dsp:nvSpPr>
        <dsp:cNvPr id="0" name=""/>
        <dsp:cNvSpPr/>
      </dsp:nvSpPr>
      <dsp:spPr>
        <a:xfrm>
          <a:off x="5642389" y="293936"/>
          <a:ext cx="909524" cy="90952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7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A2BCEA-3AD0-4FBD-B33A-53B219B3CFA6}">
      <dsp:nvSpPr>
        <dsp:cNvPr id="0" name=""/>
        <dsp:cNvSpPr/>
      </dsp:nvSpPr>
      <dsp:spPr>
        <a:xfrm>
          <a:off x="5790451" y="839651"/>
          <a:ext cx="909524" cy="9095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2016- Adoption of new UNDP evaluation Policy</a:t>
          </a:r>
        </a:p>
      </dsp:txBody>
      <dsp:txXfrm>
        <a:off x="5817090" y="866290"/>
        <a:ext cx="856246" cy="856246"/>
      </dsp:txXfrm>
    </dsp:sp>
    <dsp:sp modelId="{3CE5E3A4-1729-47B2-91B7-03E7BAE4C5F1}">
      <dsp:nvSpPr>
        <dsp:cNvPr id="0" name=""/>
        <dsp:cNvSpPr/>
      </dsp:nvSpPr>
      <dsp:spPr>
        <a:xfrm>
          <a:off x="6727108" y="639425"/>
          <a:ext cx="175194" cy="2185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6727108" y="683134"/>
        <a:ext cx="122636" cy="131128"/>
      </dsp:txXfrm>
    </dsp:sp>
    <dsp:sp modelId="{6A0EC094-A4B3-4C62-809E-11629DCA9024}">
      <dsp:nvSpPr>
        <dsp:cNvPr id="0" name=""/>
        <dsp:cNvSpPr/>
      </dsp:nvSpPr>
      <dsp:spPr>
        <a:xfrm>
          <a:off x="7052469" y="293936"/>
          <a:ext cx="909524" cy="90952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8"/>
          <a:srcRect/>
          <a:stretch>
            <a:fillRect l="-8000" r="-8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03E15A-D238-49BE-BED5-7DE5C671E65B}">
      <dsp:nvSpPr>
        <dsp:cNvPr id="0" name=""/>
        <dsp:cNvSpPr/>
      </dsp:nvSpPr>
      <dsp:spPr>
        <a:xfrm>
          <a:off x="7200531" y="839651"/>
          <a:ext cx="909524" cy="9095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2019 – Adoption of the Revised Evaluation Policy</a:t>
          </a:r>
        </a:p>
      </dsp:txBody>
      <dsp:txXfrm>
        <a:off x="7227170" y="866290"/>
        <a:ext cx="856246" cy="8562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7EE686-6627-496E-918E-4628663D65A9}">
      <dsp:nvSpPr>
        <dsp:cNvPr id="0" name=""/>
        <dsp:cNvSpPr/>
      </dsp:nvSpPr>
      <dsp:spPr>
        <a:xfrm>
          <a:off x="0" y="0"/>
          <a:ext cx="1062042" cy="16148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Enhanced independence of UNDP’s evaluation function </a:t>
          </a:r>
        </a:p>
      </dsp:txBody>
      <dsp:txXfrm>
        <a:off x="31106" y="31106"/>
        <a:ext cx="999830" cy="1552673"/>
      </dsp:txXfrm>
    </dsp:sp>
    <dsp:sp modelId="{44F54840-D858-4901-9447-5D831C95D9B4}">
      <dsp:nvSpPr>
        <dsp:cNvPr id="0" name=""/>
        <dsp:cNvSpPr/>
      </dsp:nvSpPr>
      <dsp:spPr>
        <a:xfrm>
          <a:off x="1244531" y="0"/>
          <a:ext cx="1062042" cy="16148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Committed budget allocation for UNDP’s evaluation function (1% vs. 0.2%)</a:t>
          </a:r>
        </a:p>
      </dsp:txBody>
      <dsp:txXfrm>
        <a:off x="1275637" y="31106"/>
        <a:ext cx="999830" cy="1552673"/>
      </dsp:txXfrm>
    </dsp:sp>
    <dsp:sp modelId="{9F1241FC-9E71-4C83-960F-4415CEA19F0A}">
      <dsp:nvSpPr>
        <dsp:cNvPr id="0" name=""/>
        <dsp:cNvSpPr/>
      </dsp:nvSpPr>
      <dsp:spPr>
        <a:xfrm>
          <a:off x="2484997" y="0"/>
          <a:ext cx="1062042" cy="16148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Expanded reporting &amp; tracking of management responses, including IEO spot-checking</a:t>
          </a:r>
        </a:p>
      </dsp:txBody>
      <dsp:txXfrm>
        <a:off x="2516103" y="31106"/>
        <a:ext cx="999830" cy="1552673"/>
      </dsp:txXfrm>
    </dsp:sp>
    <dsp:sp modelId="{6C170553-3EB2-42C0-BB0F-061015554AC5}">
      <dsp:nvSpPr>
        <dsp:cNvPr id="0" name=""/>
        <dsp:cNvSpPr/>
      </dsp:nvSpPr>
      <dsp:spPr>
        <a:xfrm>
          <a:off x="3725463" y="0"/>
          <a:ext cx="1062042" cy="16148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New Audit and Evaluation Advisory Committee (AEAC) </a:t>
          </a:r>
        </a:p>
      </dsp:txBody>
      <dsp:txXfrm>
        <a:off x="3756569" y="31106"/>
        <a:ext cx="999830" cy="1552673"/>
      </dsp:txXfrm>
    </dsp:sp>
    <dsp:sp modelId="{A0250723-21F7-45B9-894B-0E2F04AEA903}">
      <dsp:nvSpPr>
        <dsp:cNvPr id="0" name=""/>
        <dsp:cNvSpPr/>
      </dsp:nvSpPr>
      <dsp:spPr>
        <a:xfrm>
          <a:off x="4965929" y="0"/>
          <a:ext cx="1062042" cy="16148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Expanded services of IEO’s evaluation advisory panel to include support to UNDP at headquarter &amp; regional levels</a:t>
          </a:r>
        </a:p>
      </dsp:txBody>
      <dsp:txXfrm>
        <a:off x="4997035" y="31106"/>
        <a:ext cx="999830" cy="1552673"/>
      </dsp:txXfrm>
    </dsp:sp>
    <dsp:sp modelId="{D3F7B72A-A93C-4A58-952E-67F1B2110520}">
      <dsp:nvSpPr>
        <dsp:cNvPr id="0" name=""/>
        <dsp:cNvSpPr/>
      </dsp:nvSpPr>
      <dsp:spPr>
        <a:xfrm>
          <a:off x="6206395" y="0"/>
          <a:ext cx="1062042" cy="16148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Director of the IEO reports to the Executive Board and is limited to a single five year term at UNDP</a:t>
          </a:r>
        </a:p>
      </dsp:txBody>
      <dsp:txXfrm>
        <a:off x="6237501" y="31106"/>
        <a:ext cx="999830" cy="1552673"/>
      </dsp:txXfrm>
    </dsp:sp>
    <dsp:sp modelId="{46D70932-14C4-4FB6-8C76-F63FCEA5CAC0}">
      <dsp:nvSpPr>
        <dsp:cNvPr id="0" name=""/>
        <dsp:cNvSpPr/>
      </dsp:nvSpPr>
      <dsp:spPr>
        <a:xfrm>
          <a:off x="7446860" y="0"/>
          <a:ext cx="1062042" cy="16148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Increase in the percentage of resources reserved for the work of the Independent Evaluation Office from 0.2% to 0.3% </a:t>
          </a:r>
          <a:endParaRPr lang="en-US" sz="1100" kern="1200" dirty="0"/>
        </a:p>
      </dsp:txBody>
      <dsp:txXfrm>
        <a:off x="7477966" y="31106"/>
        <a:ext cx="999830" cy="15526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4C3FBF-71B9-44CC-A77C-E47E5CE9E9FB}">
      <dsp:nvSpPr>
        <dsp:cNvPr id="0" name=""/>
        <dsp:cNvSpPr/>
      </dsp:nvSpPr>
      <dsp:spPr>
        <a:xfrm>
          <a:off x="1292" y="1054"/>
          <a:ext cx="7996874" cy="817674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IEO oversight of the decentralized evaluation under the Revised Evaluation Policy</a:t>
          </a:r>
        </a:p>
      </dsp:txBody>
      <dsp:txXfrm>
        <a:off x="25241" y="25003"/>
        <a:ext cx="7948976" cy="769776"/>
      </dsp:txXfrm>
    </dsp:sp>
    <dsp:sp modelId="{ACCE4BC7-1ADF-4F15-A2EE-11AEB5AFA6C3}">
      <dsp:nvSpPr>
        <dsp:cNvPr id="0" name=""/>
        <dsp:cNvSpPr/>
      </dsp:nvSpPr>
      <dsp:spPr>
        <a:xfrm>
          <a:off x="1292" y="1098272"/>
          <a:ext cx="1880732" cy="182459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Assessment of regional and country offices</a:t>
          </a:r>
        </a:p>
      </dsp:txBody>
      <dsp:txXfrm>
        <a:off x="54733" y="1151713"/>
        <a:ext cx="1773850" cy="1717714"/>
      </dsp:txXfrm>
    </dsp:sp>
    <dsp:sp modelId="{B6004237-E819-4A96-A6FD-929C28B07DB8}">
      <dsp:nvSpPr>
        <dsp:cNvPr id="0" name=""/>
        <dsp:cNvSpPr/>
      </dsp:nvSpPr>
      <dsp:spPr>
        <a:xfrm>
          <a:off x="2040006" y="1098272"/>
          <a:ext cx="1880732" cy="182459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Participation in the recruitment of independent evaluators</a:t>
          </a:r>
        </a:p>
      </dsp:txBody>
      <dsp:txXfrm>
        <a:off x="2093447" y="1151713"/>
        <a:ext cx="1773850" cy="1717714"/>
      </dsp:txXfrm>
    </dsp:sp>
    <dsp:sp modelId="{EE98CE54-066A-4130-99DF-746A310D646D}">
      <dsp:nvSpPr>
        <dsp:cNvPr id="0" name=""/>
        <dsp:cNvSpPr/>
      </dsp:nvSpPr>
      <dsp:spPr>
        <a:xfrm>
          <a:off x="4078720" y="1098272"/>
          <a:ext cx="1880732" cy="182459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Assess the quality and utility of evaluations commissioned; </a:t>
          </a:r>
        </a:p>
      </dsp:txBody>
      <dsp:txXfrm>
        <a:off x="4132161" y="1151713"/>
        <a:ext cx="1773850" cy="1717714"/>
      </dsp:txXfrm>
    </dsp:sp>
    <dsp:sp modelId="{F7EEA69F-E29E-4144-B796-ED4A5364E37E}">
      <dsp:nvSpPr>
        <dsp:cNvPr id="0" name=""/>
        <dsp:cNvSpPr/>
      </dsp:nvSpPr>
      <dsp:spPr>
        <a:xfrm>
          <a:off x="6117434" y="1098272"/>
          <a:ext cx="1880732" cy="182459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Support capacity building on evaluation</a:t>
          </a:r>
        </a:p>
      </dsp:txBody>
      <dsp:txXfrm>
        <a:off x="6170875" y="1151713"/>
        <a:ext cx="1773850" cy="17177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CFC1B8-016C-4008-BD2E-40E74DF9CAEF}">
      <dsp:nvSpPr>
        <dsp:cNvPr id="0" name=""/>
        <dsp:cNvSpPr/>
      </dsp:nvSpPr>
      <dsp:spPr>
        <a:xfrm>
          <a:off x="8443" y="87653"/>
          <a:ext cx="1747886" cy="14420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114</a:t>
          </a:r>
          <a:r>
            <a:rPr lang="en-US" sz="2000" kern="1200" dirty="0"/>
            <a:t> </a:t>
          </a:r>
          <a:br>
            <a:rPr lang="en-US" sz="2000" kern="1200" dirty="0"/>
          </a:br>
          <a:r>
            <a:rPr lang="en-US" sz="2000" kern="1200" dirty="0"/>
            <a:t>ICPEs conducted</a:t>
          </a:r>
        </a:p>
      </dsp:txBody>
      <dsp:txXfrm>
        <a:off x="50678" y="129888"/>
        <a:ext cx="1663416" cy="1357536"/>
      </dsp:txXfrm>
    </dsp:sp>
    <dsp:sp modelId="{C83739A1-A023-4212-BC25-DA69868CF6D5}">
      <dsp:nvSpPr>
        <dsp:cNvPr id="0" name=""/>
        <dsp:cNvSpPr/>
      </dsp:nvSpPr>
      <dsp:spPr>
        <a:xfrm>
          <a:off x="1931119" y="591919"/>
          <a:ext cx="370552" cy="4334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1931119" y="678614"/>
        <a:ext cx="259386" cy="260085"/>
      </dsp:txXfrm>
    </dsp:sp>
    <dsp:sp modelId="{E7EAC336-638B-4A9E-A209-A0AA421B345E}">
      <dsp:nvSpPr>
        <dsp:cNvPr id="0" name=""/>
        <dsp:cNvSpPr/>
      </dsp:nvSpPr>
      <dsp:spPr>
        <a:xfrm>
          <a:off x="2455485" y="87653"/>
          <a:ext cx="1747886" cy="1442006"/>
        </a:xfrm>
        <a:prstGeom prst="roundRect">
          <a:avLst>
            <a:gd name="adj" fmla="val 10000"/>
          </a:avLst>
        </a:prstGeom>
        <a:solidFill>
          <a:srgbClr val="33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1185 </a:t>
          </a:r>
          <a:br>
            <a:rPr lang="en-US" sz="1600" kern="1200" dirty="0"/>
          </a:br>
          <a:r>
            <a:rPr lang="en-US" sz="2000" kern="1200" dirty="0"/>
            <a:t>Recommendations made</a:t>
          </a:r>
          <a:endParaRPr lang="en-US" sz="1600" kern="1200" dirty="0"/>
        </a:p>
      </dsp:txBody>
      <dsp:txXfrm>
        <a:off x="2497720" y="129888"/>
        <a:ext cx="1663416" cy="1357536"/>
      </dsp:txXfrm>
    </dsp:sp>
    <dsp:sp modelId="{83595F5F-EB6C-4ECD-95AA-AEA809E1943B}">
      <dsp:nvSpPr>
        <dsp:cNvPr id="0" name=""/>
        <dsp:cNvSpPr/>
      </dsp:nvSpPr>
      <dsp:spPr>
        <a:xfrm>
          <a:off x="4378161" y="591919"/>
          <a:ext cx="370552" cy="4334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378161" y="678614"/>
        <a:ext cx="259386" cy="260085"/>
      </dsp:txXfrm>
    </dsp:sp>
    <dsp:sp modelId="{0D31B689-5168-460E-8959-FC984433FD67}">
      <dsp:nvSpPr>
        <dsp:cNvPr id="0" name=""/>
        <dsp:cNvSpPr/>
      </dsp:nvSpPr>
      <dsp:spPr>
        <a:xfrm>
          <a:off x="4902527" y="87653"/>
          <a:ext cx="1747886" cy="1442006"/>
        </a:xfrm>
        <a:prstGeom prst="roundRect">
          <a:avLst>
            <a:gd name="adj" fmla="val 10000"/>
          </a:avLst>
        </a:prstGeom>
        <a:solidFill>
          <a:srgbClr val="FF99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2516</a:t>
          </a:r>
          <a:r>
            <a:rPr lang="en-US" sz="2100" kern="1200" dirty="0"/>
            <a:t> </a:t>
          </a:r>
          <a:br>
            <a:rPr lang="en-US" sz="2100" kern="1200" dirty="0"/>
          </a:br>
          <a:r>
            <a:rPr lang="en-US" sz="2100" kern="1200" dirty="0"/>
            <a:t>Keys actions planned</a:t>
          </a:r>
        </a:p>
      </dsp:txBody>
      <dsp:txXfrm>
        <a:off x="4944762" y="129888"/>
        <a:ext cx="1663416" cy="1357536"/>
      </dsp:txXfrm>
    </dsp:sp>
    <dsp:sp modelId="{FC43B84E-8130-4AE1-B8C2-8F0FE60FEEDC}">
      <dsp:nvSpPr>
        <dsp:cNvPr id="0" name=""/>
        <dsp:cNvSpPr/>
      </dsp:nvSpPr>
      <dsp:spPr>
        <a:xfrm>
          <a:off x="6825203" y="591919"/>
          <a:ext cx="370552" cy="4334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6825203" y="678614"/>
        <a:ext cx="259386" cy="260085"/>
      </dsp:txXfrm>
    </dsp:sp>
    <dsp:sp modelId="{A2C8ECBB-ED41-4CBF-A5E5-F215FD05FFED}">
      <dsp:nvSpPr>
        <dsp:cNvPr id="0" name=""/>
        <dsp:cNvSpPr/>
      </dsp:nvSpPr>
      <dsp:spPr>
        <a:xfrm>
          <a:off x="7349569" y="87653"/>
          <a:ext cx="1747886" cy="1442006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1728</a:t>
          </a:r>
          <a:r>
            <a:rPr lang="en-US" sz="2400" kern="1200" dirty="0"/>
            <a:t> </a:t>
          </a:r>
          <a:br>
            <a:rPr lang="en-US" sz="2400" kern="1200" dirty="0"/>
          </a:br>
          <a:r>
            <a:rPr lang="en-US" sz="2400" kern="1200" dirty="0"/>
            <a:t>Keys action completed</a:t>
          </a:r>
        </a:p>
      </dsp:txBody>
      <dsp:txXfrm>
        <a:off x="7391804" y="129888"/>
        <a:ext cx="1663416" cy="135753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FD3250-1505-4161-99E5-4804890C7A67}">
      <dsp:nvSpPr>
        <dsp:cNvPr id="0" name=""/>
        <dsp:cNvSpPr/>
      </dsp:nvSpPr>
      <dsp:spPr>
        <a:xfrm>
          <a:off x="18" y="24676"/>
          <a:ext cx="1749195" cy="6624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2018</a:t>
          </a:r>
        </a:p>
      </dsp:txBody>
      <dsp:txXfrm>
        <a:off x="18" y="24676"/>
        <a:ext cx="1749195" cy="662400"/>
      </dsp:txXfrm>
    </dsp:sp>
    <dsp:sp modelId="{B64CAA2C-3A58-4A3B-AAFF-F70F6C57321A}">
      <dsp:nvSpPr>
        <dsp:cNvPr id="0" name=""/>
        <dsp:cNvSpPr/>
      </dsp:nvSpPr>
      <dsp:spPr>
        <a:xfrm>
          <a:off x="0" y="686097"/>
          <a:ext cx="1749195" cy="101016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ctr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300" kern="1200" dirty="0"/>
            <a:t> 14 countries </a:t>
          </a:r>
        </a:p>
      </dsp:txBody>
      <dsp:txXfrm>
        <a:off x="0" y="686097"/>
        <a:ext cx="1749195" cy="1010160"/>
      </dsp:txXfrm>
    </dsp:sp>
    <dsp:sp modelId="{4456DF7B-E66A-4BF7-AAA8-CFEEBD2D8686}">
      <dsp:nvSpPr>
        <dsp:cNvPr id="0" name=""/>
        <dsp:cNvSpPr/>
      </dsp:nvSpPr>
      <dsp:spPr>
        <a:xfrm>
          <a:off x="1994100" y="24676"/>
          <a:ext cx="1749195" cy="662400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2019</a:t>
          </a:r>
        </a:p>
      </dsp:txBody>
      <dsp:txXfrm>
        <a:off x="1994100" y="24676"/>
        <a:ext cx="1749195" cy="662400"/>
      </dsp:txXfrm>
    </dsp:sp>
    <dsp:sp modelId="{8A6BB46E-F983-4488-B426-BDB86E7697EB}">
      <dsp:nvSpPr>
        <dsp:cNvPr id="0" name=""/>
        <dsp:cNvSpPr/>
      </dsp:nvSpPr>
      <dsp:spPr>
        <a:xfrm>
          <a:off x="1994118" y="697895"/>
          <a:ext cx="1749195" cy="1010160"/>
        </a:xfrm>
        <a:prstGeom prst="rect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ctr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300" kern="1200" dirty="0"/>
            <a:t>40</a:t>
          </a:r>
        </a:p>
        <a:p>
          <a:pPr marL="228600" lvl="1" indent="-228600" algn="ctr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300" kern="1200" dirty="0"/>
            <a:t>countries</a:t>
          </a:r>
        </a:p>
      </dsp:txBody>
      <dsp:txXfrm>
        <a:off x="1994118" y="697895"/>
        <a:ext cx="1749195" cy="10101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A8A68D-FE1E-40EF-B5E5-B01843E90D97}">
      <dsp:nvSpPr>
        <dsp:cNvPr id="0" name=""/>
        <dsp:cNvSpPr/>
      </dsp:nvSpPr>
      <dsp:spPr>
        <a:xfrm>
          <a:off x="1881457" y="637928"/>
          <a:ext cx="2600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0035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04209" y="682194"/>
        <a:ext cx="14531" cy="2909"/>
      </dsp:txXfrm>
    </dsp:sp>
    <dsp:sp modelId="{CB8A2D25-72C4-4F48-B4C2-33D7430066DA}">
      <dsp:nvSpPr>
        <dsp:cNvPr id="0" name=""/>
        <dsp:cNvSpPr/>
      </dsp:nvSpPr>
      <dsp:spPr>
        <a:xfrm>
          <a:off x="526215" y="5126"/>
          <a:ext cx="1357041" cy="135704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/>
            <a:t>Interagency pooled </a:t>
          </a:r>
          <a:r>
            <a:rPr lang="en-GB" sz="1400" b="1" kern="1200" dirty="0"/>
            <a:t>financing</a:t>
          </a:r>
          <a:r>
            <a:rPr lang="en-GB" sz="1300" b="1" kern="1200" dirty="0"/>
            <a:t> services (9/2018</a:t>
          </a:r>
        </a:p>
      </dsp:txBody>
      <dsp:txXfrm>
        <a:off x="526215" y="5126"/>
        <a:ext cx="1357041" cy="1357044"/>
      </dsp:txXfrm>
    </dsp:sp>
    <dsp:sp modelId="{0F7ACBE8-A59F-432F-A2EA-00FC23BC6531}">
      <dsp:nvSpPr>
        <dsp:cNvPr id="0" name=""/>
        <dsp:cNvSpPr/>
      </dsp:nvSpPr>
      <dsp:spPr>
        <a:xfrm>
          <a:off x="3529134" y="637928"/>
          <a:ext cx="2600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0035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51887" y="682194"/>
        <a:ext cx="14531" cy="2909"/>
      </dsp:txXfrm>
    </dsp:sp>
    <dsp:sp modelId="{316C321A-8099-4023-A886-D44D800135A7}">
      <dsp:nvSpPr>
        <dsp:cNvPr id="0" name=""/>
        <dsp:cNvSpPr/>
      </dsp:nvSpPr>
      <dsp:spPr>
        <a:xfrm>
          <a:off x="2173893" y="5126"/>
          <a:ext cx="1357041" cy="135704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Interagency operational services (9/2018</a:t>
          </a:r>
          <a:r>
            <a:rPr lang="en-GB" sz="1400" kern="1200" dirty="0"/>
            <a:t>) </a:t>
          </a:r>
        </a:p>
      </dsp:txBody>
      <dsp:txXfrm>
        <a:off x="2173893" y="5126"/>
        <a:ext cx="1357041" cy="1357044"/>
      </dsp:txXfrm>
    </dsp:sp>
    <dsp:sp modelId="{6B2402A3-6E1E-4014-A397-58671D8DA15A}">
      <dsp:nvSpPr>
        <dsp:cNvPr id="0" name=""/>
        <dsp:cNvSpPr/>
      </dsp:nvSpPr>
      <dsp:spPr>
        <a:xfrm>
          <a:off x="5176812" y="637928"/>
          <a:ext cx="2600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0035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>
            <a:solidFill>
              <a:srgbClr val="FFFF00"/>
            </a:solidFill>
          </a:endParaRPr>
        </a:p>
      </dsp:txBody>
      <dsp:txXfrm>
        <a:off x="5299564" y="682194"/>
        <a:ext cx="14531" cy="2909"/>
      </dsp:txXfrm>
    </dsp:sp>
    <dsp:sp modelId="{26ABABA8-D147-4ECC-BDA6-A372B42FE6F1}">
      <dsp:nvSpPr>
        <dsp:cNvPr id="0" name=""/>
        <dsp:cNvSpPr/>
      </dsp:nvSpPr>
      <dsp:spPr>
        <a:xfrm>
          <a:off x="3821570" y="5126"/>
          <a:ext cx="1357041" cy="135704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/>
            <a:t>Support to LDCs for poverty reduction </a:t>
          </a:r>
          <a:br>
            <a:rPr lang="en-GB" sz="1300" b="1" kern="1200" dirty="0"/>
          </a:br>
          <a:r>
            <a:rPr lang="en-GB" sz="1300" b="1" kern="1200" dirty="0"/>
            <a:t>(1/2019)</a:t>
          </a:r>
          <a:endParaRPr lang="en-GB" sz="1300" kern="1200" dirty="0"/>
        </a:p>
      </dsp:txBody>
      <dsp:txXfrm>
        <a:off x="3821570" y="5126"/>
        <a:ext cx="1357041" cy="1357044"/>
      </dsp:txXfrm>
    </dsp:sp>
    <dsp:sp modelId="{5973FCDC-02E3-46A1-BD90-00016225B0F4}">
      <dsp:nvSpPr>
        <dsp:cNvPr id="0" name=""/>
        <dsp:cNvSpPr/>
      </dsp:nvSpPr>
      <dsp:spPr>
        <a:xfrm>
          <a:off x="1197679" y="1353316"/>
          <a:ext cx="4943032" cy="267090"/>
        </a:xfrm>
        <a:custGeom>
          <a:avLst/>
          <a:gdLst/>
          <a:ahLst/>
          <a:cxnLst/>
          <a:rect l="0" t="0" r="0" b="0"/>
          <a:pathLst>
            <a:path>
              <a:moveTo>
                <a:pt x="4943032" y="0"/>
              </a:moveTo>
              <a:lnTo>
                <a:pt x="4943032" y="150645"/>
              </a:lnTo>
              <a:lnTo>
                <a:pt x="0" y="150645"/>
              </a:lnTo>
              <a:lnTo>
                <a:pt x="0" y="26709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>
            <a:solidFill>
              <a:srgbClr val="FFFF00"/>
            </a:solidFill>
          </a:endParaRPr>
        </a:p>
      </dsp:txBody>
      <dsp:txXfrm>
        <a:off x="3545395" y="1485406"/>
        <a:ext cx="247599" cy="2909"/>
      </dsp:txXfrm>
    </dsp:sp>
    <dsp:sp modelId="{361D0FC3-25B4-4B2C-AAA0-6E422483BC7F}">
      <dsp:nvSpPr>
        <dsp:cNvPr id="0" name=""/>
        <dsp:cNvSpPr/>
      </dsp:nvSpPr>
      <dsp:spPr>
        <a:xfrm>
          <a:off x="5469248" y="12181"/>
          <a:ext cx="1342926" cy="134293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/>
            <a:t>UNDP Evaluation Policy review </a:t>
          </a:r>
          <a:br>
            <a:rPr lang="en-GB" sz="1300" b="1" kern="1200" dirty="0"/>
          </a:br>
          <a:r>
            <a:rPr lang="en-GB" sz="1300" b="1" kern="1200" dirty="0"/>
            <a:t>(6/2019)</a:t>
          </a:r>
        </a:p>
      </dsp:txBody>
      <dsp:txXfrm>
        <a:off x="5469248" y="12181"/>
        <a:ext cx="1342926" cy="1342934"/>
      </dsp:txXfrm>
    </dsp:sp>
    <dsp:sp modelId="{63BF358C-BA57-4D27-9DB3-008FAB713644}">
      <dsp:nvSpPr>
        <dsp:cNvPr id="0" name=""/>
        <dsp:cNvSpPr/>
      </dsp:nvSpPr>
      <dsp:spPr>
        <a:xfrm>
          <a:off x="1867342" y="2278553"/>
          <a:ext cx="2600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0035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>
            <a:solidFill>
              <a:srgbClr val="FFFF00"/>
            </a:solidFill>
          </a:endParaRPr>
        </a:p>
      </dsp:txBody>
      <dsp:txXfrm>
        <a:off x="1990094" y="2322819"/>
        <a:ext cx="14531" cy="2909"/>
      </dsp:txXfrm>
    </dsp:sp>
    <dsp:sp modelId="{398D7888-2318-42F1-8E5A-5DA702D36FFF}">
      <dsp:nvSpPr>
        <dsp:cNvPr id="0" name=""/>
        <dsp:cNvSpPr/>
      </dsp:nvSpPr>
      <dsp:spPr>
        <a:xfrm>
          <a:off x="526215" y="1652806"/>
          <a:ext cx="1342926" cy="134293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Disaster risk reduction &amp; climate change adaptation </a:t>
          </a:r>
          <a:r>
            <a:rPr lang="en-GB" sz="1300" b="1" kern="1200" dirty="0"/>
            <a:t>(9/2020)</a:t>
          </a:r>
          <a:endParaRPr lang="en-US" sz="1300" b="1" kern="1200" dirty="0"/>
        </a:p>
      </dsp:txBody>
      <dsp:txXfrm>
        <a:off x="526215" y="1652806"/>
        <a:ext cx="1342926" cy="1342934"/>
      </dsp:txXfrm>
    </dsp:sp>
    <dsp:sp modelId="{888A8055-B3F5-4F7F-8761-03F4746F8084}">
      <dsp:nvSpPr>
        <dsp:cNvPr id="0" name=""/>
        <dsp:cNvSpPr/>
      </dsp:nvSpPr>
      <dsp:spPr>
        <a:xfrm>
          <a:off x="3491011" y="2278553"/>
          <a:ext cx="2600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0035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>
            <a:solidFill>
              <a:srgbClr val="FFFF00"/>
            </a:solidFill>
          </a:endParaRPr>
        </a:p>
      </dsp:txBody>
      <dsp:txXfrm>
        <a:off x="3613763" y="2322819"/>
        <a:ext cx="14531" cy="2909"/>
      </dsp:txXfrm>
    </dsp:sp>
    <dsp:sp modelId="{C923634E-DE28-40F7-9DE9-5A3E930878EB}">
      <dsp:nvSpPr>
        <dsp:cNvPr id="0" name=""/>
        <dsp:cNvSpPr/>
      </dsp:nvSpPr>
      <dsp:spPr>
        <a:xfrm>
          <a:off x="2159778" y="1657761"/>
          <a:ext cx="1333032" cy="133302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Support to middle income countries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/>
            <a:t>(9/2020)</a:t>
          </a:r>
          <a:endParaRPr lang="en-US" sz="1300" b="1" kern="1200" dirty="0"/>
        </a:p>
      </dsp:txBody>
      <dsp:txXfrm>
        <a:off x="2159778" y="1657761"/>
        <a:ext cx="1333032" cy="1333025"/>
      </dsp:txXfrm>
    </dsp:sp>
    <dsp:sp modelId="{B9C34274-C4F0-4EB1-B3C6-1E236D7B8AA8}">
      <dsp:nvSpPr>
        <dsp:cNvPr id="0" name=""/>
        <dsp:cNvSpPr/>
      </dsp:nvSpPr>
      <dsp:spPr>
        <a:xfrm>
          <a:off x="5089596" y="2278553"/>
          <a:ext cx="2600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0035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>
            <a:solidFill>
              <a:srgbClr val="FFFF00"/>
            </a:solidFill>
          </a:endParaRPr>
        </a:p>
      </dsp:txBody>
      <dsp:txXfrm>
        <a:off x="5212348" y="2322819"/>
        <a:ext cx="14531" cy="2909"/>
      </dsp:txXfrm>
    </dsp:sp>
    <dsp:sp modelId="{6E09692B-E4AA-4711-B4F1-4303610CFA36}">
      <dsp:nvSpPr>
        <dsp:cNvPr id="0" name=""/>
        <dsp:cNvSpPr/>
      </dsp:nvSpPr>
      <dsp:spPr>
        <a:xfrm>
          <a:off x="3783446" y="1670297"/>
          <a:ext cx="1307949" cy="130795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Leveraging private sector finance and engagement (2</a:t>
          </a:r>
          <a:r>
            <a:rPr lang="en-GB" sz="1300" b="1" kern="1200" dirty="0"/>
            <a:t>021)</a:t>
          </a:r>
          <a:endParaRPr lang="en-US" sz="1300" b="1" kern="1200" dirty="0"/>
        </a:p>
      </dsp:txBody>
      <dsp:txXfrm>
        <a:off x="3783446" y="1670297"/>
        <a:ext cx="1307949" cy="1307952"/>
      </dsp:txXfrm>
    </dsp:sp>
    <dsp:sp modelId="{0659211F-00FB-427F-AEB2-F9F0214E2910}">
      <dsp:nvSpPr>
        <dsp:cNvPr id="0" name=""/>
        <dsp:cNvSpPr/>
      </dsp:nvSpPr>
      <dsp:spPr>
        <a:xfrm>
          <a:off x="1204736" y="2976450"/>
          <a:ext cx="4831270" cy="277527"/>
        </a:xfrm>
        <a:custGeom>
          <a:avLst/>
          <a:gdLst/>
          <a:ahLst/>
          <a:cxnLst/>
          <a:rect l="0" t="0" r="0" b="0"/>
          <a:pathLst>
            <a:path>
              <a:moveTo>
                <a:pt x="4831270" y="0"/>
              </a:moveTo>
              <a:lnTo>
                <a:pt x="4831270" y="155863"/>
              </a:lnTo>
              <a:lnTo>
                <a:pt x="0" y="155863"/>
              </a:lnTo>
              <a:lnTo>
                <a:pt x="0" y="277527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99344" y="3113758"/>
        <a:ext cx="242054" cy="2909"/>
      </dsp:txXfrm>
    </dsp:sp>
    <dsp:sp modelId="{675B4D96-7CCC-4A69-887A-018914135747}">
      <dsp:nvSpPr>
        <dsp:cNvPr id="0" name=""/>
        <dsp:cNvSpPr/>
      </dsp:nvSpPr>
      <dsp:spPr>
        <a:xfrm>
          <a:off x="5382032" y="1670297"/>
          <a:ext cx="1307949" cy="130795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UNDP/GEF Small Grants Programme (2021)</a:t>
          </a:r>
        </a:p>
      </dsp:txBody>
      <dsp:txXfrm>
        <a:off x="5382032" y="1670297"/>
        <a:ext cx="1307949" cy="1307952"/>
      </dsp:txXfrm>
    </dsp:sp>
    <dsp:sp modelId="{32A4E616-FADE-4BE0-B297-2DA8B6FABC47}">
      <dsp:nvSpPr>
        <dsp:cNvPr id="0" name=""/>
        <dsp:cNvSpPr/>
      </dsp:nvSpPr>
      <dsp:spPr>
        <a:xfrm>
          <a:off x="1881457" y="3919179"/>
          <a:ext cx="2600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0035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04209" y="3963444"/>
        <a:ext cx="14531" cy="2909"/>
      </dsp:txXfrm>
    </dsp:sp>
    <dsp:sp modelId="{8B070D78-6B0C-4E7B-89F9-D8C9AF5FEC90}">
      <dsp:nvSpPr>
        <dsp:cNvPr id="0" name=""/>
        <dsp:cNvSpPr/>
      </dsp:nvSpPr>
      <dsp:spPr>
        <a:xfrm>
          <a:off x="526215" y="3286377"/>
          <a:ext cx="1357041" cy="135704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Conflict prevention and recovery &amp; human migration (2021)</a:t>
          </a:r>
        </a:p>
      </dsp:txBody>
      <dsp:txXfrm>
        <a:off x="526215" y="3286377"/>
        <a:ext cx="1357041" cy="1357044"/>
      </dsp:txXfrm>
    </dsp:sp>
    <dsp:sp modelId="{349DB9B6-331A-4630-942D-87FD40E13FDF}">
      <dsp:nvSpPr>
        <dsp:cNvPr id="0" name=""/>
        <dsp:cNvSpPr/>
      </dsp:nvSpPr>
      <dsp:spPr>
        <a:xfrm>
          <a:off x="3543692" y="3919179"/>
          <a:ext cx="2600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0035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66444" y="3963444"/>
        <a:ext cx="14531" cy="2909"/>
      </dsp:txXfrm>
    </dsp:sp>
    <dsp:sp modelId="{AA5EC135-2CE4-4A94-9450-82F863387217}">
      <dsp:nvSpPr>
        <dsp:cNvPr id="0" name=""/>
        <dsp:cNvSpPr/>
      </dsp:nvSpPr>
      <dsp:spPr>
        <a:xfrm>
          <a:off x="2173893" y="3324820"/>
          <a:ext cx="1371598" cy="128015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UNDP, UNICEF,UNFPA and UN Women: Common Chapter </a:t>
          </a:r>
          <a:br>
            <a:rPr lang="en-US" sz="1300" b="1" kern="1200" dirty="0"/>
          </a:br>
          <a:r>
            <a:rPr lang="en-GB" sz="1300" b="1" kern="1200" dirty="0"/>
            <a:t>(2021)</a:t>
          </a:r>
          <a:endParaRPr lang="en-US" sz="1300" b="1" kern="1200" dirty="0"/>
        </a:p>
      </dsp:txBody>
      <dsp:txXfrm>
        <a:off x="2173893" y="3324820"/>
        <a:ext cx="1371598" cy="1280157"/>
      </dsp:txXfrm>
    </dsp:sp>
    <dsp:sp modelId="{A0F41FFC-BBF2-4E53-99BB-9E0B55E98C13}">
      <dsp:nvSpPr>
        <dsp:cNvPr id="0" name=""/>
        <dsp:cNvSpPr/>
      </dsp:nvSpPr>
      <dsp:spPr>
        <a:xfrm>
          <a:off x="3836127" y="3310923"/>
          <a:ext cx="1307949" cy="130795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UNDP Strategic Plan </a:t>
          </a:r>
          <a:r>
            <a:rPr lang="en-GB" sz="1300" b="1" kern="1200" dirty="0"/>
            <a:t>(2021)</a:t>
          </a:r>
          <a:endParaRPr lang="en-US" sz="1300" kern="1200" dirty="0"/>
        </a:p>
      </dsp:txBody>
      <dsp:txXfrm>
        <a:off x="3836127" y="3310923"/>
        <a:ext cx="1307949" cy="130795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517D16-6E53-4C89-9199-A35797CF7FCB}">
      <dsp:nvSpPr>
        <dsp:cNvPr id="0" name=""/>
        <dsp:cNvSpPr/>
      </dsp:nvSpPr>
      <dsp:spPr>
        <a:xfrm>
          <a:off x="0" y="0"/>
          <a:ext cx="5029199" cy="879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2"/>
              </a:solidFill>
            </a:rPr>
            <a:t>Entrenched independence, enhanced credibility and engaged more for learning </a:t>
          </a:r>
        </a:p>
      </dsp:txBody>
      <dsp:txXfrm>
        <a:off x="42950" y="42950"/>
        <a:ext cx="4943299" cy="793940"/>
      </dsp:txXfrm>
    </dsp:sp>
    <dsp:sp modelId="{2F5FC72B-4736-4A81-8D21-0A02493F550B}">
      <dsp:nvSpPr>
        <dsp:cNvPr id="0" name=""/>
        <dsp:cNvSpPr/>
      </dsp:nvSpPr>
      <dsp:spPr>
        <a:xfrm>
          <a:off x="0" y="1015831"/>
          <a:ext cx="5029199" cy="879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2"/>
              </a:solidFill>
            </a:rPr>
            <a:t>Moved from EO to IEO</a:t>
          </a:r>
        </a:p>
      </dsp:txBody>
      <dsp:txXfrm>
        <a:off x="42950" y="1058781"/>
        <a:ext cx="4943299" cy="793940"/>
      </dsp:txXfrm>
    </dsp:sp>
    <dsp:sp modelId="{E78C2C90-FF7F-4FE8-97F6-2A5907AEC08E}">
      <dsp:nvSpPr>
        <dsp:cNvPr id="0" name=""/>
        <dsp:cNvSpPr/>
      </dsp:nvSpPr>
      <dsp:spPr>
        <a:xfrm>
          <a:off x="0" y="2031031"/>
          <a:ext cx="5029199" cy="879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2"/>
              </a:solidFill>
            </a:rPr>
            <a:t>Model-change from consultant led to professional led</a:t>
          </a:r>
        </a:p>
      </dsp:txBody>
      <dsp:txXfrm>
        <a:off x="42950" y="2073981"/>
        <a:ext cx="4943299" cy="793940"/>
      </dsp:txXfrm>
    </dsp:sp>
    <dsp:sp modelId="{F8E94614-521B-4B1E-8552-6544C1A3E104}">
      <dsp:nvSpPr>
        <dsp:cNvPr id="0" name=""/>
        <dsp:cNvSpPr/>
      </dsp:nvSpPr>
      <dsp:spPr>
        <a:xfrm>
          <a:off x="0" y="3046231"/>
          <a:ext cx="5029199" cy="879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2"/>
              </a:solidFill>
            </a:rPr>
            <a:t>Move to full coverage of all CPDs</a:t>
          </a:r>
        </a:p>
      </dsp:txBody>
      <dsp:txXfrm>
        <a:off x="42950" y="3089181"/>
        <a:ext cx="4943299" cy="793940"/>
      </dsp:txXfrm>
    </dsp:sp>
    <dsp:sp modelId="{0927B6E3-6890-4148-980D-0A25CCDB8995}">
      <dsp:nvSpPr>
        <dsp:cNvPr id="0" name=""/>
        <dsp:cNvSpPr/>
      </dsp:nvSpPr>
      <dsp:spPr>
        <a:xfrm>
          <a:off x="0" y="4062063"/>
          <a:ext cx="5029199" cy="879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2"/>
              </a:solidFill>
            </a:rPr>
            <a:t>Bringing together IEO and UNDP – needed in the context of UN reform</a:t>
          </a:r>
        </a:p>
      </dsp:txBody>
      <dsp:txXfrm>
        <a:off x="42950" y="4105013"/>
        <a:ext cx="4943299" cy="7939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ADE8948-18EB-4D20-9513-877F674BA20E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A952BA3-3B74-49FD-AF5B-34571020D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259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52BA3-3B74-49FD-AF5B-34571020D3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56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2B96E-C6E2-4B1F-9B2B-8BB2E998222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839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2B96E-C6E2-4B1F-9B2B-8BB2E998222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887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2B96E-C6E2-4B1F-9B2B-8BB2E998222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868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52BA3-3B74-49FD-AF5B-34571020D3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77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52BA3-3B74-49FD-AF5B-34571020D32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461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DABEF-2A30-5F45-97AF-F075D03C1FA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81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DABEF-2A30-5F45-97AF-F075D03C1FA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94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3EDF3-4200-A244-B423-08B9B336F801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A2E4-16BB-6E45-B6A4-79932F1CC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89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3EDF3-4200-A244-B423-08B9B336F801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A2E4-16BB-6E45-B6A4-79932F1CC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818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3EDF3-4200-A244-B423-08B9B336F801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A2E4-16BB-6E45-B6A4-79932F1CC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57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martin\Desktop\template 1\header-01-01.jpg">
            <a:extLst>
              <a:ext uri="{FF2B5EF4-FFF2-40B4-BE49-F238E27FC236}">
                <a16:creationId xmlns:a16="http://schemas.microsoft.com/office/drawing/2014/main" id="{47E6D354-6251-40A0-AA3D-FF606353D1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07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3" y="365765"/>
            <a:ext cx="10515600" cy="786341"/>
          </a:xfrm>
        </p:spPr>
        <p:txBody>
          <a:bodyPr>
            <a:normAutofit/>
          </a:bodyPr>
          <a:lstStyle>
            <a:lvl1pPr>
              <a:defRPr sz="1950" b="1">
                <a:solidFill>
                  <a:srgbClr val="5F6B79"/>
                </a:solidFill>
                <a:latin typeface="Myriad Pro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55E838-BC4A-471A-9031-AA2402F01B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803" y="3"/>
            <a:ext cx="2400380" cy="102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929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5"/>
            <a:ext cx="10769600" cy="869951"/>
          </a:xfrm>
        </p:spPr>
        <p:txBody>
          <a:bodyPr anchor="ctr"/>
          <a:lstStyle>
            <a:lvl1pPr algn="l">
              <a:buNone/>
              <a:defRPr sz="3575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28000" y="6248407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551A128-F567-4217-B797-15FA9F5188C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752600"/>
            <a:ext cx="10871200" cy="4419600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93833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3EDF3-4200-A244-B423-08B9B336F801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A2E4-16BB-6E45-B6A4-79932F1CC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011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3EDF3-4200-A244-B423-08B9B336F801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A2E4-16BB-6E45-B6A4-79932F1CC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49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3EDF3-4200-A244-B423-08B9B336F801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A2E4-16BB-6E45-B6A4-79932F1CC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41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3EDF3-4200-A244-B423-08B9B336F801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A2E4-16BB-6E45-B6A4-79932F1CC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35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3EDF3-4200-A244-B423-08B9B336F801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A2E4-16BB-6E45-B6A4-79932F1CC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3EDF3-4200-A244-B423-08B9B336F801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A2E4-16BB-6E45-B6A4-79932F1CC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673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3EDF3-4200-A244-B423-08B9B336F801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A2E4-16BB-6E45-B6A4-79932F1CC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95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3EDF3-4200-A244-B423-08B9B336F801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A2E4-16BB-6E45-B6A4-79932F1CC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99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3EDF3-4200-A244-B423-08B9B336F801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CA2E4-16BB-6E45-B6A4-79932F1CC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08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2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3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diagramColors" Target="../diagrams/colors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openxmlformats.org/officeDocument/2006/relationships/diagramQuickStyle" Target="../diagrams/quickStyle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Layout" Target="../diagrams/layout10.xml"/><Relationship Id="rId5" Type="http://schemas.openxmlformats.org/officeDocument/2006/relationships/diagramQuickStyle" Target="../diagrams/quickStyle9.xml"/><Relationship Id="rId15" Type="http://schemas.openxmlformats.org/officeDocument/2006/relationships/image" Target="../media/image27.png"/><Relationship Id="rId10" Type="http://schemas.openxmlformats.org/officeDocument/2006/relationships/diagramData" Target="../diagrams/data10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26.png"/><Relationship Id="rId14" Type="http://schemas.microsoft.com/office/2007/relationships/diagramDrawing" Target="../diagrams/drawing10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hyperlink" Target="http://web.undp.org/evaluation/media-centre/infographics/nec_cop_2_2015.shtml" TargetMode="External"/><Relationship Id="rId18" Type="http://schemas.openxmlformats.org/officeDocument/2006/relationships/diagramColors" Target="../diagrams/colors12.xml"/><Relationship Id="rId3" Type="http://schemas.openxmlformats.org/officeDocument/2006/relationships/hyperlink" Target="http://web.undp.org/evaluation/evaluations/thematic/mine-action.shtml" TargetMode="External"/><Relationship Id="rId21" Type="http://schemas.openxmlformats.org/officeDocument/2006/relationships/image" Target="../media/image38.png"/><Relationship Id="rId7" Type="http://schemas.openxmlformats.org/officeDocument/2006/relationships/hyperlink" Target="http://web.undp.org/evaluation/media-centre/infographics/erc-2016.shtml" TargetMode="External"/><Relationship Id="rId12" Type="http://schemas.openxmlformats.org/officeDocument/2006/relationships/image" Target="../media/image36.png"/><Relationship Id="rId17" Type="http://schemas.openxmlformats.org/officeDocument/2006/relationships/diagramQuickStyle" Target="../diagrams/quickStyle12.xml"/><Relationship Id="rId25" Type="http://schemas.openxmlformats.org/officeDocument/2006/relationships/image" Target="../media/image41.png"/><Relationship Id="rId2" Type="http://schemas.openxmlformats.org/officeDocument/2006/relationships/image" Target="../media/image5.png"/><Relationship Id="rId16" Type="http://schemas.openxmlformats.org/officeDocument/2006/relationships/diagramLayout" Target="../diagrams/layout12.xml"/><Relationship Id="rId20" Type="http://schemas.openxmlformats.org/officeDocument/2006/relationships/hyperlink" Target="http://www.google.com/url?sa=i&amp;rct=j&amp;q=&amp;esrc=s&amp;source=images&amp;cd=&amp;cad=rja&amp;uact=8&amp;ved=0CAcQjRw&amp;url=http://www.selfpublishingadvice.org/how-to-sell-books-on-twitter/&amp;ei=f2zvVOG1IsSfggT_2oHgAw&amp;bvm=bv.86956481,d.eXY&amp;psig=AFQjCNFzYXdW86OW3KvRosOb0e-HfIJvbA&amp;ust=1425063373448344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11" Type="http://schemas.openxmlformats.org/officeDocument/2006/relationships/hyperlink" Target="https://madmimi.com/s/b5c5f7" TargetMode="External"/><Relationship Id="rId24" Type="http://schemas.openxmlformats.org/officeDocument/2006/relationships/image" Target="../media/image40.png"/><Relationship Id="rId5" Type="http://schemas.openxmlformats.org/officeDocument/2006/relationships/hyperlink" Target="http://web.undp.org/evaluation/evaluations/thematic/sgp.shtml" TargetMode="External"/><Relationship Id="rId15" Type="http://schemas.openxmlformats.org/officeDocument/2006/relationships/diagramData" Target="../diagrams/data12.xml"/><Relationship Id="rId23" Type="http://schemas.openxmlformats.org/officeDocument/2006/relationships/image" Target="../media/image39.png"/><Relationship Id="rId10" Type="http://schemas.openxmlformats.org/officeDocument/2006/relationships/image" Target="../media/image35.jpeg"/><Relationship Id="rId19" Type="http://schemas.microsoft.com/office/2007/relationships/diagramDrawing" Target="../diagrams/drawing12.xml"/><Relationship Id="rId4" Type="http://schemas.openxmlformats.org/officeDocument/2006/relationships/image" Target="../media/image32.png"/><Relationship Id="rId9" Type="http://schemas.openxmlformats.org/officeDocument/2006/relationships/hyperlink" Target="https://www.youtube.com/user/evaluationoffice" TargetMode="External"/><Relationship Id="rId14" Type="http://schemas.openxmlformats.org/officeDocument/2006/relationships/image" Target="../media/image37.png"/><Relationship Id="rId22" Type="http://schemas.openxmlformats.org/officeDocument/2006/relationships/hyperlink" Target="http://www.google.com/url?sa=i&amp;rct=j&amp;q=&amp;esrc=s&amp;source=images&amp;cd=&amp;cad=rja&amp;uact=8&amp;ved=0CAcQjRw&amp;url=http://www.anobii.com/about&amp;ei=xWzvVOWmG8G5ggTNiIL4BQ&amp;bvm=bv.86956481,d.eXY&amp;psig=AFQjCNHKc1O3tjA9o4sIZS8T2w-3CK5K3w&amp;ust=142506346693782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eb.undp.org/evaluation/policy.shtml" TargetMode="External"/><Relationship Id="rId3" Type="http://schemas.openxmlformats.org/officeDocument/2006/relationships/hyperlink" Target="https://undp.sharepoint.com/:b:/r/teams/IEO/directorate/Shared%20Documents/IEO%20and%20SDG/Keynotes/201807_Indran%20Naidoo%20speech%20-%20IPDET.pdf?csf=1&amp;e=4e4Hh3" TargetMode="External"/><Relationship Id="rId7" Type="http://schemas.openxmlformats.org/officeDocument/2006/relationships/hyperlink" Target="http://web.undp.org/evaluation/directors-desk.s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unevaluation.org/document/detail/1914" TargetMode="External"/><Relationship Id="rId5" Type="http://schemas.openxmlformats.org/officeDocument/2006/relationships/hyperlink" Target="http://web.undp.org/evaluation/annual-report/are-2018.shtml" TargetMode="External"/><Relationship Id="rId4" Type="http://schemas.openxmlformats.org/officeDocument/2006/relationships/hyperlink" Target="http://web.undp.org/evaluation/papers/papers-articles.shtml" TargetMode="External"/><Relationship Id="rId9" Type="http://schemas.openxmlformats.org/officeDocument/2006/relationships/hyperlink" Target="https://www.evalpartners.org/library/selected-books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eur03.safelinks.protection.outlook.com/?url=https%3A%2F%2Fhbr.org%2F2016%2F03%2Fthe-science-behind-how-leaders-connect-with-their-teams&amp;data=02%7C01%7Cjin.zhang%40undp.org%7C131aa2a587c04490e39a08d755fc0143%7Cb3e5db5e2944483799f57488ace54319%7C0%7C0%7C637072413148761388&amp;sdata=uAbKuJGKBlU0t7WSmPCmk7vZ2ooY%2BfjXwoyonQwlO9Q%3D&amp;reserved=0" TargetMode="External"/><Relationship Id="rId3" Type="http://schemas.openxmlformats.org/officeDocument/2006/relationships/hyperlink" Target="https://drive.google.com/file/d/1qlvGAQb23JFXUIsdtjGjJEoqpG3pI2Dr/view?ts=5dad633e" TargetMode="External"/><Relationship Id="rId7" Type="http://schemas.openxmlformats.org/officeDocument/2006/relationships/hyperlink" Target="https://hbr.org/2017/05/your-brain-can-only-take-so-much-focu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forbes.com/sites/forbescoachescouncil/2019/08/05/five-brain-based-methods-to-lead-organizational-change/#6117f4f02154" TargetMode="External"/><Relationship Id="rId5" Type="http://schemas.openxmlformats.org/officeDocument/2006/relationships/hyperlink" Target="https://www.fastcompany.com/90382424/how-to-build-emotional-intelligence-at-work" TargetMode="External"/><Relationship Id="rId10" Type="http://schemas.openxmlformats.org/officeDocument/2006/relationships/image" Target="cid:AD981D93-8700-4AAA-B4BC-B64B0A36C828" TargetMode="External"/><Relationship Id="rId4" Type="http://schemas.openxmlformats.org/officeDocument/2006/relationships/hyperlink" Target="https://thriveglobal.com/stories/there-should-be-a-generational-approach-to-handling-workplace-anxiety/" TargetMode="External"/><Relationship Id="rId9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20.png"/><Relationship Id="rId9" Type="http://schemas.microsoft.com/office/2007/relationships/diagramDrawing" Target="../diagrams/drawin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77A521C-A36B-4AA0-A58F-1885D72FEB61}"/>
              </a:ext>
            </a:extLst>
          </p:cNvPr>
          <p:cNvGrpSpPr/>
          <p:nvPr/>
        </p:nvGrpSpPr>
        <p:grpSpPr>
          <a:xfrm>
            <a:off x="0" y="69668"/>
            <a:ext cx="12192000" cy="6788331"/>
            <a:chOff x="101600" y="0"/>
            <a:chExt cx="9700752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00" y="0"/>
              <a:ext cx="9700752" cy="685800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467D1D3-25B8-44AB-998D-2ED79377152E}"/>
                </a:ext>
              </a:extLst>
            </p:cNvPr>
            <p:cNvGrpSpPr/>
            <p:nvPr/>
          </p:nvGrpSpPr>
          <p:grpSpPr>
            <a:xfrm>
              <a:off x="481183" y="6157922"/>
              <a:ext cx="4694077" cy="461665"/>
              <a:chOff x="459917" y="6018843"/>
              <a:chExt cx="4694077" cy="461665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B16631-349E-4F54-A6DA-6959E5508EF1}"/>
                  </a:ext>
                </a:extLst>
              </p:cNvPr>
              <p:cNvSpPr txBox="1"/>
              <p:nvPr/>
            </p:nvSpPr>
            <p:spPr>
              <a:xfrm>
                <a:off x="3405529" y="6018843"/>
                <a:ext cx="17484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13A8D2"/>
                    </a:solidFill>
                  </a:rPr>
                  <a:t>#</a:t>
                </a:r>
                <a:r>
                  <a:rPr lang="en-GB" sz="2000" b="1" dirty="0">
                    <a:solidFill>
                      <a:srgbClr val="13A8D2"/>
                    </a:solidFill>
                  </a:rPr>
                  <a:t>NECdev</a:t>
                </a:r>
                <a:r>
                  <a:rPr lang="en-GB" sz="2400" dirty="0">
                    <a:solidFill>
                      <a:srgbClr val="13A8D2"/>
                    </a:solidFill>
                  </a:rPr>
                  <a:t> </a:t>
                </a:r>
              </a:p>
            </p:txBody>
          </p:sp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B1EB1175-F273-4B8D-AC18-182B2260DE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9917" y="6114748"/>
                <a:ext cx="365760" cy="365760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DCAFC68-728D-40FD-8FF8-756677EF464E}"/>
                  </a:ext>
                </a:extLst>
              </p:cNvPr>
              <p:cNvSpPr txBox="1"/>
              <p:nvPr/>
            </p:nvSpPr>
            <p:spPr>
              <a:xfrm>
                <a:off x="734237" y="6080398"/>
                <a:ext cx="26712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solidFill>
                      <a:srgbClr val="13A8D2"/>
                    </a:solidFill>
                  </a:rPr>
                  <a:t>@undp_evaluation </a:t>
                </a:r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7BFB955-355C-4D8E-A4CF-7154844022D2}"/>
              </a:ext>
            </a:extLst>
          </p:cNvPr>
          <p:cNvSpPr txBox="1"/>
          <p:nvPr/>
        </p:nvSpPr>
        <p:spPr>
          <a:xfrm>
            <a:off x="257054" y="4384570"/>
            <a:ext cx="63920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solidFill>
                  <a:srgbClr val="626262"/>
                </a:solidFill>
              </a:rPr>
              <a:t>ARCHITECTURE FOR EVALUATION EFFECTIVENESS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600" b="1" dirty="0">
                <a:solidFill>
                  <a:srgbClr val="626262"/>
                </a:solidFill>
              </a:rPr>
              <a:t>Indran Naidoo, Director, Independent Evaluation Office, UNDP, and  UNEG Vice Chair</a:t>
            </a:r>
          </a:p>
        </p:txBody>
      </p:sp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26DB958-D3FC-4647-80F6-9DB2191F0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5" y="6119"/>
            <a:ext cx="12192000" cy="68702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5CA32F-C114-440F-83B9-3649209AF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519616"/>
            <a:ext cx="10871200" cy="990600"/>
          </a:xfrm>
        </p:spPr>
        <p:txBody>
          <a:bodyPr>
            <a:normAutofit/>
          </a:bodyPr>
          <a:lstStyle/>
          <a:p>
            <a:r>
              <a:rPr lang="en-US" sz="3200" dirty="0"/>
              <a:t>Independent Country Programme Evaluation 2002-2018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27BEF3-568C-443A-936E-82D6F29F4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A128-F567-4217-B797-15FA9F5188C8}" type="slidenum">
              <a:rPr lang="en-GB" smtClean="0"/>
              <a:t>10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B5DE58-B01D-49DC-A331-D6DE6DB25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614" y="1361459"/>
            <a:ext cx="8442698" cy="3825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EBB685A-3BD6-4A5B-8D4D-DD6C3B2E2F93}"/>
              </a:ext>
            </a:extLst>
          </p:cNvPr>
          <p:cNvGraphicFramePr/>
          <p:nvPr>
            <p:extLst/>
          </p:nvPr>
        </p:nvGraphicFramePr>
        <p:xfrm>
          <a:off x="1695450" y="5260594"/>
          <a:ext cx="9105900" cy="1617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75276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3BA72BA-A758-44FE-B378-C3C9AA70D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0"/>
            <a:ext cx="970075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A67EB8-6091-400D-AAE0-D8A6B6B46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300" y="655728"/>
            <a:ext cx="8915400" cy="928688"/>
          </a:xfrm>
        </p:spPr>
        <p:txBody>
          <a:bodyPr/>
          <a:lstStyle/>
          <a:p>
            <a:r>
              <a:rPr lang="en-US" sz="4333" dirty="0">
                <a:solidFill>
                  <a:prstClr val="black"/>
                </a:solidFill>
              </a:rPr>
              <a:t>ICPE Coverage 2018-2019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9B493D3-7ECC-4F53-9F21-322056014C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174691" y="2102853"/>
            <a:ext cx="6081557" cy="348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3CC8967-1063-466C-B5F6-6B1D2CA0E829}"/>
              </a:ext>
            </a:extLst>
          </p:cNvPr>
          <p:cNvGraphicFramePr>
            <a:graphicFrameLocks noGrp="1"/>
          </p:cNvGraphicFramePr>
          <p:nvPr>
            <p:ph sz="quarter" idx="4"/>
            <p:extLst/>
          </p:nvPr>
        </p:nvGraphicFramePr>
        <p:xfrm>
          <a:off x="7256244" y="2084037"/>
          <a:ext cx="3743314" cy="1721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337FDE1B-F4C4-4AFC-8EC5-715A9592FDDA}"/>
              </a:ext>
            </a:extLst>
          </p:cNvPr>
          <p:cNvSpPr/>
          <p:nvPr/>
        </p:nvSpPr>
        <p:spPr>
          <a:xfrm>
            <a:off x="7261937" y="4305574"/>
            <a:ext cx="3743314" cy="12751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62" dirty="0"/>
              <a:t>Total UNDP Expenditure over 4 years Evaluated by </a:t>
            </a:r>
            <a:r>
              <a:rPr lang="en-US" sz="1462" b="1" dirty="0"/>
              <a:t>54</a:t>
            </a:r>
            <a:r>
              <a:rPr lang="en-US" sz="1462" dirty="0"/>
              <a:t> ICPEs:</a:t>
            </a:r>
            <a:endParaRPr lang="en-GB" sz="1462" dirty="0"/>
          </a:p>
          <a:p>
            <a:pPr algn="ctr"/>
            <a:r>
              <a:rPr lang="en-US" sz="2600" b="1" dirty="0"/>
              <a:t>7.1 Billion</a:t>
            </a:r>
          </a:p>
        </p:txBody>
      </p:sp>
    </p:spTree>
    <p:extLst>
      <p:ext uri="{BB962C8B-B14F-4D97-AF65-F5344CB8AC3E}">
        <p14:creationId xmlns:p14="http://schemas.microsoft.com/office/powerpoint/2010/main" val="2479718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11B7FD4-C47C-4665-A278-28B8A8677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059"/>
            <a:ext cx="12192000" cy="68702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41017" y="364517"/>
            <a:ext cx="7096956" cy="1092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167" b="1" dirty="0">
                <a:solidFill>
                  <a:schemeClr val="tx2"/>
                </a:solidFill>
                <a:latin typeface="Myriad Pro" charset="0"/>
                <a:ea typeface="Myriad Pro" charset="0"/>
                <a:cs typeface="Myriad Pro" charset="0"/>
              </a:rPr>
              <a:t>Increased coverage of corporate / thematic evaluations of UNDP framed by the 2018-2021 Strategic Plan </a:t>
            </a:r>
            <a:endParaRPr lang="ru-RU" sz="2167" b="1" dirty="0">
              <a:solidFill>
                <a:schemeClr val="tx2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E2F062-27CF-458D-AECC-265CF8573A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8080" y="3707296"/>
            <a:ext cx="3825874" cy="2388032"/>
          </a:xfr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endParaRPr lang="fr-CH" dirty="0"/>
          </a:p>
          <a:p>
            <a:pPr marL="371464" indent="-371464">
              <a:buFont typeface="+mj-lt"/>
              <a:buAutoNum type="arabicPeriod"/>
            </a:pPr>
            <a:r>
              <a:rPr lang="fr-CH" sz="1733" b="1" dirty="0">
                <a:solidFill>
                  <a:srgbClr val="1F5683"/>
                </a:solidFill>
              </a:rPr>
              <a:t>Scope of evaluation aligned with development settings defined in UNDP’s strategic plan</a:t>
            </a:r>
          </a:p>
          <a:p>
            <a:pPr marL="371464" indent="-371464">
              <a:buFont typeface="+mj-lt"/>
              <a:buAutoNum type="arabicPeriod"/>
            </a:pPr>
            <a:r>
              <a:rPr lang="fr-CH" sz="1733" b="1" dirty="0">
                <a:solidFill>
                  <a:srgbClr val="1F5683"/>
                </a:solidFill>
              </a:rPr>
              <a:t>Coverage of key strategic areas for UNDP in light of UNDS reform and SDGs</a:t>
            </a:r>
          </a:p>
          <a:p>
            <a:pPr marL="371464" indent="-371464">
              <a:buFont typeface="+mj-lt"/>
              <a:buAutoNum type="arabicPeriod"/>
            </a:pPr>
            <a:r>
              <a:rPr lang="fr-CH" sz="1733" b="1" dirty="0">
                <a:solidFill>
                  <a:srgbClr val="1F5683"/>
                </a:solidFill>
              </a:rPr>
              <a:t>ICPE and thematic evaluations as building blocks to a comprehensive evaluation of the UNDP strategic plan</a:t>
            </a:r>
          </a:p>
          <a:p>
            <a:pPr marL="371464" indent="-371464">
              <a:buFont typeface="+mj-lt"/>
              <a:buAutoNum type="arabicPeriod"/>
            </a:pPr>
            <a:endParaRPr lang="fr-CH" b="1" dirty="0">
              <a:solidFill>
                <a:srgbClr val="1F5683"/>
              </a:solidFill>
            </a:endParaRPr>
          </a:p>
          <a:p>
            <a:pPr marL="371464" indent="-371464">
              <a:buFont typeface="+mj-lt"/>
              <a:buAutoNum type="arabicPeriod"/>
            </a:pPr>
            <a:endParaRPr lang="fr-CH" dirty="0"/>
          </a:p>
          <a:p>
            <a:pPr marL="371464" indent="-371464">
              <a:buFont typeface="+mj-lt"/>
              <a:buAutoNum type="arabicPeriod"/>
            </a:pPr>
            <a:endParaRPr lang="fr-CH" dirty="0"/>
          </a:p>
          <a:p>
            <a:pPr marL="371464" indent="-371464">
              <a:buFont typeface="+mj-lt"/>
              <a:buAutoNum type="arabicPeriod"/>
            </a:pPr>
            <a:endParaRPr lang="fr-CH" dirty="0"/>
          </a:p>
          <a:p>
            <a:pPr marL="371464" indent="-371464">
              <a:buFont typeface="+mj-lt"/>
              <a:buAutoNum type="arabicPeriod"/>
            </a:pPr>
            <a:endParaRPr lang="fr-CH" dirty="0"/>
          </a:p>
          <a:p>
            <a:pPr marL="309553" indent="-309553">
              <a:buFont typeface="Arial" panose="020B0604020202020204" pitchFamily="34" charset="0"/>
              <a:buChar char="•"/>
            </a:pPr>
            <a:endParaRPr lang="fr-CH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80E6EE-8F35-488A-824A-71293B4CC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B939-70FF-4B02-B357-D8A04B9DD2D5}" type="slidenum">
              <a:rPr lang="ru-RU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12</a:t>
            </a:fld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7C656E-59E9-4F6C-89BC-C7A21E3725D2}"/>
              </a:ext>
            </a:extLst>
          </p:cNvPr>
          <p:cNvSpPr txBox="1"/>
          <p:nvPr/>
        </p:nvSpPr>
        <p:spPr>
          <a:xfrm>
            <a:off x="3899823" y="1288040"/>
            <a:ext cx="5840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4F82BF"/>
                </a:solidFill>
              </a:rPr>
              <a:t>Board Submission Dates for Evaluations: 2018 -2021</a:t>
            </a:r>
            <a:endParaRPr lang="fr-CH" sz="1600" b="1" dirty="0">
              <a:solidFill>
                <a:srgbClr val="4F82BF"/>
              </a:solidFill>
            </a:endParaRP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3BCEAC7E-9102-4686-A0DF-F9D24D5848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4395588"/>
              </p:ext>
            </p:extLst>
          </p:nvPr>
        </p:nvGraphicFramePr>
        <p:xfrm>
          <a:off x="4084983" y="1707802"/>
          <a:ext cx="7338391" cy="4648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7C656532-B48D-40A6-984D-631A493B7922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47000"/>
          </a:blip>
          <a:stretch>
            <a:fillRect/>
          </a:stretch>
        </p:blipFill>
        <p:spPr>
          <a:xfrm>
            <a:off x="80639" y="1426339"/>
            <a:ext cx="4320755" cy="215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87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0"/>
            <a:ext cx="9700752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513F0BD-D015-4418-A86E-E78CDA4B9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754" y="854972"/>
            <a:ext cx="10515600" cy="2852737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Myriad Pro"/>
              </a:rPr>
              <a:t>Evaluation Quality</a:t>
            </a:r>
          </a:p>
        </p:txBody>
      </p:sp>
    </p:spTree>
    <p:extLst>
      <p:ext uri="{BB962C8B-B14F-4D97-AF65-F5344CB8AC3E}">
        <p14:creationId xmlns:p14="http://schemas.microsoft.com/office/powerpoint/2010/main" val="4217237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C6E268D-162E-4E06-9886-CEB14BF951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5" y="-12239"/>
            <a:ext cx="12192000" cy="68702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3EEF69-F498-42BA-AA43-996352481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91" y="539252"/>
            <a:ext cx="10871200" cy="990600"/>
          </a:xfrm>
        </p:spPr>
        <p:txBody>
          <a:bodyPr>
            <a:noAutofit/>
          </a:bodyPr>
          <a:lstStyle/>
          <a:p>
            <a:r>
              <a:rPr lang="en-US" sz="2800" b="1" dirty="0"/>
              <a:t>Evaluation leadership to ensure 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F63614-DFFA-4E90-A1A0-4B6039EAB8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600" y="6248400"/>
            <a:ext cx="7112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050" b="1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4E2A85-E6E9-45A0-9D3C-F2C9C5496BD5}" type="slidenum">
              <a:rPr lang="en-GB" smtClean="0"/>
              <a:pPr/>
              <a:t>14</a:t>
            </a:fld>
            <a:endParaRPr lang="en-GB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198CAB5-F4F5-467F-93C9-51179EF263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7017930"/>
              </p:ext>
            </p:extLst>
          </p:nvPr>
        </p:nvGraphicFramePr>
        <p:xfrm>
          <a:off x="3801360" y="1529852"/>
          <a:ext cx="5029200" cy="4941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0C7C1FCF-CB00-477C-BB21-1412150445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0" y="924257"/>
            <a:ext cx="1447800" cy="1766046"/>
          </a:xfrm>
          <a:prstGeom prst="rect">
            <a:avLst/>
          </a:prstGeom>
        </p:spPr>
      </p:pic>
      <p:pic>
        <p:nvPicPr>
          <p:cNvPr id="11" name="Picture 10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1EA8B043-D943-40A0-A5F2-A63511BD205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09" y="1981200"/>
            <a:ext cx="3200400" cy="1371600"/>
          </a:xfrm>
          <a:prstGeom prst="rect">
            <a:avLst/>
          </a:prstGeom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50C75BA1-C41F-442E-83EA-9A56721442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197059"/>
              </p:ext>
            </p:extLst>
          </p:nvPr>
        </p:nvGraphicFramePr>
        <p:xfrm>
          <a:off x="8018789" y="2504661"/>
          <a:ext cx="3962402" cy="2981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2AD447BE-9AD6-4B8F-905D-4D6E43D29A6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1600" y="3732168"/>
            <a:ext cx="3259842" cy="247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85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B3AA87C-407F-4856-8C0F-444E96CFA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5" y="6119"/>
            <a:ext cx="12192000" cy="687023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35F6064-F90D-4847-8B7D-041A5474206B}"/>
              </a:ext>
            </a:extLst>
          </p:cNvPr>
          <p:cNvGrpSpPr/>
          <p:nvPr/>
        </p:nvGrpSpPr>
        <p:grpSpPr>
          <a:xfrm>
            <a:off x="288455" y="325188"/>
            <a:ext cx="11509532" cy="6529187"/>
            <a:chOff x="520467" y="217182"/>
            <a:chExt cx="9551928" cy="5418667"/>
          </a:xfrm>
        </p:grpSpPr>
        <p:graphicFrame>
          <p:nvGraphicFramePr>
            <p:cNvPr id="17" name="Diagram 16">
              <a:extLst>
                <a:ext uri="{FF2B5EF4-FFF2-40B4-BE49-F238E27FC236}">
                  <a16:creationId xmlns:a16="http://schemas.microsoft.com/office/drawing/2014/main" id="{685E33D4-72FC-45EC-A0DC-00241BED007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106115504"/>
                </p:ext>
              </p:extLst>
            </p:nvPr>
          </p:nvGraphicFramePr>
          <p:xfrm>
            <a:off x="1944395" y="217182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165DA02B-DB11-4387-835A-6684339ACD0C}"/>
                </a:ext>
              </a:extLst>
            </p:cNvPr>
            <p:cNvSpPr/>
            <p:nvPr/>
          </p:nvSpPr>
          <p:spPr>
            <a:xfrm>
              <a:off x="520467" y="867871"/>
              <a:ext cx="1418253" cy="867746"/>
            </a:xfrm>
            <a:prstGeom prst="rightArrow">
              <a:avLst/>
            </a:prstGeom>
            <a:solidFill>
              <a:srgbClr val="5B9BD5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prstDash val="solid"/>
              <a:miter lim="800000"/>
            </a:ln>
            <a:effectLst/>
          </p:spPr>
          <p:txBody>
            <a:bodyPr spcFirstLastPara="0" vert="horz" wrap="square" lIns="35560" tIns="23707" rIns="35560" bIns="23707" numCol="1" spcCol="1270" anchor="ctr" anchorCtr="0">
              <a:noAutofit/>
            </a:bodyPr>
            <a:lstStyle/>
            <a:p>
              <a:pPr algn="ctr" defTabSz="1219170">
                <a:defRPr/>
              </a:pPr>
              <a:r>
                <a:rPr lang="en-US" sz="1600" kern="0" dirty="0">
                  <a:solidFill>
                    <a:prstClr val="white"/>
                  </a:solidFill>
                </a:rPr>
                <a:t>VISION</a:t>
              </a:r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3AD4CA20-EFC5-4EF0-9E38-2EDEEE2A205E}"/>
                </a:ext>
              </a:extLst>
            </p:cNvPr>
            <p:cNvSpPr/>
            <p:nvPr/>
          </p:nvSpPr>
          <p:spPr>
            <a:xfrm>
              <a:off x="526142" y="1973626"/>
              <a:ext cx="1418253" cy="852197"/>
            </a:xfrm>
            <a:prstGeom prst="rightArrow">
              <a:avLst/>
            </a:prstGeom>
            <a:solidFill>
              <a:srgbClr val="5B9BD5">
                <a:hueOff val="-1689636"/>
                <a:satOff val="-4355"/>
                <a:lumOff val="-2941"/>
                <a:alphaOff val="0"/>
              </a:srgbClr>
            </a:solidFill>
            <a:ln w="12700" cap="flat" cmpd="sng" algn="ctr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prstDash val="solid"/>
              <a:miter lim="800000"/>
            </a:ln>
            <a:effectLst/>
          </p:spPr>
          <p:txBody>
            <a:bodyPr spcFirstLastPara="0" vert="horz" wrap="square" lIns="35560" tIns="23707" rIns="35560" bIns="23707" numCol="1" spcCol="1270" anchor="ctr" anchorCtr="0">
              <a:noAutofit/>
            </a:bodyPr>
            <a:lstStyle/>
            <a:p>
              <a:pPr algn="ctr" defTabSz="1219170">
                <a:defRPr/>
              </a:pPr>
              <a:r>
                <a:rPr lang="en-US" sz="1733" kern="0" dirty="0">
                  <a:solidFill>
                    <a:prstClr val="white"/>
                  </a:solidFill>
                </a:rPr>
                <a:t>EAP contributions</a:t>
              </a:r>
            </a:p>
          </p:txBody>
        </p:sp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1F686384-119B-4C2F-9B96-BE11C2962658}"/>
                </a:ext>
              </a:extLst>
            </p:cNvPr>
            <p:cNvSpPr/>
            <p:nvPr/>
          </p:nvSpPr>
          <p:spPr>
            <a:xfrm>
              <a:off x="520467" y="3089503"/>
              <a:ext cx="1418253" cy="917510"/>
            </a:xfrm>
            <a:prstGeom prst="rightArrow">
              <a:avLst/>
            </a:prstGeom>
            <a:solidFill>
              <a:srgbClr val="44546A">
                <a:lumMod val="60000"/>
                <a:lumOff val="40000"/>
              </a:srgbClr>
            </a:solidFill>
            <a:ln w="12700" cap="flat" cmpd="sng" algn="ctr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prstDash val="solid"/>
              <a:miter lim="800000"/>
            </a:ln>
            <a:effectLst/>
          </p:spPr>
          <p:txBody>
            <a:bodyPr spcFirstLastPara="0" vert="horz" wrap="square" lIns="35560" tIns="23707" rIns="35560" bIns="23707" numCol="1" spcCol="1270" anchor="ctr" anchorCtr="0">
              <a:noAutofit/>
            </a:bodyPr>
            <a:lstStyle/>
            <a:p>
              <a:pPr algn="ctr" defTabSz="1219170">
                <a:defRPr/>
              </a:pPr>
              <a:r>
                <a:rPr lang="en-US" sz="1867" kern="0" dirty="0">
                  <a:solidFill>
                    <a:prstClr val="white"/>
                  </a:solidFill>
                </a:rPr>
                <a:t>IEO </a:t>
              </a:r>
              <a:r>
                <a:rPr lang="en-US" sz="1600" kern="0" dirty="0">
                  <a:solidFill>
                    <a:prstClr val="white"/>
                  </a:solidFill>
                </a:rPr>
                <a:t>implementation</a:t>
              </a:r>
              <a:endParaRPr lang="en-US" sz="1867" kern="0" dirty="0">
                <a:solidFill>
                  <a:prstClr val="white"/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07477BE-CC0C-4E85-BBD4-2EDC1A3C5A5F}"/>
              </a:ext>
            </a:extLst>
          </p:cNvPr>
          <p:cNvSpPr txBox="1"/>
          <p:nvPr/>
        </p:nvSpPr>
        <p:spPr>
          <a:xfrm>
            <a:off x="2424223" y="499730"/>
            <a:ext cx="6899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5F6B79"/>
                </a:solidFill>
                <a:latin typeface="Myriad Pro" charset="0"/>
                <a:ea typeface="Myriad Pro" charset="0"/>
                <a:cs typeface="Myriad Pro" charset="0"/>
              </a:rPr>
              <a:t>QUALITY ASSURANCE: VISION AND EAP RESPONSE</a:t>
            </a:r>
            <a:endParaRPr lang="en-US" sz="2000" b="1" dirty="0">
              <a:solidFill>
                <a:srgbClr val="C7D254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344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5BDEF22-71DF-44F9-A6CD-C010E39EE9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5" y="6119"/>
            <a:ext cx="12192000" cy="6870239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D530EA1-20F1-4176-A85B-B2D561397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9883" y="1343038"/>
            <a:ext cx="7488832" cy="5278081"/>
          </a:xfrm>
        </p:spPr>
        <p:txBody>
          <a:bodyPr>
            <a:normAutofit fontScale="47500" lnSpcReduction="20000"/>
          </a:bodyPr>
          <a:lstStyle/>
          <a:p>
            <a:r>
              <a:rPr lang="en-US" sz="5867" b="1" dirty="0">
                <a:solidFill>
                  <a:srgbClr val="077F8E"/>
                </a:solidFill>
              </a:rPr>
              <a:t> </a:t>
            </a:r>
            <a:r>
              <a:rPr lang="en-US" sz="6800" b="1" dirty="0">
                <a:solidFill>
                  <a:srgbClr val="1A97D4"/>
                </a:solidFill>
              </a:rPr>
              <a:t>18 HIGH LEVEL EVENTS</a:t>
            </a:r>
          </a:p>
          <a:p>
            <a:pPr lvl="1"/>
            <a:r>
              <a:rPr lang="en-US" sz="3867" dirty="0"/>
              <a:t>6 EAP Annual Meetings</a:t>
            </a:r>
          </a:p>
          <a:p>
            <a:pPr lvl="1"/>
            <a:r>
              <a:rPr lang="en-US" sz="3867" dirty="0"/>
              <a:t>2 IEO workshops</a:t>
            </a:r>
          </a:p>
          <a:p>
            <a:pPr lvl="1"/>
            <a:r>
              <a:rPr lang="en-GB" sz="3867" dirty="0"/>
              <a:t>5 NEC conferences</a:t>
            </a:r>
          </a:p>
          <a:p>
            <a:pPr lvl="1"/>
            <a:r>
              <a:rPr lang="en-GB" sz="3867" dirty="0"/>
              <a:t>2 UN HLPFs</a:t>
            </a:r>
          </a:p>
          <a:p>
            <a:pPr lvl="1"/>
            <a:r>
              <a:rPr lang="en-GB" sz="3867" dirty="0"/>
              <a:t>3 external conferences </a:t>
            </a:r>
          </a:p>
          <a:p>
            <a:pPr lvl="0"/>
            <a:r>
              <a:rPr lang="en-US" sz="6800" b="1" dirty="0">
                <a:solidFill>
                  <a:srgbClr val="1A97D4"/>
                </a:solidFill>
              </a:rPr>
              <a:t>165 INPUTS TO EVALUATIONS</a:t>
            </a:r>
          </a:p>
          <a:p>
            <a:pPr lvl="1"/>
            <a:r>
              <a:rPr lang="en-GB" sz="3867" dirty="0"/>
              <a:t>62 ICPE inputs</a:t>
            </a:r>
          </a:p>
          <a:p>
            <a:pPr lvl="1"/>
            <a:r>
              <a:rPr lang="en-GB" sz="3867" dirty="0"/>
              <a:t>42 corporate inputs</a:t>
            </a:r>
          </a:p>
          <a:p>
            <a:pPr lvl="1"/>
            <a:r>
              <a:rPr lang="en-GB" sz="3867" dirty="0"/>
              <a:t>20 capacity development inputs</a:t>
            </a:r>
          </a:p>
          <a:p>
            <a:pPr lvl="1"/>
            <a:r>
              <a:rPr lang="en-GB" sz="3867" dirty="0"/>
              <a:t>41 strategic inputs </a:t>
            </a:r>
          </a:p>
          <a:p>
            <a:r>
              <a:rPr lang="en-US" sz="6800" b="1" dirty="0">
                <a:solidFill>
                  <a:srgbClr val="1A97D4"/>
                </a:solidFill>
              </a:rPr>
              <a:t>SEVERAL OTHER PROJECTS AND INITIATIVES </a:t>
            </a:r>
          </a:p>
          <a:p>
            <a:pPr lvl="1"/>
            <a:r>
              <a:rPr lang="en-US" sz="3867" dirty="0"/>
              <a:t>NEC diagnostic tool</a:t>
            </a:r>
          </a:p>
          <a:p>
            <a:pPr lvl="1"/>
            <a:r>
              <a:rPr lang="en-US" sz="3867" dirty="0"/>
              <a:t>Multi-year evaluation plan, AREs</a:t>
            </a:r>
          </a:p>
          <a:p>
            <a:pPr lvl="1"/>
            <a:r>
              <a:rPr lang="en-US" dirty="0"/>
              <a:t>Executive Board and UNDP Management engagement 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7156E3-9D2E-4945-8001-D6DF44301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5095" y="1174820"/>
            <a:ext cx="2477075" cy="39616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73EBA5-F754-4BCE-A2ED-518212735379}"/>
              </a:ext>
            </a:extLst>
          </p:cNvPr>
          <p:cNvSpPr txBox="1"/>
          <p:nvPr/>
        </p:nvSpPr>
        <p:spPr>
          <a:xfrm>
            <a:off x="335360" y="5495560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1A97D4"/>
                </a:solidFill>
              </a:rPr>
              <a:t>6 years of IEO-EAP Synergy </a:t>
            </a:r>
          </a:p>
        </p:txBody>
      </p:sp>
    </p:spTree>
    <p:extLst>
      <p:ext uri="{BB962C8B-B14F-4D97-AF65-F5344CB8AC3E}">
        <p14:creationId xmlns:p14="http://schemas.microsoft.com/office/powerpoint/2010/main" val="633189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2CB63B7-9F2A-499C-AE47-600D23458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86740A-D55C-4136-997C-2EFBC8860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978" y="658706"/>
            <a:ext cx="6934200" cy="594360"/>
          </a:xfrm>
        </p:spPr>
        <p:txBody>
          <a:bodyPr>
            <a:normAutofit/>
          </a:bodyPr>
          <a:lstStyle/>
          <a:p>
            <a:r>
              <a:rPr lang="en-US" sz="3467" dirty="0"/>
              <a:t>UNDP’s Evaluation Guidelines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264FB4-2EB2-40F9-BA0E-CA191D5BE3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431" y="3495203"/>
            <a:ext cx="5494668" cy="2719860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ACC20D-4E31-4CDB-A709-4CB57471E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136" y="799208"/>
            <a:ext cx="4017864" cy="5304111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586CA76-8DED-40E8-9D3C-CC4379C171BD}"/>
              </a:ext>
            </a:extLst>
          </p:cNvPr>
          <p:cNvSpPr txBox="1">
            <a:spLocks/>
          </p:cNvSpPr>
          <p:nvPr/>
        </p:nvSpPr>
        <p:spPr>
          <a:xfrm>
            <a:off x="1429431" y="1509884"/>
            <a:ext cx="5982705" cy="1703828"/>
          </a:xfrm>
          <a:prstGeom prst="rect">
            <a:avLst/>
          </a:prstGeom>
        </p:spPr>
        <p:txBody>
          <a:bodyPr vert="horz" lIns="99060" tIns="49530" rIns="99060" bIns="4953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Blip>
                <a:blip r:embed="rId5"/>
              </a:buBlip>
              <a:defRPr sz="2100" kern="1200">
                <a:solidFill>
                  <a:srgbClr val="5F6B79"/>
                </a:solidFill>
                <a:latin typeface="Myriad Pro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800" kern="1200">
                <a:solidFill>
                  <a:srgbClr val="CE6504"/>
                </a:solidFill>
                <a:latin typeface="Myriad Pro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5"/>
              </a:buBlip>
              <a:defRPr sz="1800" kern="1200">
                <a:solidFill>
                  <a:srgbClr val="5F6B79"/>
                </a:solidFill>
                <a:latin typeface="Myriad Pro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400" kern="1200">
                <a:solidFill>
                  <a:srgbClr val="5F6B79"/>
                </a:solidFill>
                <a:latin typeface="Myriad Pro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75" dirty="0"/>
              <a:t>New guidelines launched in Jan 2019</a:t>
            </a:r>
          </a:p>
          <a:p>
            <a:r>
              <a:rPr lang="en-US" sz="2275" dirty="0"/>
              <a:t>Available in English, French and Spanish</a:t>
            </a:r>
          </a:p>
          <a:p>
            <a:r>
              <a:rPr lang="en-US" sz="2275" dirty="0"/>
              <a:t>Outlines 6 sections to strengthen UNDP’s decentralized evaluation function</a:t>
            </a:r>
          </a:p>
          <a:p>
            <a:r>
              <a:rPr lang="en-US" sz="2275" dirty="0"/>
              <a:t>IEO is organizing trainings and webinars</a:t>
            </a:r>
          </a:p>
        </p:txBody>
      </p:sp>
    </p:spTree>
    <p:extLst>
      <p:ext uri="{BB962C8B-B14F-4D97-AF65-F5344CB8AC3E}">
        <p14:creationId xmlns:p14="http://schemas.microsoft.com/office/powerpoint/2010/main" val="386902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0"/>
            <a:ext cx="9700752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513F0BD-D015-4418-A86E-E78CDA4B9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01625"/>
            <a:ext cx="10515600" cy="2852737"/>
          </a:xfrm>
        </p:spPr>
        <p:txBody>
          <a:bodyPr/>
          <a:lstStyle/>
          <a:p>
            <a:r>
              <a:rPr lang="en-US" dirty="0"/>
              <a:t>Evaluation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922812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FF8DA30-C45F-4FAF-BD79-10ED1739AB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0"/>
            <a:ext cx="97007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109" y="796248"/>
            <a:ext cx="6516849" cy="869951"/>
          </a:xfrm>
        </p:spPr>
        <p:txBody>
          <a:bodyPr>
            <a:normAutofit/>
          </a:bodyPr>
          <a:lstStyle/>
          <a:p>
            <a:r>
              <a:rPr lang="en-US" sz="2681" dirty="0"/>
              <a:t>IEO Outreach &amp; Products </a:t>
            </a:r>
          </a:p>
        </p:txBody>
      </p:sp>
      <p:pic>
        <p:nvPicPr>
          <p:cNvPr id="6" name="Picture 1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909" y="1852233"/>
            <a:ext cx="981704" cy="1243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760" y="2691449"/>
            <a:ext cx="981704" cy="1243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09" y="1852232"/>
            <a:ext cx="809761" cy="113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Image result for videos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251" y="4985343"/>
            <a:ext cx="928688" cy="55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779" y="3461744"/>
            <a:ext cx="973560" cy="126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hlinkClick r:id="rId13"/>
          </p:cNvPr>
          <p:cNvPicPr/>
          <p:nvPr/>
        </p:nvPicPr>
        <p:blipFill>
          <a:blip r:embed="rId14"/>
          <a:stretch>
            <a:fillRect/>
          </a:stretch>
        </p:blipFill>
        <p:spPr>
          <a:xfrm>
            <a:off x="7056110" y="2181435"/>
            <a:ext cx="811667" cy="1131761"/>
          </a:xfrm>
          <a:prstGeom prst="rect">
            <a:avLst/>
          </a:prstGeom>
        </p:spPr>
      </p:pic>
      <p:graphicFrame>
        <p:nvGraphicFramePr>
          <p:cNvPr id="13" name="Diagram 12"/>
          <p:cNvGraphicFramePr/>
          <p:nvPr>
            <p:extLst/>
          </p:nvPr>
        </p:nvGraphicFramePr>
        <p:xfrm>
          <a:off x="1389083" y="1978812"/>
          <a:ext cx="3430782" cy="3590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772979FD-4756-44F5-92B5-6788755C778E}"/>
              </a:ext>
            </a:extLst>
          </p:cNvPr>
          <p:cNvGrpSpPr/>
          <p:nvPr/>
        </p:nvGrpSpPr>
        <p:grpSpPr>
          <a:xfrm>
            <a:off x="2844543" y="5033568"/>
            <a:ext cx="5794194" cy="1154032"/>
            <a:chOff x="211943" y="892827"/>
            <a:chExt cx="8619286" cy="1959957"/>
          </a:xfrm>
        </p:grpSpPr>
        <p:pic>
          <p:nvPicPr>
            <p:cNvPr id="16" name="Picture 10" descr="http://www.selfpublishingadvice.org/wp-content/uploads/2013/10/twitter-1024x1024.png">
              <a:hlinkClick r:id="rId20"/>
              <a:extLst>
                <a:ext uri="{FF2B5EF4-FFF2-40B4-BE49-F238E27FC236}">
                  <a16:creationId xmlns:a16="http://schemas.microsoft.com/office/drawing/2014/main" id="{FE0755C5-076C-4B74-BF86-26E068B78E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943" y="892827"/>
              <a:ext cx="1063623" cy="10636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4" descr="http://img2.wikia.nocookie.net/__cb20120619163644/theinternetbox/images/9/9d/Facebook-logo.png">
              <a:hlinkClick r:id="rId22"/>
              <a:extLst>
                <a:ext uri="{FF2B5EF4-FFF2-40B4-BE49-F238E27FC236}">
                  <a16:creationId xmlns:a16="http://schemas.microsoft.com/office/drawing/2014/main" id="{386696A6-3556-4CEB-9470-3A6B1F9AC4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100" y="1671424"/>
              <a:ext cx="1181360" cy="1181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 Placeholder 14">
              <a:extLst>
                <a:ext uri="{FF2B5EF4-FFF2-40B4-BE49-F238E27FC236}">
                  <a16:creationId xmlns:a16="http://schemas.microsoft.com/office/drawing/2014/main" id="{D776DE74-C255-47E9-A769-E0B2E0927B3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43123" y="1106574"/>
              <a:ext cx="7188106" cy="402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780" tIns="41390" rIns="82780" bIns="4139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25" dirty="0">
                  <a:solidFill>
                    <a:srgbClr val="606977"/>
                  </a:solidFill>
                  <a:latin typeface="Calibri" pitchFamily="34" charset="0"/>
                </a:rPr>
                <a:t>2018 &gt;&gt;&gt;&gt;&gt;&gt; 11,000  followers</a:t>
              </a:r>
            </a:p>
            <a:p>
              <a:pPr eaLnBrk="1" hangingPunct="1"/>
              <a:endParaRPr lang="en-US" sz="1625" dirty="0">
                <a:solidFill>
                  <a:srgbClr val="009DDC"/>
                </a:solidFill>
                <a:latin typeface="Calibri" pitchFamily="34" charset="0"/>
              </a:endParaRPr>
            </a:p>
          </p:txBody>
        </p:sp>
        <p:sp>
          <p:nvSpPr>
            <p:cNvPr id="19" name="Text Placeholder 14">
              <a:extLst>
                <a:ext uri="{FF2B5EF4-FFF2-40B4-BE49-F238E27FC236}">
                  <a16:creationId xmlns:a16="http://schemas.microsoft.com/office/drawing/2014/main" id="{2D3DCF1C-1A81-4268-BE00-E565123ECD7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3459" y="1991968"/>
              <a:ext cx="6525703" cy="487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780" tIns="41390" rIns="82780" bIns="4139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787" dirty="0">
                  <a:solidFill>
                    <a:srgbClr val="606977"/>
                  </a:solidFill>
                  <a:latin typeface="Calibri" pitchFamily="34" charset="0"/>
                </a:rPr>
                <a:t>2018 &gt;&gt;&gt;&gt;&gt;&gt; 2000 followers</a:t>
              </a:r>
            </a:p>
            <a:p>
              <a:pPr eaLnBrk="1" hangingPunct="1"/>
              <a:endParaRPr lang="en-US" sz="1787" dirty="0">
                <a:solidFill>
                  <a:srgbClr val="606977"/>
                </a:solidFill>
                <a:latin typeface="Calibri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4EDD2A1-616C-4E1D-95BC-1AA62848BFFD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635749" y="1974281"/>
            <a:ext cx="1312336" cy="16844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33BF64-F06D-45A6-B651-6001ADA152A7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285780" y="4126195"/>
            <a:ext cx="2175096" cy="146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182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9341"/>
            <a:ext cx="12191999" cy="765734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513F0BD-D015-4418-A86E-E78CDA4B9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53147"/>
            <a:ext cx="10515600" cy="2852737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Myriad Pro"/>
              </a:rPr>
              <a:t>About IEO</a:t>
            </a:r>
          </a:p>
        </p:txBody>
      </p:sp>
    </p:spTree>
    <p:extLst>
      <p:ext uri="{BB962C8B-B14F-4D97-AF65-F5344CB8AC3E}">
        <p14:creationId xmlns:p14="http://schemas.microsoft.com/office/powerpoint/2010/main" val="1129810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FF8DA30-C45F-4FAF-BD79-10ED1739AB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0"/>
            <a:ext cx="9700752" cy="6858000"/>
          </a:xfrm>
          <a:prstGeom prst="rect">
            <a:avLst/>
          </a:prstGeom>
        </p:spPr>
      </p:pic>
      <p:sp>
        <p:nvSpPr>
          <p:cNvPr id="22" name="Rectangle 5">
            <a:extLst>
              <a:ext uri="{FF2B5EF4-FFF2-40B4-BE49-F238E27FC236}">
                <a16:creationId xmlns:a16="http://schemas.microsoft.com/office/drawing/2014/main" id="{189EAD4C-60EA-41EF-A5CA-D80EDBCD0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152" y="349970"/>
            <a:ext cx="9855200" cy="633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5392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dirty="0">
              <a:solidFill>
                <a:srgbClr val="335BA2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defTabSz="914400"/>
            <a:r>
              <a:rPr lang="en-US" altLang="en-US" sz="4000" dirty="0">
                <a:solidFill>
                  <a:srgbClr val="335BA2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RESOURCES</a:t>
            </a:r>
          </a:p>
          <a:p>
            <a:pPr defTabSz="914400"/>
            <a:endParaRPr lang="en-US" altLang="en-US" sz="2000" b="1" dirty="0">
              <a:solidFill>
                <a:srgbClr val="335BA2"/>
              </a:solidFill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Indran Naidoo, 2018. IPDET Graduation Speech: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56AD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https://undp.sharepoint.com/:b:/r/teams/IEO/directorate/Shared%20Documents/IEO%20and%20SDG/Keynotes/201807_Indran%20Naidoo%20speech%20-%20IPDET.pdf?csf=1&amp;e=4e4Hh3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Indran Naidoo, 2019.  Audit and Evaluation: Working Collaboratively to Support Accountability, EES Conference paper.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http://web.undp.org/evaluation/papers/papers-articles.shtml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Indran Naidoo, 2018. Revisiting independence, objectivity and the critically reflective role of evaluation for the SDG Era.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http://web.undp.org/evaluation/papers/papers-articles.shtml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UNDP IEO, 2018. Annual Report on Evaluation.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56AD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http://web.undp.org/evaluation/annual-report/are-2018.shtml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UNEG Norms and Standards, 2016,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http://www.unevaluation.org/document/detail/1914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Evaluation Advisory Panel Deliberations 2019,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http://web.undp.org/evaluation/directors-desk.shtml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UNDP Evaluation Policies, 2016 &amp; 2019,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http://web.undp.org/evaluation/policy.shtml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400">
              <a:buFontTx/>
              <a:buChar char="•"/>
            </a:pPr>
            <a:r>
              <a:rPr lang="en-US" sz="2000" dirty="0">
                <a:latin typeface="+mj-lt"/>
              </a:rPr>
              <a:t>Guidance on how to develop national policies and systems available for download at: </a:t>
            </a:r>
            <a:r>
              <a:rPr lang="en-US" sz="2000" u="sng" dirty="0">
                <a:latin typeface="+mj-lt"/>
                <a:hlinkClick r:id="rId9"/>
              </a:rPr>
              <a:t>https://www.evalpartners.org/library/selected-books</a:t>
            </a:r>
            <a:endParaRPr lang="en-US" sz="2000" dirty="0"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832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FF8DA30-C45F-4FAF-BD79-10ED1739AB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0"/>
            <a:ext cx="9700752" cy="6858000"/>
          </a:xfrm>
          <a:prstGeom prst="rect">
            <a:avLst/>
          </a:prstGeom>
        </p:spPr>
      </p:pic>
      <p:sp>
        <p:nvSpPr>
          <p:cNvPr id="22" name="Rectangle 5">
            <a:extLst>
              <a:ext uri="{FF2B5EF4-FFF2-40B4-BE49-F238E27FC236}">
                <a16:creationId xmlns:a16="http://schemas.microsoft.com/office/drawing/2014/main" id="{189EAD4C-60EA-41EF-A5CA-D80EDBCD0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152" y="473082"/>
            <a:ext cx="9855200" cy="608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5392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dirty="0">
              <a:solidFill>
                <a:srgbClr val="335BA2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defTabSz="914400"/>
            <a:r>
              <a:rPr lang="en-US" altLang="en-US" sz="4000" dirty="0">
                <a:solidFill>
                  <a:srgbClr val="335BA2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MULTIMEDIA AND MEDIA RESOURCES</a:t>
            </a:r>
          </a:p>
          <a:p>
            <a:pPr defTabSz="914400"/>
            <a:endParaRPr lang="en-US" altLang="en-US" sz="2000" b="1" dirty="0">
              <a:solidFill>
                <a:srgbClr val="335BA2"/>
              </a:solidFill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Video of </a:t>
            </a:r>
            <a:r>
              <a:rPr lang="en-US" sz="2000" dirty="0" err="1">
                <a:latin typeface="+mj-lt"/>
              </a:rPr>
              <a:t>Srini</a:t>
            </a:r>
            <a:r>
              <a:rPr lang="en-US" sz="2000" dirty="0">
                <a:latin typeface="+mj-lt"/>
              </a:rPr>
              <a:t> Pillay, M.D., CEO and Founder of </a:t>
            </a:r>
            <a:r>
              <a:rPr lang="en-US" sz="2000" dirty="0" err="1">
                <a:latin typeface="+mj-lt"/>
              </a:rPr>
              <a:t>NeuroBusiness</a:t>
            </a:r>
            <a:r>
              <a:rPr lang="en-US" sz="2000" dirty="0">
                <a:latin typeface="+mj-lt"/>
              </a:rPr>
              <a:t> Group; Assistant Professor (Part-time), Harvard Medical School, </a:t>
            </a:r>
            <a:r>
              <a:rPr lang="en-US" sz="2000" u="sng" dirty="0">
                <a:latin typeface="+mj-lt"/>
                <a:hlinkClick r:id="rId3"/>
              </a:rPr>
              <a:t>https://drive.google.com/file/d/1qlvGAQb23JFXUIsdtjGjJEoqpG3pI2Dr/view?ts=5dad633e</a:t>
            </a:r>
            <a:endParaRPr lang="en-US" sz="20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Some books from </a:t>
            </a:r>
            <a:r>
              <a:rPr lang="en-US" sz="2000" dirty="0" err="1">
                <a:latin typeface="+mj-lt"/>
              </a:rPr>
              <a:t>Srini</a:t>
            </a:r>
            <a:r>
              <a:rPr lang="en-US" sz="2000" dirty="0">
                <a:latin typeface="+mj-lt"/>
              </a:rPr>
              <a:t> Pillay: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2000" dirty="0">
              <a:solidFill>
                <a:srgbClr val="0D0D0D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u="sng" dirty="0">
                <a:latin typeface="+mj-lt"/>
                <a:hlinkClick r:id="rId4"/>
              </a:rPr>
              <a:t>https://thriveglobal.com/stories/there-should-be-a-generational-approach-to-handling-workplace-anxiety/</a:t>
            </a:r>
            <a:endParaRPr lang="en-US" sz="2000" u="sng" dirty="0"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u="sng" dirty="0">
                <a:latin typeface="+mj-lt"/>
                <a:hlinkClick r:id="rId5"/>
              </a:rPr>
              <a:t>https://www.fastcompany.com/90382424/how-to-build-emotional-intelligence-at-work</a:t>
            </a:r>
            <a:endParaRPr lang="en-US" sz="2000" dirty="0"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u="sng" dirty="0">
                <a:latin typeface="+mj-lt"/>
                <a:hlinkClick r:id="rId6"/>
              </a:rPr>
              <a:t>https://www.forbes.com/sites/forbescoachescouncil/2019/08/05/five-brain-based-methods-to-lead-organizational-change/#6117f4f02154</a:t>
            </a:r>
            <a:endParaRPr lang="en-US" sz="2000" dirty="0"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u="sng" dirty="0">
                <a:latin typeface="+mj-lt"/>
                <a:hlinkClick r:id="rId7"/>
              </a:rPr>
              <a:t>https://hbr.org/2017/05/your-brain-can-only-take-so-much-focus</a:t>
            </a:r>
            <a:endParaRPr lang="en-US" sz="2000" dirty="0"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u="sng" dirty="0">
                <a:latin typeface="+mj-lt"/>
                <a:hlinkClick r:id="rId8"/>
              </a:rPr>
              <a:t>https://hbr.org/2016/03/the-science-behind-how-leaders-connect-with-their-teams</a:t>
            </a:r>
            <a:endParaRPr lang="en-US" sz="2000" dirty="0"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cid:AD981D93-8700-4AAA-B4BC-B64B0A36C828">
            <a:extLst>
              <a:ext uri="{FF2B5EF4-FFF2-40B4-BE49-F238E27FC236}">
                <a16:creationId xmlns:a16="http://schemas.microsoft.com/office/drawing/2014/main" id="{59208668-DE4A-4333-ACD3-49FC6353DA0C}"/>
              </a:ext>
            </a:extLst>
          </p:cNvPr>
          <p:cNvPicPr/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480" y="2974340"/>
            <a:ext cx="3459480" cy="909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7111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F225D69-5777-4B5B-86DE-96C7CB197E0B}"/>
              </a:ext>
            </a:extLst>
          </p:cNvPr>
          <p:cNvGrpSpPr/>
          <p:nvPr/>
        </p:nvGrpSpPr>
        <p:grpSpPr>
          <a:xfrm>
            <a:off x="1244600" y="0"/>
            <a:ext cx="9700752" cy="6858000"/>
            <a:chOff x="101600" y="0"/>
            <a:chExt cx="9700752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00" y="0"/>
              <a:ext cx="9700752" cy="6858000"/>
            </a:xfrm>
            <a:prstGeom prst="rect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24969B9-AE4C-46DB-AB93-FD4B8474290D}"/>
                </a:ext>
              </a:extLst>
            </p:cNvPr>
            <p:cNvGrpSpPr/>
            <p:nvPr/>
          </p:nvGrpSpPr>
          <p:grpSpPr>
            <a:xfrm>
              <a:off x="481183" y="6157922"/>
              <a:ext cx="4694077" cy="461665"/>
              <a:chOff x="459917" y="6018843"/>
              <a:chExt cx="4694077" cy="461665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7830CBA-216F-494E-90E3-65227A53C9B1}"/>
                  </a:ext>
                </a:extLst>
              </p:cNvPr>
              <p:cNvSpPr txBox="1"/>
              <p:nvPr/>
            </p:nvSpPr>
            <p:spPr>
              <a:xfrm>
                <a:off x="3405529" y="6018843"/>
                <a:ext cx="17484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13A8D2"/>
                    </a:solidFill>
                  </a:rPr>
                  <a:t>#</a:t>
                </a:r>
                <a:r>
                  <a:rPr lang="en-GB" sz="2000" b="1" dirty="0">
                    <a:solidFill>
                      <a:srgbClr val="13A8D2"/>
                    </a:solidFill>
                  </a:rPr>
                  <a:t>NECdev</a:t>
                </a:r>
                <a:r>
                  <a:rPr lang="en-GB" sz="2400" dirty="0">
                    <a:solidFill>
                      <a:srgbClr val="13A8D2"/>
                    </a:solidFill>
                  </a:rPr>
                  <a:t> </a:t>
                </a:r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AD7F3559-930F-4D36-9A31-98602900CF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9917" y="6114748"/>
                <a:ext cx="365760" cy="365760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AD3DF8F-A01F-4B9E-AA7A-A42327E9B227}"/>
                  </a:ext>
                </a:extLst>
              </p:cNvPr>
              <p:cNvSpPr txBox="1"/>
              <p:nvPr/>
            </p:nvSpPr>
            <p:spPr>
              <a:xfrm>
                <a:off x="734237" y="6080398"/>
                <a:ext cx="26712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solidFill>
                      <a:srgbClr val="13A8D2"/>
                    </a:solidFill>
                  </a:rPr>
                  <a:t>@undp_evaluation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53377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C928FD8-A55E-46BE-8483-2BD220D00C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575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A56D61-A0A5-43FE-AB44-7ECE3EF4F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236" y="428404"/>
            <a:ext cx="8543925" cy="989410"/>
          </a:xfrm>
        </p:spPr>
        <p:txBody>
          <a:bodyPr>
            <a:normAutofit/>
          </a:bodyPr>
          <a:lstStyle/>
          <a:p>
            <a:r>
              <a:rPr lang="en-US" sz="4800" dirty="0"/>
              <a:t>Independent Evaluation Office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25D473A-4EF8-491D-B423-9B50AA7642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7260199"/>
              </p:ext>
            </p:extLst>
          </p:nvPr>
        </p:nvGraphicFramePr>
        <p:xfrm>
          <a:off x="1557638" y="1417814"/>
          <a:ext cx="9260397" cy="119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A34F32A-B786-4AFE-9DD6-9B02BA556C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7991266"/>
              </p:ext>
            </p:extLst>
          </p:nvPr>
        </p:nvGraphicFramePr>
        <p:xfrm>
          <a:off x="4615172" y="3041374"/>
          <a:ext cx="6391707" cy="1430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2BBEB94-2AF7-4081-8605-DAFA7915D0D8}"/>
              </a:ext>
            </a:extLst>
          </p:cNvPr>
          <p:cNvSpPr txBox="1"/>
          <p:nvPr/>
        </p:nvSpPr>
        <p:spPr>
          <a:xfrm>
            <a:off x="1913497" y="3186227"/>
            <a:ext cx="2956677" cy="29418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AR" sz="1517" b="1" dirty="0">
                <a:solidFill>
                  <a:schemeClr val="accent1">
                    <a:lumMod val="50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MANDATE</a:t>
            </a:r>
          </a:p>
          <a:p>
            <a:pPr algn="just"/>
            <a:endParaRPr lang="es-AR" sz="1300" dirty="0">
              <a:solidFill>
                <a:srgbClr val="008FB7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r>
              <a:rPr lang="en-US" sz="1200" dirty="0"/>
              <a:t>The core function of the Independent Evaluation Office is to: </a:t>
            </a:r>
          </a:p>
          <a:p>
            <a:endParaRPr lang="en-US" sz="1200" dirty="0"/>
          </a:p>
          <a:p>
            <a:pPr marL="247642" indent="-247642">
              <a:buFont typeface="+mj-lt"/>
              <a:buAutoNum type="arabicPeriod"/>
            </a:pPr>
            <a:r>
              <a:rPr lang="en-US" sz="1200" dirty="0"/>
              <a:t>Conduct independent thematic and programmatic evaluations. </a:t>
            </a:r>
          </a:p>
          <a:p>
            <a:pPr marL="247642" indent="-247642">
              <a:buFont typeface="+mj-lt"/>
              <a:buAutoNum type="arabicPeriod"/>
            </a:pPr>
            <a:r>
              <a:rPr lang="en-US" sz="1200" dirty="0"/>
              <a:t>Prepare the Annual Report on Evaluation</a:t>
            </a:r>
          </a:p>
          <a:p>
            <a:pPr marL="247642" indent="-247642">
              <a:buFont typeface="+mj-lt"/>
              <a:buAutoNum type="arabicPeriod"/>
            </a:pPr>
            <a:r>
              <a:rPr lang="en-US" sz="1200" dirty="0"/>
              <a:t>Set standards and guidelines on evaluation, monitor compliance on evaluation and share lessons for improved programming.</a:t>
            </a:r>
            <a:endParaRPr lang="en-US" sz="1200" i="1" dirty="0"/>
          </a:p>
          <a:p>
            <a:pPr marL="247642" indent="-247642">
              <a:buFont typeface="+mj-lt"/>
              <a:buAutoNum type="arabicPeriod"/>
            </a:pPr>
            <a:r>
              <a:rPr lang="en-US" sz="1200" dirty="0"/>
              <a:t>Report directly to EB with oversight from AEAC and QA by EAP</a:t>
            </a:r>
          </a:p>
          <a:p>
            <a:pPr marL="247642" indent="-247642" algn="just">
              <a:buFont typeface="+mj-lt"/>
              <a:buAutoNum type="arabicPeriod"/>
            </a:pPr>
            <a:endParaRPr lang="ru-RU" sz="1300" dirty="0">
              <a:solidFill>
                <a:srgbClr val="008FB7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AD25B6-1D83-4F80-9CAE-9FBC5EB35129}"/>
              </a:ext>
            </a:extLst>
          </p:cNvPr>
          <p:cNvSpPr txBox="1"/>
          <p:nvPr/>
        </p:nvSpPr>
        <p:spPr>
          <a:xfrm>
            <a:off x="9062026" y="5015823"/>
            <a:ext cx="2627128" cy="1308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429934" indent="-307834"/>
            <a:r>
              <a:rPr lang="fr-CH" sz="1100" b="1" dirty="0">
                <a:solidFill>
                  <a:srgbClr val="1F5683"/>
                </a:solidFill>
              </a:rPr>
              <a:t>10.2 Million USD </a:t>
            </a:r>
            <a:r>
              <a:rPr lang="fr-CH" sz="1100" dirty="0">
                <a:solidFill>
                  <a:srgbClr val="1F5683"/>
                </a:solidFill>
              </a:rPr>
              <a:t>in 2019 budget, equivalent to 0.2% of UNDP total spend</a:t>
            </a:r>
          </a:p>
          <a:p>
            <a:pPr marL="429934" indent="-307834"/>
            <a:endParaRPr lang="fr-CH" sz="1100" dirty="0">
              <a:solidFill>
                <a:srgbClr val="1F5683"/>
              </a:solidFill>
            </a:endParaRPr>
          </a:p>
          <a:p>
            <a:pPr marL="429934" indent="-307834"/>
            <a:r>
              <a:rPr lang="fr-CH" sz="1100" b="1" dirty="0">
                <a:solidFill>
                  <a:srgbClr val="1F5683"/>
                </a:solidFill>
              </a:rPr>
              <a:t>32 Staff members </a:t>
            </a:r>
            <a:r>
              <a:rPr lang="fr-CH" sz="1100" dirty="0">
                <a:solidFill>
                  <a:srgbClr val="1F5683"/>
                </a:solidFill>
              </a:rPr>
              <a:t>from 23 Nationalities, speaking 26 languages</a:t>
            </a:r>
          </a:p>
          <a:p>
            <a:endParaRPr lang="fr-CH" sz="1300" dirty="0"/>
          </a:p>
        </p:txBody>
      </p:sp>
    </p:spTree>
    <p:extLst>
      <p:ext uri="{BB962C8B-B14F-4D97-AF65-F5344CB8AC3E}">
        <p14:creationId xmlns:p14="http://schemas.microsoft.com/office/powerpoint/2010/main" val="498011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1A5D68E7-004B-4030-95C4-1BDCA28A0B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5" y="6119"/>
            <a:ext cx="12192000" cy="687023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1C31AE4-31A9-4D79-B878-B43B5E7D0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300" y="940119"/>
            <a:ext cx="7181850" cy="638902"/>
          </a:xfrm>
        </p:spPr>
        <p:txBody>
          <a:bodyPr>
            <a:normAutofit/>
          </a:bodyPr>
          <a:lstStyle/>
          <a:p>
            <a:r>
              <a:rPr lang="en-US" dirty="0"/>
              <a:t>PRIMARY EMPHASIS OF IEO STRATEGY IS ACCOUNTABILITY AND LEARNING FOR RESULTS</a:t>
            </a: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9580AF29-838B-4653-A96A-533F6B7BF9A8}"/>
              </a:ext>
            </a:extLst>
          </p:cNvPr>
          <p:cNvGrpSpPr/>
          <p:nvPr/>
        </p:nvGrpSpPr>
        <p:grpSpPr>
          <a:xfrm>
            <a:off x="2819637" y="1612106"/>
            <a:ext cx="6652530" cy="4568490"/>
            <a:chOff x="1198466" y="926432"/>
            <a:chExt cx="6140797" cy="4217068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B50BABC0-FB0C-4924-89CF-99BA4EE4D21E}"/>
                </a:ext>
              </a:extLst>
            </p:cNvPr>
            <p:cNvGrpSpPr/>
            <p:nvPr/>
          </p:nvGrpSpPr>
          <p:grpSpPr>
            <a:xfrm>
              <a:off x="1198466" y="926432"/>
              <a:ext cx="6140797" cy="4217068"/>
              <a:chOff x="1139401" y="1183060"/>
              <a:chExt cx="5271019" cy="3582635"/>
            </a:xfrm>
          </p:grpSpPr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39D3FCAC-4EA9-4EAD-AA98-8A8396EF271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139401" y="1183060"/>
                <a:ext cx="5271019" cy="3582635"/>
                <a:chOff x="-76053" y="0"/>
                <a:chExt cx="5733964" cy="4419600"/>
              </a:xfrm>
            </p:grpSpPr>
            <p:sp>
              <p:nvSpPr>
                <p:cNvPr id="105" name="Freeform 1142">
                  <a:extLst>
                    <a:ext uri="{FF2B5EF4-FFF2-40B4-BE49-F238E27FC236}">
                      <a16:creationId xmlns:a16="http://schemas.microsoft.com/office/drawing/2014/main" id="{B186409B-8240-42CE-AF3F-0E2CCBC5E7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" y="0"/>
                  <a:ext cx="2251472" cy="4419600"/>
                </a:xfrm>
                <a:custGeom>
                  <a:avLst/>
                  <a:gdLst>
                    <a:gd name="T0" fmla="*/ 191 w 946"/>
                    <a:gd name="T1" fmla="*/ 1856 h 1856"/>
                    <a:gd name="T2" fmla="*/ 930 w 946"/>
                    <a:gd name="T3" fmla="*/ 946 h 1856"/>
                    <a:gd name="T4" fmla="*/ 0 w 946"/>
                    <a:gd name="T5" fmla="*/ 16 h 1856"/>
                    <a:gd name="T6" fmla="*/ 0 w 946"/>
                    <a:gd name="T7" fmla="*/ 0 h 1856"/>
                    <a:gd name="T8" fmla="*/ 669 w 946"/>
                    <a:gd name="T9" fmla="*/ 277 h 1856"/>
                    <a:gd name="T10" fmla="*/ 946 w 946"/>
                    <a:gd name="T11" fmla="*/ 946 h 1856"/>
                    <a:gd name="T12" fmla="*/ 669 w 946"/>
                    <a:gd name="T13" fmla="*/ 1615 h 1856"/>
                    <a:gd name="T14" fmla="*/ 259 w 946"/>
                    <a:gd name="T15" fmla="*/ 1856 h 1856"/>
                    <a:gd name="T16" fmla="*/ 191 w 946"/>
                    <a:gd name="T17" fmla="*/ 1856 h 1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46" h="1856">
                      <a:moveTo>
                        <a:pt x="191" y="1856"/>
                      </a:moveTo>
                      <a:cubicBezTo>
                        <a:pt x="612" y="1768"/>
                        <a:pt x="930" y="1393"/>
                        <a:pt x="930" y="946"/>
                      </a:cubicBezTo>
                      <a:cubicBezTo>
                        <a:pt x="930" y="433"/>
                        <a:pt x="513" y="16"/>
                        <a:pt x="0" y="16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53" y="0"/>
                        <a:pt x="490" y="99"/>
                        <a:pt x="669" y="277"/>
                      </a:cubicBezTo>
                      <a:cubicBezTo>
                        <a:pt x="847" y="456"/>
                        <a:pt x="946" y="693"/>
                        <a:pt x="946" y="946"/>
                      </a:cubicBezTo>
                      <a:cubicBezTo>
                        <a:pt x="946" y="1199"/>
                        <a:pt x="847" y="1436"/>
                        <a:pt x="669" y="1615"/>
                      </a:cubicBezTo>
                      <a:cubicBezTo>
                        <a:pt x="553" y="1731"/>
                        <a:pt x="412" y="1813"/>
                        <a:pt x="259" y="1856"/>
                      </a:cubicBezTo>
                      <a:lnTo>
                        <a:pt x="191" y="1856"/>
                      </a:lnTo>
                      <a:close/>
                    </a:path>
                  </a:pathLst>
                </a:cu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950" dirty="0"/>
                </a:p>
              </p:txBody>
            </p:sp>
            <p:grpSp>
              <p:nvGrpSpPr>
                <p:cNvPr id="106" name="Group 105">
                  <a:extLst>
                    <a:ext uri="{FF2B5EF4-FFF2-40B4-BE49-F238E27FC236}">
                      <a16:creationId xmlns:a16="http://schemas.microsoft.com/office/drawing/2014/main" id="{B1864316-DE9D-47E4-BF7C-83D711276FB3}"/>
                    </a:ext>
                  </a:extLst>
                </p:cNvPr>
                <p:cNvGrpSpPr/>
                <p:nvPr/>
              </p:nvGrpSpPr>
              <p:grpSpPr>
                <a:xfrm>
                  <a:off x="-76053" y="121898"/>
                  <a:ext cx="5733964" cy="3978716"/>
                  <a:chOff x="-60314" y="121898"/>
                  <a:chExt cx="4547400" cy="3155384"/>
                </a:xfrm>
              </p:grpSpPr>
              <p:sp>
                <p:nvSpPr>
                  <p:cNvPr id="107" name="TextBox 7">
                    <a:extLst>
                      <a:ext uri="{FF2B5EF4-FFF2-40B4-BE49-F238E27FC236}">
                        <a16:creationId xmlns:a16="http://schemas.microsoft.com/office/drawing/2014/main" id="{78C07E4E-6A3D-4540-9334-5CE892EADF29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2446735" y="813708"/>
                    <a:ext cx="2040351" cy="2045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en-US" sz="1733" b="1" spc="-27" dirty="0">
                        <a:solidFill>
                          <a:schemeClr val="accent2"/>
                        </a:solidFill>
                        <a:latin typeface="Poppins"/>
                        <a:ea typeface="MS Mincho" panose="02020609040205080304" pitchFamily="49" charset="-128"/>
                        <a:cs typeface="Poppins"/>
                      </a:rPr>
                      <a:t>Increasing evaluation coverage</a:t>
                    </a:r>
                    <a:endParaRPr lang="en-US" sz="1733" dirty="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MS Mincho" panose="02020609040205080304" pitchFamily="49" charset="-128"/>
                    </a:endParaRPr>
                  </a:p>
                </p:txBody>
              </p:sp>
              <p:sp>
                <p:nvSpPr>
                  <p:cNvPr id="108" name="TextBox 10">
                    <a:extLst>
                      <a:ext uri="{FF2B5EF4-FFF2-40B4-BE49-F238E27FC236}">
                        <a16:creationId xmlns:a16="http://schemas.microsoft.com/office/drawing/2014/main" id="{2E3F2AD3-B351-43E1-A052-CCCFDFAB06FE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2512121" y="1428571"/>
                    <a:ext cx="1830092" cy="61379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en-US" sz="1733" b="1" spc="-27" dirty="0">
                        <a:solidFill>
                          <a:schemeClr val="accent3"/>
                        </a:solidFill>
                        <a:latin typeface="Poppins"/>
                        <a:ea typeface="MS Mincho" panose="02020609040205080304" pitchFamily="49" charset="-128"/>
                        <a:cs typeface="Poppins"/>
                      </a:rPr>
                      <a:t>Strengthening the decentralized evaluation function</a:t>
                    </a:r>
                    <a:endParaRPr lang="en-US" sz="1733" dirty="0">
                      <a:solidFill>
                        <a:schemeClr val="accent3"/>
                      </a:solidFill>
                      <a:latin typeface="Times New Roman" panose="02020603050405020304" pitchFamily="18" charset="0"/>
                      <a:ea typeface="MS Mincho" panose="02020609040205080304" pitchFamily="49" charset="-128"/>
                    </a:endParaRPr>
                  </a:p>
                </p:txBody>
              </p:sp>
              <p:sp>
                <p:nvSpPr>
                  <p:cNvPr id="109" name="TextBox 13">
                    <a:extLst>
                      <a:ext uri="{FF2B5EF4-FFF2-40B4-BE49-F238E27FC236}">
                        <a16:creationId xmlns:a16="http://schemas.microsoft.com/office/drawing/2014/main" id="{960608FC-2683-46A9-BFCA-8C14EB1B842D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2355141" y="2245133"/>
                    <a:ext cx="1769721" cy="40919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en-US" sz="1733" b="1" spc="-27" dirty="0">
                        <a:solidFill>
                          <a:schemeClr val="accent4"/>
                        </a:solidFill>
                        <a:latin typeface="Poppins"/>
                        <a:ea typeface="MS Mincho" panose="02020609040205080304" pitchFamily="49" charset="-128"/>
                      </a:rPr>
                      <a:t>National evaluation capacity to advance the SDGs</a:t>
                    </a:r>
                  </a:p>
                </p:txBody>
              </p:sp>
              <p:sp>
                <p:nvSpPr>
                  <p:cNvPr id="110" name="TextBox 16">
                    <a:extLst>
                      <a:ext uri="{FF2B5EF4-FFF2-40B4-BE49-F238E27FC236}">
                        <a16:creationId xmlns:a16="http://schemas.microsoft.com/office/drawing/2014/main" id="{1588F711-67F8-494E-A49E-9BA538794315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2083529" y="2963607"/>
                    <a:ext cx="2179980" cy="2045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en-US" sz="1733" b="1" spc="-27" dirty="0">
                        <a:solidFill>
                          <a:schemeClr val="accent6"/>
                        </a:solidFill>
                        <a:latin typeface="Poppins"/>
                        <a:ea typeface="MS Mincho" panose="02020609040205080304" pitchFamily="49" charset="-128"/>
                        <a:cs typeface="Poppins"/>
                      </a:rPr>
                      <a:t>Ensuring the use of evaluations </a:t>
                    </a:r>
                    <a:endParaRPr lang="en-US" sz="1733" dirty="0">
                      <a:solidFill>
                        <a:schemeClr val="accent6"/>
                      </a:solidFill>
                      <a:latin typeface="Times New Roman" panose="02020603050405020304" pitchFamily="18" charset="0"/>
                      <a:ea typeface="MS Mincho" panose="02020609040205080304" pitchFamily="49" charset="-128"/>
                    </a:endParaRPr>
                  </a:p>
                </p:txBody>
              </p:sp>
              <p:sp>
                <p:nvSpPr>
                  <p:cNvPr id="111" name="TextBox 22">
                    <a:extLst>
                      <a:ext uri="{FF2B5EF4-FFF2-40B4-BE49-F238E27FC236}">
                        <a16:creationId xmlns:a16="http://schemas.microsoft.com/office/drawing/2014/main" id="{FA544ABE-B972-40DF-B17A-86D8EB6B7283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-60314" y="1156005"/>
                    <a:ext cx="1146239" cy="76757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2167" b="1" spc="-27" dirty="0">
                        <a:solidFill>
                          <a:srgbClr val="5F6B79"/>
                        </a:solidFill>
                        <a:latin typeface="Poppins"/>
                        <a:ea typeface="MS Mincho" panose="02020609040205080304" pitchFamily="49" charset="-128"/>
                        <a:cs typeface="Poppins"/>
                      </a:rPr>
                      <a:t>Evaluation for a </a:t>
                    </a:r>
                    <a:r>
                      <a:rPr lang="en-US" sz="2167" b="1" spc="-27" dirty="0">
                        <a:solidFill>
                          <a:srgbClr val="5F6B79"/>
                        </a:solidFill>
                        <a:latin typeface="Poppins"/>
                        <a:ea typeface="MS Mincho" panose="02020609040205080304" pitchFamily="49" charset="-128"/>
                      </a:rPr>
                      <a:t>Stronger UNDP</a:t>
                    </a:r>
                    <a:endParaRPr lang="en-US" sz="2167" dirty="0">
                      <a:solidFill>
                        <a:srgbClr val="5F6B79"/>
                      </a:solidFill>
                      <a:latin typeface="Times New Roman" panose="02020603050405020304" pitchFamily="18" charset="0"/>
                      <a:ea typeface="MS Mincho" panose="02020609040205080304" pitchFamily="49" charset="-128"/>
                    </a:endParaRPr>
                  </a:p>
                </p:txBody>
              </p:sp>
              <p:sp>
                <p:nvSpPr>
                  <p:cNvPr id="112" name="Freeform 1140">
                    <a:extLst>
                      <a:ext uri="{FF2B5EF4-FFF2-40B4-BE49-F238E27FC236}">
                        <a16:creationId xmlns:a16="http://schemas.microsoft.com/office/drawing/2014/main" id="{6DC02D98-1913-4923-B31F-FDE0B55785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0" y="121898"/>
                    <a:ext cx="1577692" cy="3155384"/>
                  </a:xfrm>
                  <a:custGeom>
                    <a:avLst/>
                    <a:gdLst>
                      <a:gd name="T0" fmla="*/ 0 w 660"/>
                      <a:gd name="T1" fmla="*/ 1320 h 1320"/>
                      <a:gd name="T2" fmla="*/ 0 w 660"/>
                      <a:gd name="T3" fmla="*/ 1304 h 1320"/>
                      <a:gd name="T4" fmla="*/ 644 w 660"/>
                      <a:gd name="T5" fmla="*/ 660 h 1320"/>
                      <a:gd name="T6" fmla="*/ 0 w 660"/>
                      <a:gd name="T7" fmla="*/ 16 h 1320"/>
                      <a:gd name="T8" fmla="*/ 0 w 660"/>
                      <a:gd name="T9" fmla="*/ 0 h 1320"/>
                      <a:gd name="T10" fmla="*/ 660 w 660"/>
                      <a:gd name="T11" fmla="*/ 660 h 1320"/>
                      <a:gd name="T12" fmla="*/ 0 w 660"/>
                      <a:gd name="T13" fmla="*/ 1320 h 13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60" h="1320">
                        <a:moveTo>
                          <a:pt x="0" y="1320"/>
                        </a:moveTo>
                        <a:cubicBezTo>
                          <a:pt x="0" y="1304"/>
                          <a:pt x="0" y="1304"/>
                          <a:pt x="0" y="1304"/>
                        </a:cubicBezTo>
                        <a:cubicBezTo>
                          <a:pt x="355" y="1304"/>
                          <a:pt x="644" y="1015"/>
                          <a:pt x="644" y="660"/>
                        </a:cubicBezTo>
                        <a:cubicBezTo>
                          <a:pt x="644" y="305"/>
                          <a:pt x="355" y="16"/>
                          <a:pt x="0" y="16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364" y="0"/>
                          <a:pt x="660" y="296"/>
                          <a:pt x="660" y="660"/>
                        </a:cubicBezTo>
                        <a:cubicBezTo>
                          <a:pt x="660" y="1024"/>
                          <a:pt x="364" y="1320"/>
                          <a:pt x="0" y="1320"/>
                        </a:cubicBezTo>
                        <a:close/>
                      </a:path>
                    </a:pathLst>
                  </a:custGeom>
                  <a:solidFill>
                    <a:schemeClr val="accent3">
                      <a:alpha val="30000"/>
                    </a:schemeClr>
                  </a:solidFill>
                  <a:ln>
                    <a:noFill/>
                  </a:ln>
                </p:spPr>
                <p:txBody>
                  <a:bodyPr vert="horz" wrap="square" lIns="74295" tIns="37148" rIns="74295" bIns="3714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50" dirty="0"/>
                  </a:p>
                </p:txBody>
              </p:sp>
              <p:sp>
                <p:nvSpPr>
                  <p:cNvPr id="113" name="Freeform 1143">
                    <a:extLst>
                      <a:ext uri="{FF2B5EF4-FFF2-40B4-BE49-F238E27FC236}">
                        <a16:creationId xmlns:a16="http://schemas.microsoft.com/office/drawing/2014/main" id="{E37F37EA-988D-4717-87EE-7C805027C29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66763" y="350725"/>
                    <a:ext cx="1008460" cy="19050"/>
                  </a:xfrm>
                  <a:custGeom>
                    <a:avLst/>
                    <a:gdLst>
                      <a:gd name="T0" fmla="*/ 148 w 424"/>
                      <a:gd name="T1" fmla="*/ 8 h 8"/>
                      <a:gd name="T2" fmla="*/ 132 w 424"/>
                      <a:gd name="T3" fmla="*/ 0 h 8"/>
                      <a:gd name="T4" fmla="*/ 136 w 424"/>
                      <a:gd name="T5" fmla="*/ 4 h 8"/>
                      <a:gd name="T6" fmla="*/ 176 w 424"/>
                      <a:gd name="T7" fmla="*/ 4 h 8"/>
                      <a:gd name="T8" fmla="*/ 180 w 424"/>
                      <a:gd name="T9" fmla="*/ 0 h 8"/>
                      <a:gd name="T10" fmla="*/ 212 w 424"/>
                      <a:gd name="T11" fmla="*/ 8 h 8"/>
                      <a:gd name="T12" fmla="*/ 196 w 424"/>
                      <a:gd name="T13" fmla="*/ 0 h 8"/>
                      <a:gd name="T14" fmla="*/ 200 w 424"/>
                      <a:gd name="T15" fmla="*/ 4 h 8"/>
                      <a:gd name="T16" fmla="*/ 112 w 424"/>
                      <a:gd name="T17" fmla="*/ 4 h 8"/>
                      <a:gd name="T18" fmla="*/ 116 w 424"/>
                      <a:gd name="T19" fmla="*/ 0 h 8"/>
                      <a:gd name="T20" fmla="*/ 164 w 424"/>
                      <a:gd name="T21" fmla="*/ 8 h 8"/>
                      <a:gd name="T22" fmla="*/ 20 w 424"/>
                      <a:gd name="T23" fmla="*/ 0 h 8"/>
                      <a:gd name="T24" fmla="*/ 24 w 424"/>
                      <a:gd name="T25" fmla="*/ 4 h 8"/>
                      <a:gd name="T26" fmla="*/ 96 w 424"/>
                      <a:gd name="T27" fmla="*/ 4 h 8"/>
                      <a:gd name="T28" fmla="*/ 100 w 424"/>
                      <a:gd name="T29" fmla="*/ 0 h 8"/>
                      <a:gd name="T30" fmla="*/ 4 w 424"/>
                      <a:gd name="T31" fmla="*/ 8 h 8"/>
                      <a:gd name="T32" fmla="*/ 36 w 424"/>
                      <a:gd name="T33" fmla="*/ 0 h 8"/>
                      <a:gd name="T34" fmla="*/ 40 w 424"/>
                      <a:gd name="T35" fmla="*/ 4 h 8"/>
                      <a:gd name="T36" fmla="*/ 80 w 424"/>
                      <a:gd name="T37" fmla="*/ 4 h 8"/>
                      <a:gd name="T38" fmla="*/ 84 w 424"/>
                      <a:gd name="T39" fmla="*/ 0 h 8"/>
                      <a:gd name="T40" fmla="*/ 68 w 424"/>
                      <a:gd name="T41" fmla="*/ 8 h 8"/>
                      <a:gd name="T42" fmla="*/ 52 w 424"/>
                      <a:gd name="T43" fmla="*/ 0 h 8"/>
                      <a:gd name="T44" fmla="*/ 56 w 424"/>
                      <a:gd name="T45" fmla="*/ 4 h 8"/>
                      <a:gd name="T46" fmla="*/ 336 w 424"/>
                      <a:gd name="T47" fmla="*/ 4 h 8"/>
                      <a:gd name="T48" fmla="*/ 340 w 424"/>
                      <a:gd name="T49" fmla="*/ 0 h 8"/>
                      <a:gd name="T50" fmla="*/ 372 w 424"/>
                      <a:gd name="T51" fmla="*/ 8 h 8"/>
                      <a:gd name="T52" fmla="*/ 356 w 424"/>
                      <a:gd name="T53" fmla="*/ 0 h 8"/>
                      <a:gd name="T54" fmla="*/ 360 w 424"/>
                      <a:gd name="T55" fmla="*/ 4 h 8"/>
                      <a:gd name="T56" fmla="*/ 384 w 424"/>
                      <a:gd name="T57" fmla="*/ 4 h 8"/>
                      <a:gd name="T58" fmla="*/ 388 w 424"/>
                      <a:gd name="T59" fmla="*/ 0 h 8"/>
                      <a:gd name="T60" fmla="*/ 420 w 424"/>
                      <a:gd name="T61" fmla="*/ 8 h 8"/>
                      <a:gd name="T62" fmla="*/ 404 w 424"/>
                      <a:gd name="T63" fmla="*/ 0 h 8"/>
                      <a:gd name="T64" fmla="*/ 408 w 424"/>
                      <a:gd name="T65" fmla="*/ 4 h 8"/>
                      <a:gd name="T66" fmla="*/ 224 w 424"/>
                      <a:gd name="T67" fmla="*/ 4 h 8"/>
                      <a:gd name="T68" fmla="*/ 228 w 424"/>
                      <a:gd name="T69" fmla="*/ 0 h 8"/>
                      <a:gd name="T70" fmla="*/ 260 w 424"/>
                      <a:gd name="T71" fmla="*/ 8 h 8"/>
                      <a:gd name="T72" fmla="*/ 244 w 424"/>
                      <a:gd name="T73" fmla="*/ 0 h 8"/>
                      <a:gd name="T74" fmla="*/ 248 w 424"/>
                      <a:gd name="T75" fmla="*/ 4 h 8"/>
                      <a:gd name="T76" fmla="*/ 272 w 424"/>
                      <a:gd name="T77" fmla="*/ 4 h 8"/>
                      <a:gd name="T78" fmla="*/ 276 w 424"/>
                      <a:gd name="T79" fmla="*/ 0 h 8"/>
                      <a:gd name="T80" fmla="*/ 308 w 424"/>
                      <a:gd name="T81" fmla="*/ 8 h 8"/>
                      <a:gd name="T82" fmla="*/ 324 w 424"/>
                      <a:gd name="T83" fmla="*/ 0 h 8"/>
                      <a:gd name="T84" fmla="*/ 328 w 424"/>
                      <a:gd name="T85" fmla="*/ 4 h 8"/>
                      <a:gd name="T86" fmla="*/ 288 w 424"/>
                      <a:gd name="T87" fmla="*/ 4 h 8"/>
                      <a:gd name="T88" fmla="*/ 292 w 424"/>
                      <a:gd name="T89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424" h="8">
                        <a:moveTo>
                          <a:pt x="148" y="0"/>
                        </a:moveTo>
                        <a:cubicBezTo>
                          <a:pt x="146" y="0"/>
                          <a:pt x="144" y="2"/>
                          <a:pt x="144" y="4"/>
                        </a:cubicBezTo>
                        <a:cubicBezTo>
                          <a:pt x="144" y="7"/>
                          <a:pt x="146" y="8"/>
                          <a:pt x="148" y="8"/>
                        </a:cubicBezTo>
                        <a:cubicBezTo>
                          <a:pt x="150" y="8"/>
                          <a:pt x="152" y="7"/>
                          <a:pt x="152" y="4"/>
                        </a:cubicBezTo>
                        <a:cubicBezTo>
                          <a:pt x="152" y="2"/>
                          <a:pt x="150" y="0"/>
                          <a:pt x="148" y="0"/>
                        </a:cubicBezTo>
                        <a:close/>
                        <a:moveTo>
                          <a:pt x="132" y="0"/>
                        </a:moveTo>
                        <a:cubicBezTo>
                          <a:pt x="130" y="0"/>
                          <a:pt x="128" y="2"/>
                          <a:pt x="128" y="4"/>
                        </a:cubicBezTo>
                        <a:cubicBezTo>
                          <a:pt x="128" y="7"/>
                          <a:pt x="130" y="8"/>
                          <a:pt x="132" y="8"/>
                        </a:cubicBezTo>
                        <a:cubicBezTo>
                          <a:pt x="134" y="8"/>
                          <a:pt x="136" y="7"/>
                          <a:pt x="136" y="4"/>
                        </a:cubicBezTo>
                        <a:cubicBezTo>
                          <a:pt x="136" y="2"/>
                          <a:pt x="134" y="0"/>
                          <a:pt x="132" y="0"/>
                        </a:cubicBezTo>
                        <a:close/>
                        <a:moveTo>
                          <a:pt x="180" y="0"/>
                        </a:moveTo>
                        <a:cubicBezTo>
                          <a:pt x="178" y="0"/>
                          <a:pt x="176" y="2"/>
                          <a:pt x="176" y="4"/>
                        </a:cubicBezTo>
                        <a:cubicBezTo>
                          <a:pt x="176" y="7"/>
                          <a:pt x="178" y="8"/>
                          <a:pt x="180" y="8"/>
                        </a:cubicBezTo>
                        <a:cubicBezTo>
                          <a:pt x="182" y="8"/>
                          <a:pt x="184" y="7"/>
                          <a:pt x="184" y="4"/>
                        </a:cubicBezTo>
                        <a:cubicBezTo>
                          <a:pt x="184" y="2"/>
                          <a:pt x="182" y="0"/>
                          <a:pt x="180" y="0"/>
                        </a:cubicBezTo>
                        <a:close/>
                        <a:moveTo>
                          <a:pt x="212" y="0"/>
                        </a:moveTo>
                        <a:cubicBezTo>
                          <a:pt x="210" y="0"/>
                          <a:pt x="208" y="2"/>
                          <a:pt x="208" y="4"/>
                        </a:cubicBezTo>
                        <a:cubicBezTo>
                          <a:pt x="208" y="7"/>
                          <a:pt x="210" y="8"/>
                          <a:pt x="212" y="8"/>
                        </a:cubicBezTo>
                        <a:cubicBezTo>
                          <a:pt x="214" y="8"/>
                          <a:pt x="216" y="7"/>
                          <a:pt x="216" y="4"/>
                        </a:cubicBezTo>
                        <a:cubicBezTo>
                          <a:pt x="216" y="2"/>
                          <a:pt x="214" y="0"/>
                          <a:pt x="212" y="0"/>
                        </a:cubicBezTo>
                        <a:close/>
                        <a:moveTo>
                          <a:pt x="196" y="0"/>
                        </a:moveTo>
                        <a:cubicBezTo>
                          <a:pt x="194" y="0"/>
                          <a:pt x="192" y="2"/>
                          <a:pt x="192" y="4"/>
                        </a:cubicBezTo>
                        <a:cubicBezTo>
                          <a:pt x="192" y="7"/>
                          <a:pt x="194" y="8"/>
                          <a:pt x="196" y="8"/>
                        </a:cubicBezTo>
                        <a:cubicBezTo>
                          <a:pt x="198" y="8"/>
                          <a:pt x="200" y="7"/>
                          <a:pt x="200" y="4"/>
                        </a:cubicBezTo>
                        <a:cubicBezTo>
                          <a:pt x="200" y="2"/>
                          <a:pt x="198" y="0"/>
                          <a:pt x="196" y="0"/>
                        </a:cubicBezTo>
                        <a:close/>
                        <a:moveTo>
                          <a:pt x="116" y="0"/>
                        </a:moveTo>
                        <a:cubicBezTo>
                          <a:pt x="114" y="0"/>
                          <a:pt x="112" y="2"/>
                          <a:pt x="112" y="4"/>
                        </a:cubicBezTo>
                        <a:cubicBezTo>
                          <a:pt x="112" y="7"/>
                          <a:pt x="114" y="8"/>
                          <a:pt x="116" y="8"/>
                        </a:cubicBezTo>
                        <a:cubicBezTo>
                          <a:pt x="118" y="8"/>
                          <a:pt x="120" y="7"/>
                          <a:pt x="120" y="4"/>
                        </a:cubicBezTo>
                        <a:cubicBezTo>
                          <a:pt x="120" y="2"/>
                          <a:pt x="118" y="0"/>
                          <a:pt x="116" y="0"/>
                        </a:cubicBezTo>
                        <a:close/>
                        <a:moveTo>
                          <a:pt x="164" y="0"/>
                        </a:moveTo>
                        <a:cubicBezTo>
                          <a:pt x="162" y="0"/>
                          <a:pt x="160" y="2"/>
                          <a:pt x="160" y="4"/>
                        </a:cubicBezTo>
                        <a:cubicBezTo>
                          <a:pt x="160" y="7"/>
                          <a:pt x="162" y="8"/>
                          <a:pt x="164" y="8"/>
                        </a:cubicBezTo>
                        <a:cubicBezTo>
                          <a:pt x="166" y="8"/>
                          <a:pt x="168" y="7"/>
                          <a:pt x="168" y="4"/>
                        </a:cubicBezTo>
                        <a:cubicBezTo>
                          <a:pt x="168" y="2"/>
                          <a:pt x="166" y="0"/>
                          <a:pt x="164" y="0"/>
                        </a:cubicBezTo>
                        <a:close/>
                        <a:moveTo>
                          <a:pt x="20" y="0"/>
                        </a:moveTo>
                        <a:cubicBezTo>
                          <a:pt x="18" y="0"/>
                          <a:pt x="16" y="2"/>
                          <a:pt x="16" y="4"/>
                        </a:cubicBezTo>
                        <a:cubicBezTo>
                          <a:pt x="16" y="7"/>
                          <a:pt x="18" y="8"/>
                          <a:pt x="20" y="8"/>
                        </a:cubicBezTo>
                        <a:cubicBezTo>
                          <a:pt x="22" y="8"/>
                          <a:pt x="24" y="7"/>
                          <a:pt x="24" y="4"/>
                        </a:cubicBezTo>
                        <a:cubicBezTo>
                          <a:pt x="24" y="2"/>
                          <a:pt x="22" y="0"/>
                          <a:pt x="20" y="0"/>
                        </a:cubicBezTo>
                        <a:close/>
                        <a:moveTo>
                          <a:pt x="100" y="0"/>
                        </a:moveTo>
                        <a:cubicBezTo>
                          <a:pt x="98" y="0"/>
                          <a:pt x="96" y="2"/>
                          <a:pt x="96" y="4"/>
                        </a:cubicBezTo>
                        <a:cubicBezTo>
                          <a:pt x="96" y="7"/>
                          <a:pt x="98" y="8"/>
                          <a:pt x="100" y="8"/>
                        </a:cubicBezTo>
                        <a:cubicBezTo>
                          <a:pt x="102" y="8"/>
                          <a:pt x="104" y="7"/>
                          <a:pt x="104" y="4"/>
                        </a:cubicBezTo>
                        <a:cubicBezTo>
                          <a:pt x="104" y="2"/>
                          <a:pt x="102" y="0"/>
                          <a:pt x="100" y="0"/>
                        </a:cubicBezTo>
                        <a:close/>
                        <a:moveTo>
                          <a:pt x="4" y="0"/>
                        </a:moveTo>
                        <a:cubicBezTo>
                          <a:pt x="2" y="0"/>
                          <a:pt x="0" y="2"/>
                          <a:pt x="0" y="4"/>
                        </a:cubicBezTo>
                        <a:cubicBezTo>
                          <a:pt x="0" y="7"/>
                          <a:pt x="2" y="8"/>
                          <a:pt x="4" y="8"/>
                        </a:cubicBezTo>
                        <a:cubicBezTo>
                          <a:pt x="6" y="8"/>
                          <a:pt x="8" y="7"/>
                          <a:pt x="8" y="4"/>
                        </a:cubicBezTo>
                        <a:cubicBezTo>
                          <a:pt x="8" y="2"/>
                          <a:pt x="6" y="0"/>
                          <a:pt x="4" y="0"/>
                        </a:cubicBezTo>
                        <a:close/>
                        <a:moveTo>
                          <a:pt x="36" y="0"/>
                        </a:moveTo>
                        <a:cubicBezTo>
                          <a:pt x="34" y="0"/>
                          <a:pt x="32" y="2"/>
                          <a:pt x="32" y="4"/>
                        </a:cubicBezTo>
                        <a:cubicBezTo>
                          <a:pt x="32" y="7"/>
                          <a:pt x="34" y="8"/>
                          <a:pt x="36" y="8"/>
                        </a:cubicBezTo>
                        <a:cubicBezTo>
                          <a:pt x="38" y="8"/>
                          <a:pt x="40" y="7"/>
                          <a:pt x="40" y="4"/>
                        </a:cubicBezTo>
                        <a:cubicBezTo>
                          <a:pt x="40" y="2"/>
                          <a:pt x="38" y="0"/>
                          <a:pt x="36" y="0"/>
                        </a:cubicBezTo>
                        <a:close/>
                        <a:moveTo>
                          <a:pt x="84" y="0"/>
                        </a:moveTo>
                        <a:cubicBezTo>
                          <a:pt x="82" y="0"/>
                          <a:pt x="80" y="2"/>
                          <a:pt x="80" y="4"/>
                        </a:cubicBezTo>
                        <a:cubicBezTo>
                          <a:pt x="80" y="7"/>
                          <a:pt x="82" y="8"/>
                          <a:pt x="84" y="8"/>
                        </a:cubicBezTo>
                        <a:cubicBezTo>
                          <a:pt x="86" y="8"/>
                          <a:pt x="88" y="7"/>
                          <a:pt x="88" y="4"/>
                        </a:cubicBezTo>
                        <a:cubicBezTo>
                          <a:pt x="88" y="2"/>
                          <a:pt x="86" y="0"/>
                          <a:pt x="84" y="0"/>
                        </a:cubicBezTo>
                        <a:close/>
                        <a:moveTo>
                          <a:pt x="68" y="0"/>
                        </a:moveTo>
                        <a:cubicBezTo>
                          <a:pt x="66" y="0"/>
                          <a:pt x="64" y="2"/>
                          <a:pt x="64" y="4"/>
                        </a:cubicBezTo>
                        <a:cubicBezTo>
                          <a:pt x="64" y="7"/>
                          <a:pt x="66" y="8"/>
                          <a:pt x="68" y="8"/>
                        </a:cubicBezTo>
                        <a:cubicBezTo>
                          <a:pt x="70" y="8"/>
                          <a:pt x="72" y="7"/>
                          <a:pt x="72" y="4"/>
                        </a:cubicBezTo>
                        <a:cubicBezTo>
                          <a:pt x="72" y="2"/>
                          <a:pt x="70" y="0"/>
                          <a:pt x="68" y="0"/>
                        </a:cubicBezTo>
                        <a:close/>
                        <a:moveTo>
                          <a:pt x="52" y="0"/>
                        </a:moveTo>
                        <a:cubicBezTo>
                          <a:pt x="50" y="0"/>
                          <a:pt x="48" y="2"/>
                          <a:pt x="48" y="4"/>
                        </a:cubicBezTo>
                        <a:cubicBezTo>
                          <a:pt x="48" y="7"/>
                          <a:pt x="50" y="8"/>
                          <a:pt x="52" y="8"/>
                        </a:cubicBezTo>
                        <a:cubicBezTo>
                          <a:pt x="54" y="8"/>
                          <a:pt x="56" y="7"/>
                          <a:pt x="56" y="4"/>
                        </a:cubicBezTo>
                        <a:cubicBezTo>
                          <a:pt x="56" y="2"/>
                          <a:pt x="54" y="0"/>
                          <a:pt x="52" y="0"/>
                        </a:cubicBezTo>
                        <a:close/>
                        <a:moveTo>
                          <a:pt x="340" y="0"/>
                        </a:moveTo>
                        <a:cubicBezTo>
                          <a:pt x="338" y="0"/>
                          <a:pt x="336" y="2"/>
                          <a:pt x="336" y="4"/>
                        </a:cubicBezTo>
                        <a:cubicBezTo>
                          <a:pt x="336" y="7"/>
                          <a:pt x="338" y="8"/>
                          <a:pt x="340" y="8"/>
                        </a:cubicBezTo>
                        <a:cubicBezTo>
                          <a:pt x="342" y="8"/>
                          <a:pt x="344" y="7"/>
                          <a:pt x="344" y="4"/>
                        </a:cubicBezTo>
                        <a:cubicBezTo>
                          <a:pt x="344" y="2"/>
                          <a:pt x="342" y="0"/>
                          <a:pt x="340" y="0"/>
                        </a:cubicBezTo>
                        <a:close/>
                        <a:moveTo>
                          <a:pt x="372" y="0"/>
                        </a:moveTo>
                        <a:cubicBezTo>
                          <a:pt x="370" y="0"/>
                          <a:pt x="368" y="2"/>
                          <a:pt x="368" y="4"/>
                        </a:cubicBezTo>
                        <a:cubicBezTo>
                          <a:pt x="368" y="7"/>
                          <a:pt x="370" y="8"/>
                          <a:pt x="372" y="8"/>
                        </a:cubicBezTo>
                        <a:cubicBezTo>
                          <a:pt x="374" y="8"/>
                          <a:pt x="376" y="7"/>
                          <a:pt x="376" y="4"/>
                        </a:cubicBezTo>
                        <a:cubicBezTo>
                          <a:pt x="376" y="2"/>
                          <a:pt x="374" y="0"/>
                          <a:pt x="372" y="0"/>
                        </a:cubicBezTo>
                        <a:close/>
                        <a:moveTo>
                          <a:pt x="356" y="0"/>
                        </a:moveTo>
                        <a:cubicBezTo>
                          <a:pt x="354" y="0"/>
                          <a:pt x="352" y="2"/>
                          <a:pt x="352" y="4"/>
                        </a:cubicBezTo>
                        <a:cubicBezTo>
                          <a:pt x="352" y="7"/>
                          <a:pt x="354" y="8"/>
                          <a:pt x="356" y="8"/>
                        </a:cubicBezTo>
                        <a:cubicBezTo>
                          <a:pt x="358" y="8"/>
                          <a:pt x="360" y="7"/>
                          <a:pt x="360" y="4"/>
                        </a:cubicBezTo>
                        <a:cubicBezTo>
                          <a:pt x="360" y="2"/>
                          <a:pt x="358" y="0"/>
                          <a:pt x="356" y="0"/>
                        </a:cubicBezTo>
                        <a:close/>
                        <a:moveTo>
                          <a:pt x="388" y="0"/>
                        </a:moveTo>
                        <a:cubicBezTo>
                          <a:pt x="386" y="0"/>
                          <a:pt x="384" y="2"/>
                          <a:pt x="384" y="4"/>
                        </a:cubicBezTo>
                        <a:cubicBezTo>
                          <a:pt x="384" y="7"/>
                          <a:pt x="386" y="8"/>
                          <a:pt x="388" y="8"/>
                        </a:cubicBezTo>
                        <a:cubicBezTo>
                          <a:pt x="390" y="8"/>
                          <a:pt x="392" y="7"/>
                          <a:pt x="392" y="4"/>
                        </a:cubicBezTo>
                        <a:cubicBezTo>
                          <a:pt x="392" y="2"/>
                          <a:pt x="390" y="0"/>
                          <a:pt x="388" y="0"/>
                        </a:cubicBezTo>
                        <a:close/>
                        <a:moveTo>
                          <a:pt x="420" y="0"/>
                        </a:moveTo>
                        <a:cubicBezTo>
                          <a:pt x="418" y="0"/>
                          <a:pt x="416" y="2"/>
                          <a:pt x="416" y="4"/>
                        </a:cubicBezTo>
                        <a:cubicBezTo>
                          <a:pt x="416" y="7"/>
                          <a:pt x="418" y="8"/>
                          <a:pt x="420" y="8"/>
                        </a:cubicBezTo>
                        <a:cubicBezTo>
                          <a:pt x="422" y="8"/>
                          <a:pt x="424" y="7"/>
                          <a:pt x="424" y="4"/>
                        </a:cubicBezTo>
                        <a:cubicBezTo>
                          <a:pt x="424" y="2"/>
                          <a:pt x="422" y="0"/>
                          <a:pt x="420" y="0"/>
                        </a:cubicBezTo>
                        <a:close/>
                        <a:moveTo>
                          <a:pt x="404" y="0"/>
                        </a:moveTo>
                        <a:cubicBezTo>
                          <a:pt x="402" y="0"/>
                          <a:pt x="400" y="2"/>
                          <a:pt x="400" y="4"/>
                        </a:cubicBezTo>
                        <a:cubicBezTo>
                          <a:pt x="400" y="7"/>
                          <a:pt x="402" y="8"/>
                          <a:pt x="404" y="8"/>
                        </a:cubicBezTo>
                        <a:cubicBezTo>
                          <a:pt x="406" y="8"/>
                          <a:pt x="408" y="7"/>
                          <a:pt x="408" y="4"/>
                        </a:cubicBezTo>
                        <a:cubicBezTo>
                          <a:pt x="408" y="2"/>
                          <a:pt x="406" y="0"/>
                          <a:pt x="404" y="0"/>
                        </a:cubicBezTo>
                        <a:close/>
                        <a:moveTo>
                          <a:pt x="228" y="0"/>
                        </a:moveTo>
                        <a:cubicBezTo>
                          <a:pt x="226" y="0"/>
                          <a:pt x="224" y="2"/>
                          <a:pt x="224" y="4"/>
                        </a:cubicBezTo>
                        <a:cubicBezTo>
                          <a:pt x="224" y="7"/>
                          <a:pt x="226" y="8"/>
                          <a:pt x="228" y="8"/>
                        </a:cubicBezTo>
                        <a:cubicBezTo>
                          <a:pt x="230" y="8"/>
                          <a:pt x="232" y="7"/>
                          <a:pt x="232" y="4"/>
                        </a:cubicBezTo>
                        <a:cubicBezTo>
                          <a:pt x="232" y="2"/>
                          <a:pt x="230" y="0"/>
                          <a:pt x="228" y="0"/>
                        </a:cubicBezTo>
                        <a:close/>
                        <a:moveTo>
                          <a:pt x="260" y="0"/>
                        </a:moveTo>
                        <a:cubicBezTo>
                          <a:pt x="258" y="0"/>
                          <a:pt x="256" y="2"/>
                          <a:pt x="256" y="4"/>
                        </a:cubicBezTo>
                        <a:cubicBezTo>
                          <a:pt x="256" y="7"/>
                          <a:pt x="258" y="8"/>
                          <a:pt x="260" y="8"/>
                        </a:cubicBezTo>
                        <a:cubicBezTo>
                          <a:pt x="262" y="8"/>
                          <a:pt x="264" y="7"/>
                          <a:pt x="264" y="4"/>
                        </a:cubicBezTo>
                        <a:cubicBezTo>
                          <a:pt x="264" y="2"/>
                          <a:pt x="262" y="0"/>
                          <a:pt x="260" y="0"/>
                        </a:cubicBezTo>
                        <a:close/>
                        <a:moveTo>
                          <a:pt x="244" y="0"/>
                        </a:moveTo>
                        <a:cubicBezTo>
                          <a:pt x="242" y="0"/>
                          <a:pt x="240" y="2"/>
                          <a:pt x="240" y="4"/>
                        </a:cubicBezTo>
                        <a:cubicBezTo>
                          <a:pt x="240" y="7"/>
                          <a:pt x="242" y="8"/>
                          <a:pt x="244" y="8"/>
                        </a:cubicBezTo>
                        <a:cubicBezTo>
                          <a:pt x="246" y="8"/>
                          <a:pt x="248" y="7"/>
                          <a:pt x="248" y="4"/>
                        </a:cubicBezTo>
                        <a:cubicBezTo>
                          <a:pt x="248" y="2"/>
                          <a:pt x="246" y="0"/>
                          <a:pt x="244" y="0"/>
                        </a:cubicBezTo>
                        <a:close/>
                        <a:moveTo>
                          <a:pt x="276" y="0"/>
                        </a:moveTo>
                        <a:cubicBezTo>
                          <a:pt x="274" y="0"/>
                          <a:pt x="272" y="2"/>
                          <a:pt x="272" y="4"/>
                        </a:cubicBezTo>
                        <a:cubicBezTo>
                          <a:pt x="272" y="7"/>
                          <a:pt x="274" y="8"/>
                          <a:pt x="276" y="8"/>
                        </a:cubicBezTo>
                        <a:cubicBezTo>
                          <a:pt x="278" y="8"/>
                          <a:pt x="280" y="7"/>
                          <a:pt x="280" y="4"/>
                        </a:cubicBezTo>
                        <a:cubicBezTo>
                          <a:pt x="280" y="2"/>
                          <a:pt x="278" y="0"/>
                          <a:pt x="276" y="0"/>
                        </a:cubicBezTo>
                        <a:close/>
                        <a:moveTo>
                          <a:pt x="308" y="0"/>
                        </a:moveTo>
                        <a:cubicBezTo>
                          <a:pt x="306" y="0"/>
                          <a:pt x="304" y="2"/>
                          <a:pt x="304" y="4"/>
                        </a:cubicBezTo>
                        <a:cubicBezTo>
                          <a:pt x="304" y="7"/>
                          <a:pt x="306" y="8"/>
                          <a:pt x="308" y="8"/>
                        </a:cubicBezTo>
                        <a:cubicBezTo>
                          <a:pt x="310" y="8"/>
                          <a:pt x="312" y="7"/>
                          <a:pt x="312" y="4"/>
                        </a:cubicBezTo>
                        <a:cubicBezTo>
                          <a:pt x="312" y="2"/>
                          <a:pt x="310" y="0"/>
                          <a:pt x="308" y="0"/>
                        </a:cubicBezTo>
                        <a:close/>
                        <a:moveTo>
                          <a:pt x="324" y="0"/>
                        </a:moveTo>
                        <a:cubicBezTo>
                          <a:pt x="322" y="0"/>
                          <a:pt x="320" y="2"/>
                          <a:pt x="320" y="4"/>
                        </a:cubicBezTo>
                        <a:cubicBezTo>
                          <a:pt x="320" y="7"/>
                          <a:pt x="322" y="8"/>
                          <a:pt x="324" y="8"/>
                        </a:cubicBezTo>
                        <a:cubicBezTo>
                          <a:pt x="326" y="8"/>
                          <a:pt x="328" y="7"/>
                          <a:pt x="328" y="4"/>
                        </a:cubicBezTo>
                        <a:cubicBezTo>
                          <a:pt x="328" y="2"/>
                          <a:pt x="326" y="0"/>
                          <a:pt x="324" y="0"/>
                        </a:cubicBezTo>
                        <a:close/>
                        <a:moveTo>
                          <a:pt x="292" y="0"/>
                        </a:moveTo>
                        <a:cubicBezTo>
                          <a:pt x="290" y="0"/>
                          <a:pt x="288" y="2"/>
                          <a:pt x="288" y="4"/>
                        </a:cubicBezTo>
                        <a:cubicBezTo>
                          <a:pt x="288" y="7"/>
                          <a:pt x="290" y="8"/>
                          <a:pt x="292" y="8"/>
                        </a:cubicBezTo>
                        <a:cubicBezTo>
                          <a:pt x="294" y="8"/>
                          <a:pt x="296" y="7"/>
                          <a:pt x="296" y="4"/>
                        </a:cubicBezTo>
                        <a:cubicBezTo>
                          <a:pt x="296" y="2"/>
                          <a:pt x="294" y="0"/>
                          <a:pt x="29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vert="horz" wrap="square" lIns="74295" tIns="37148" rIns="74295" bIns="3714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50" dirty="0"/>
                  </a:p>
                </p:txBody>
              </p:sp>
              <p:sp>
                <p:nvSpPr>
                  <p:cNvPr id="114" name="Freeform 1144">
                    <a:extLst>
                      <a:ext uri="{FF2B5EF4-FFF2-40B4-BE49-F238E27FC236}">
                        <a16:creationId xmlns:a16="http://schemas.microsoft.com/office/drawing/2014/main" id="{766A6616-94F4-4171-B8B8-71B73EE3FE6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35882" y="919844"/>
                    <a:ext cx="741760" cy="19050"/>
                  </a:xfrm>
                  <a:custGeom>
                    <a:avLst/>
                    <a:gdLst>
                      <a:gd name="T0" fmla="*/ 96 w 312"/>
                      <a:gd name="T1" fmla="*/ 4 h 8"/>
                      <a:gd name="T2" fmla="*/ 104 w 312"/>
                      <a:gd name="T3" fmla="*/ 4 h 8"/>
                      <a:gd name="T4" fmla="*/ 116 w 312"/>
                      <a:gd name="T5" fmla="*/ 0 h 8"/>
                      <a:gd name="T6" fmla="*/ 116 w 312"/>
                      <a:gd name="T7" fmla="*/ 8 h 8"/>
                      <a:gd name="T8" fmla="*/ 116 w 312"/>
                      <a:gd name="T9" fmla="*/ 0 h 8"/>
                      <a:gd name="T10" fmla="*/ 128 w 312"/>
                      <a:gd name="T11" fmla="*/ 4 h 8"/>
                      <a:gd name="T12" fmla="*/ 136 w 312"/>
                      <a:gd name="T13" fmla="*/ 4 h 8"/>
                      <a:gd name="T14" fmla="*/ 84 w 312"/>
                      <a:gd name="T15" fmla="*/ 0 h 8"/>
                      <a:gd name="T16" fmla="*/ 84 w 312"/>
                      <a:gd name="T17" fmla="*/ 8 h 8"/>
                      <a:gd name="T18" fmla="*/ 84 w 312"/>
                      <a:gd name="T19" fmla="*/ 0 h 8"/>
                      <a:gd name="T20" fmla="*/ 144 w 312"/>
                      <a:gd name="T21" fmla="*/ 4 h 8"/>
                      <a:gd name="T22" fmla="*/ 152 w 312"/>
                      <a:gd name="T23" fmla="*/ 4 h 8"/>
                      <a:gd name="T24" fmla="*/ 68 w 312"/>
                      <a:gd name="T25" fmla="*/ 0 h 8"/>
                      <a:gd name="T26" fmla="*/ 68 w 312"/>
                      <a:gd name="T27" fmla="*/ 8 h 8"/>
                      <a:gd name="T28" fmla="*/ 68 w 312"/>
                      <a:gd name="T29" fmla="*/ 0 h 8"/>
                      <a:gd name="T30" fmla="*/ 16 w 312"/>
                      <a:gd name="T31" fmla="*/ 4 h 8"/>
                      <a:gd name="T32" fmla="*/ 24 w 312"/>
                      <a:gd name="T33" fmla="*/ 4 h 8"/>
                      <a:gd name="T34" fmla="*/ 4 w 312"/>
                      <a:gd name="T35" fmla="*/ 0 h 8"/>
                      <a:gd name="T36" fmla="*/ 4 w 312"/>
                      <a:gd name="T37" fmla="*/ 8 h 8"/>
                      <a:gd name="T38" fmla="*/ 4 w 312"/>
                      <a:gd name="T39" fmla="*/ 0 h 8"/>
                      <a:gd name="T40" fmla="*/ 48 w 312"/>
                      <a:gd name="T41" fmla="*/ 4 h 8"/>
                      <a:gd name="T42" fmla="*/ 56 w 312"/>
                      <a:gd name="T43" fmla="*/ 4 h 8"/>
                      <a:gd name="T44" fmla="*/ 36 w 312"/>
                      <a:gd name="T45" fmla="*/ 0 h 8"/>
                      <a:gd name="T46" fmla="*/ 36 w 312"/>
                      <a:gd name="T47" fmla="*/ 8 h 8"/>
                      <a:gd name="T48" fmla="*/ 36 w 312"/>
                      <a:gd name="T49" fmla="*/ 0 h 8"/>
                      <a:gd name="T50" fmla="*/ 160 w 312"/>
                      <a:gd name="T51" fmla="*/ 4 h 8"/>
                      <a:gd name="T52" fmla="*/ 168 w 312"/>
                      <a:gd name="T53" fmla="*/ 4 h 8"/>
                      <a:gd name="T54" fmla="*/ 276 w 312"/>
                      <a:gd name="T55" fmla="*/ 0 h 8"/>
                      <a:gd name="T56" fmla="*/ 276 w 312"/>
                      <a:gd name="T57" fmla="*/ 8 h 8"/>
                      <a:gd name="T58" fmla="*/ 276 w 312"/>
                      <a:gd name="T59" fmla="*/ 0 h 8"/>
                      <a:gd name="T60" fmla="*/ 288 w 312"/>
                      <a:gd name="T61" fmla="*/ 4 h 8"/>
                      <a:gd name="T62" fmla="*/ 296 w 312"/>
                      <a:gd name="T63" fmla="*/ 4 h 8"/>
                      <a:gd name="T64" fmla="*/ 180 w 312"/>
                      <a:gd name="T65" fmla="*/ 0 h 8"/>
                      <a:gd name="T66" fmla="*/ 180 w 312"/>
                      <a:gd name="T67" fmla="*/ 8 h 8"/>
                      <a:gd name="T68" fmla="*/ 180 w 312"/>
                      <a:gd name="T69" fmla="*/ 0 h 8"/>
                      <a:gd name="T70" fmla="*/ 304 w 312"/>
                      <a:gd name="T71" fmla="*/ 4 h 8"/>
                      <a:gd name="T72" fmla="*/ 312 w 312"/>
                      <a:gd name="T73" fmla="*/ 4 h 8"/>
                      <a:gd name="T74" fmla="*/ 260 w 312"/>
                      <a:gd name="T75" fmla="*/ 0 h 8"/>
                      <a:gd name="T76" fmla="*/ 260 w 312"/>
                      <a:gd name="T77" fmla="*/ 8 h 8"/>
                      <a:gd name="T78" fmla="*/ 260 w 312"/>
                      <a:gd name="T79" fmla="*/ 0 h 8"/>
                      <a:gd name="T80" fmla="*/ 192 w 312"/>
                      <a:gd name="T81" fmla="*/ 4 h 8"/>
                      <a:gd name="T82" fmla="*/ 200 w 312"/>
                      <a:gd name="T83" fmla="*/ 4 h 8"/>
                      <a:gd name="T84" fmla="*/ 244 w 312"/>
                      <a:gd name="T85" fmla="*/ 0 h 8"/>
                      <a:gd name="T86" fmla="*/ 244 w 312"/>
                      <a:gd name="T87" fmla="*/ 8 h 8"/>
                      <a:gd name="T88" fmla="*/ 244 w 312"/>
                      <a:gd name="T89" fmla="*/ 0 h 8"/>
                      <a:gd name="T90" fmla="*/ 208 w 312"/>
                      <a:gd name="T91" fmla="*/ 4 h 8"/>
                      <a:gd name="T92" fmla="*/ 216 w 312"/>
                      <a:gd name="T93" fmla="*/ 4 h 8"/>
                      <a:gd name="T94" fmla="*/ 228 w 312"/>
                      <a:gd name="T95" fmla="*/ 0 h 8"/>
                      <a:gd name="T96" fmla="*/ 228 w 312"/>
                      <a:gd name="T97" fmla="*/ 8 h 8"/>
                      <a:gd name="T98" fmla="*/ 228 w 312"/>
                      <a:gd name="T99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312" h="8">
                        <a:moveTo>
                          <a:pt x="100" y="0"/>
                        </a:moveTo>
                        <a:cubicBezTo>
                          <a:pt x="97" y="0"/>
                          <a:pt x="96" y="2"/>
                          <a:pt x="96" y="4"/>
                        </a:cubicBezTo>
                        <a:cubicBezTo>
                          <a:pt x="96" y="6"/>
                          <a:pt x="97" y="8"/>
                          <a:pt x="100" y="8"/>
                        </a:cubicBezTo>
                        <a:cubicBezTo>
                          <a:pt x="102" y="8"/>
                          <a:pt x="104" y="6"/>
                          <a:pt x="104" y="4"/>
                        </a:cubicBezTo>
                        <a:cubicBezTo>
                          <a:pt x="104" y="2"/>
                          <a:pt x="102" y="0"/>
                          <a:pt x="100" y="0"/>
                        </a:cubicBezTo>
                        <a:close/>
                        <a:moveTo>
                          <a:pt x="116" y="0"/>
                        </a:moveTo>
                        <a:cubicBezTo>
                          <a:pt x="113" y="0"/>
                          <a:pt x="112" y="2"/>
                          <a:pt x="112" y="4"/>
                        </a:cubicBezTo>
                        <a:cubicBezTo>
                          <a:pt x="112" y="6"/>
                          <a:pt x="113" y="8"/>
                          <a:pt x="116" y="8"/>
                        </a:cubicBezTo>
                        <a:cubicBezTo>
                          <a:pt x="118" y="8"/>
                          <a:pt x="120" y="6"/>
                          <a:pt x="120" y="4"/>
                        </a:cubicBezTo>
                        <a:cubicBezTo>
                          <a:pt x="120" y="2"/>
                          <a:pt x="118" y="0"/>
                          <a:pt x="116" y="0"/>
                        </a:cubicBezTo>
                        <a:close/>
                        <a:moveTo>
                          <a:pt x="132" y="0"/>
                        </a:moveTo>
                        <a:cubicBezTo>
                          <a:pt x="129" y="0"/>
                          <a:pt x="128" y="2"/>
                          <a:pt x="128" y="4"/>
                        </a:cubicBezTo>
                        <a:cubicBezTo>
                          <a:pt x="128" y="6"/>
                          <a:pt x="129" y="8"/>
                          <a:pt x="132" y="8"/>
                        </a:cubicBezTo>
                        <a:cubicBezTo>
                          <a:pt x="134" y="8"/>
                          <a:pt x="136" y="6"/>
                          <a:pt x="136" y="4"/>
                        </a:cubicBezTo>
                        <a:cubicBezTo>
                          <a:pt x="136" y="2"/>
                          <a:pt x="134" y="0"/>
                          <a:pt x="132" y="0"/>
                        </a:cubicBezTo>
                        <a:close/>
                        <a:moveTo>
                          <a:pt x="84" y="0"/>
                        </a:moveTo>
                        <a:cubicBezTo>
                          <a:pt x="81" y="0"/>
                          <a:pt x="80" y="2"/>
                          <a:pt x="80" y="4"/>
                        </a:cubicBezTo>
                        <a:cubicBezTo>
                          <a:pt x="80" y="6"/>
                          <a:pt x="81" y="8"/>
                          <a:pt x="84" y="8"/>
                        </a:cubicBezTo>
                        <a:cubicBezTo>
                          <a:pt x="86" y="8"/>
                          <a:pt x="88" y="6"/>
                          <a:pt x="88" y="4"/>
                        </a:cubicBezTo>
                        <a:cubicBezTo>
                          <a:pt x="88" y="2"/>
                          <a:pt x="86" y="0"/>
                          <a:pt x="84" y="0"/>
                        </a:cubicBezTo>
                        <a:close/>
                        <a:moveTo>
                          <a:pt x="148" y="0"/>
                        </a:moveTo>
                        <a:cubicBezTo>
                          <a:pt x="145" y="0"/>
                          <a:pt x="144" y="2"/>
                          <a:pt x="144" y="4"/>
                        </a:cubicBezTo>
                        <a:cubicBezTo>
                          <a:pt x="144" y="6"/>
                          <a:pt x="145" y="8"/>
                          <a:pt x="148" y="8"/>
                        </a:cubicBezTo>
                        <a:cubicBezTo>
                          <a:pt x="150" y="8"/>
                          <a:pt x="152" y="6"/>
                          <a:pt x="152" y="4"/>
                        </a:cubicBezTo>
                        <a:cubicBezTo>
                          <a:pt x="152" y="2"/>
                          <a:pt x="150" y="0"/>
                          <a:pt x="148" y="0"/>
                        </a:cubicBezTo>
                        <a:close/>
                        <a:moveTo>
                          <a:pt x="68" y="0"/>
                        </a:moveTo>
                        <a:cubicBezTo>
                          <a:pt x="65" y="0"/>
                          <a:pt x="64" y="2"/>
                          <a:pt x="64" y="4"/>
                        </a:cubicBezTo>
                        <a:cubicBezTo>
                          <a:pt x="64" y="6"/>
                          <a:pt x="65" y="8"/>
                          <a:pt x="68" y="8"/>
                        </a:cubicBezTo>
                        <a:cubicBezTo>
                          <a:pt x="70" y="8"/>
                          <a:pt x="72" y="6"/>
                          <a:pt x="72" y="4"/>
                        </a:cubicBezTo>
                        <a:cubicBezTo>
                          <a:pt x="72" y="2"/>
                          <a:pt x="70" y="0"/>
                          <a:pt x="68" y="0"/>
                        </a:cubicBezTo>
                        <a:close/>
                        <a:moveTo>
                          <a:pt x="20" y="0"/>
                        </a:moveTo>
                        <a:cubicBezTo>
                          <a:pt x="17" y="0"/>
                          <a:pt x="16" y="2"/>
                          <a:pt x="16" y="4"/>
                        </a:cubicBezTo>
                        <a:cubicBezTo>
                          <a:pt x="16" y="6"/>
                          <a:pt x="17" y="8"/>
                          <a:pt x="20" y="8"/>
                        </a:cubicBezTo>
                        <a:cubicBezTo>
                          <a:pt x="22" y="8"/>
                          <a:pt x="24" y="6"/>
                          <a:pt x="24" y="4"/>
                        </a:cubicBezTo>
                        <a:cubicBezTo>
                          <a:pt x="24" y="2"/>
                          <a:pt x="22" y="0"/>
                          <a:pt x="20" y="0"/>
                        </a:cubicBezTo>
                        <a:close/>
                        <a:moveTo>
                          <a:pt x="4" y="0"/>
                        </a:moveTo>
                        <a:cubicBezTo>
                          <a:pt x="1" y="0"/>
                          <a:pt x="0" y="2"/>
                          <a:pt x="0" y="4"/>
                        </a:cubicBezTo>
                        <a:cubicBezTo>
                          <a:pt x="0" y="6"/>
                          <a:pt x="1" y="8"/>
                          <a:pt x="4" y="8"/>
                        </a:cubicBezTo>
                        <a:cubicBezTo>
                          <a:pt x="6" y="8"/>
                          <a:pt x="8" y="6"/>
                          <a:pt x="8" y="4"/>
                        </a:cubicBezTo>
                        <a:cubicBezTo>
                          <a:pt x="8" y="2"/>
                          <a:pt x="6" y="0"/>
                          <a:pt x="4" y="0"/>
                        </a:cubicBezTo>
                        <a:close/>
                        <a:moveTo>
                          <a:pt x="52" y="0"/>
                        </a:moveTo>
                        <a:cubicBezTo>
                          <a:pt x="49" y="0"/>
                          <a:pt x="48" y="2"/>
                          <a:pt x="48" y="4"/>
                        </a:cubicBezTo>
                        <a:cubicBezTo>
                          <a:pt x="48" y="6"/>
                          <a:pt x="49" y="8"/>
                          <a:pt x="52" y="8"/>
                        </a:cubicBezTo>
                        <a:cubicBezTo>
                          <a:pt x="54" y="8"/>
                          <a:pt x="56" y="6"/>
                          <a:pt x="56" y="4"/>
                        </a:cubicBezTo>
                        <a:cubicBezTo>
                          <a:pt x="56" y="2"/>
                          <a:pt x="54" y="0"/>
                          <a:pt x="52" y="0"/>
                        </a:cubicBezTo>
                        <a:close/>
                        <a:moveTo>
                          <a:pt x="36" y="0"/>
                        </a:moveTo>
                        <a:cubicBezTo>
                          <a:pt x="33" y="0"/>
                          <a:pt x="32" y="2"/>
                          <a:pt x="32" y="4"/>
                        </a:cubicBezTo>
                        <a:cubicBezTo>
                          <a:pt x="32" y="6"/>
                          <a:pt x="33" y="8"/>
                          <a:pt x="36" y="8"/>
                        </a:cubicBezTo>
                        <a:cubicBezTo>
                          <a:pt x="38" y="8"/>
                          <a:pt x="40" y="6"/>
                          <a:pt x="40" y="4"/>
                        </a:cubicBezTo>
                        <a:cubicBezTo>
                          <a:pt x="40" y="2"/>
                          <a:pt x="38" y="0"/>
                          <a:pt x="36" y="0"/>
                        </a:cubicBezTo>
                        <a:close/>
                        <a:moveTo>
                          <a:pt x="164" y="0"/>
                        </a:moveTo>
                        <a:cubicBezTo>
                          <a:pt x="161" y="0"/>
                          <a:pt x="160" y="2"/>
                          <a:pt x="160" y="4"/>
                        </a:cubicBezTo>
                        <a:cubicBezTo>
                          <a:pt x="160" y="6"/>
                          <a:pt x="161" y="8"/>
                          <a:pt x="164" y="8"/>
                        </a:cubicBezTo>
                        <a:cubicBezTo>
                          <a:pt x="166" y="8"/>
                          <a:pt x="168" y="6"/>
                          <a:pt x="168" y="4"/>
                        </a:cubicBezTo>
                        <a:cubicBezTo>
                          <a:pt x="168" y="2"/>
                          <a:pt x="166" y="0"/>
                          <a:pt x="164" y="0"/>
                        </a:cubicBezTo>
                        <a:close/>
                        <a:moveTo>
                          <a:pt x="276" y="0"/>
                        </a:moveTo>
                        <a:cubicBezTo>
                          <a:pt x="273" y="0"/>
                          <a:pt x="272" y="2"/>
                          <a:pt x="272" y="4"/>
                        </a:cubicBezTo>
                        <a:cubicBezTo>
                          <a:pt x="272" y="6"/>
                          <a:pt x="273" y="8"/>
                          <a:pt x="276" y="8"/>
                        </a:cubicBezTo>
                        <a:cubicBezTo>
                          <a:pt x="278" y="8"/>
                          <a:pt x="280" y="6"/>
                          <a:pt x="280" y="4"/>
                        </a:cubicBezTo>
                        <a:cubicBezTo>
                          <a:pt x="280" y="2"/>
                          <a:pt x="278" y="0"/>
                          <a:pt x="276" y="0"/>
                        </a:cubicBezTo>
                        <a:close/>
                        <a:moveTo>
                          <a:pt x="292" y="0"/>
                        </a:moveTo>
                        <a:cubicBezTo>
                          <a:pt x="289" y="0"/>
                          <a:pt x="288" y="2"/>
                          <a:pt x="288" y="4"/>
                        </a:cubicBezTo>
                        <a:cubicBezTo>
                          <a:pt x="288" y="6"/>
                          <a:pt x="289" y="8"/>
                          <a:pt x="292" y="8"/>
                        </a:cubicBezTo>
                        <a:cubicBezTo>
                          <a:pt x="294" y="8"/>
                          <a:pt x="296" y="6"/>
                          <a:pt x="296" y="4"/>
                        </a:cubicBezTo>
                        <a:cubicBezTo>
                          <a:pt x="296" y="2"/>
                          <a:pt x="294" y="0"/>
                          <a:pt x="292" y="0"/>
                        </a:cubicBezTo>
                        <a:close/>
                        <a:moveTo>
                          <a:pt x="180" y="0"/>
                        </a:moveTo>
                        <a:cubicBezTo>
                          <a:pt x="177" y="0"/>
                          <a:pt x="176" y="2"/>
                          <a:pt x="176" y="4"/>
                        </a:cubicBezTo>
                        <a:cubicBezTo>
                          <a:pt x="176" y="6"/>
                          <a:pt x="177" y="8"/>
                          <a:pt x="180" y="8"/>
                        </a:cubicBezTo>
                        <a:cubicBezTo>
                          <a:pt x="182" y="8"/>
                          <a:pt x="184" y="6"/>
                          <a:pt x="184" y="4"/>
                        </a:cubicBezTo>
                        <a:cubicBezTo>
                          <a:pt x="184" y="2"/>
                          <a:pt x="182" y="0"/>
                          <a:pt x="180" y="0"/>
                        </a:cubicBezTo>
                        <a:close/>
                        <a:moveTo>
                          <a:pt x="308" y="0"/>
                        </a:moveTo>
                        <a:cubicBezTo>
                          <a:pt x="305" y="0"/>
                          <a:pt x="304" y="2"/>
                          <a:pt x="304" y="4"/>
                        </a:cubicBezTo>
                        <a:cubicBezTo>
                          <a:pt x="304" y="6"/>
                          <a:pt x="305" y="8"/>
                          <a:pt x="308" y="8"/>
                        </a:cubicBezTo>
                        <a:cubicBezTo>
                          <a:pt x="310" y="8"/>
                          <a:pt x="312" y="6"/>
                          <a:pt x="312" y="4"/>
                        </a:cubicBezTo>
                        <a:cubicBezTo>
                          <a:pt x="312" y="2"/>
                          <a:pt x="310" y="0"/>
                          <a:pt x="308" y="0"/>
                        </a:cubicBezTo>
                        <a:close/>
                        <a:moveTo>
                          <a:pt x="260" y="0"/>
                        </a:moveTo>
                        <a:cubicBezTo>
                          <a:pt x="257" y="0"/>
                          <a:pt x="256" y="2"/>
                          <a:pt x="256" y="4"/>
                        </a:cubicBezTo>
                        <a:cubicBezTo>
                          <a:pt x="256" y="6"/>
                          <a:pt x="257" y="8"/>
                          <a:pt x="260" y="8"/>
                        </a:cubicBezTo>
                        <a:cubicBezTo>
                          <a:pt x="262" y="8"/>
                          <a:pt x="264" y="6"/>
                          <a:pt x="264" y="4"/>
                        </a:cubicBezTo>
                        <a:cubicBezTo>
                          <a:pt x="264" y="2"/>
                          <a:pt x="262" y="0"/>
                          <a:pt x="260" y="0"/>
                        </a:cubicBezTo>
                        <a:close/>
                        <a:moveTo>
                          <a:pt x="196" y="0"/>
                        </a:moveTo>
                        <a:cubicBezTo>
                          <a:pt x="193" y="0"/>
                          <a:pt x="192" y="2"/>
                          <a:pt x="192" y="4"/>
                        </a:cubicBezTo>
                        <a:cubicBezTo>
                          <a:pt x="192" y="6"/>
                          <a:pt x="193" y="8"/>
                          <a:pt x="196" y="8"/>
                        </a:cubicBezTo>
                        <a:cubicBezTo>
                          <a:pt x="198" y="8"/>
                          <a:pt x="200" y="6"/>
                          <a:pt x="200" y="4"/>
                        </a:cubicBezTo>
                        <a:cubicBezTo>
                          <a:pt x="200" y="2"/>
                          <a:pt x="198" y="0"/>
                          <a:pt x="196" y="0"/>
                        </a:cubicBezTo>
                        <a:close/>
                        <a:moveTo>
                          <a:pt x="244" y="0"/>
                        </a:moveTo>
                        <a:cubicBezTo>
                          <a:pt x="241" y="0"/>
                          <a:pt x="240" y="2"/>
                          <a:pt x="240" y="4"/>
                        </a:cubicBezTo>
                        <a:cubicBezTo>
                          <a:pt x="240" y="6"/>
                          <a:pt x="241" y="8"/>
                          <a:pt x="244" y="8"/>
                        </a:cubicBezTo>
                        <a:cubicBezTo>
                          <a:pt x="246" y="8"/>
                          <a:pt x="248" y="6"/>
                          <a:pt x="248" y="4"/>
                        </a:cubicBezTo>
                        <a:cubicBezTo>
                          <a:pt x="248" y="2"/>
                          <a:pt x="246" y="0"/>
                          <a:pt x="244" y="0"/>
                        </a:cubicBezTo>
                        <a:close/>
                        <a:moveTo>
                          <a:pt x="212" y="0"/>
                        </a:moveTo>
                        <a:cubicBezTo>
                          <a:pt x="209" y="0"/>
                          <a:pt x="208" y="2"/>
                          <a:pt x="208" y="4"/>
                        </a:cubicBezTo>
                        <a:cubicBezTo>
                          <a:pt x="208" y="6"/>
                          <a:pt x="209" y="8"/>
                          <a:pt x="212" y="8"/>
                        </a:cubicBezTo>
                        <a:cubicBezTo>
                          <a:pt x="214" y="8"/>
                          <a:pt x="216" y="6"/>
                          <a:pt x="216" y="4"/>
                        </a:cubicBezTo>
                        <a:cubicBezTo>
                          <a:pt x="216" y="2"/>
                          <a:pt x="214" y="0"/>
                          <a:pt x="212" y="0"/>
                        </a:cubicBezTo>
                        <a:close/>
                        <a:moveTo>
                          <a:pt x="228" y="0"/>
                        </a:moveTo>
                        <a:cubicBezTo>
                          <a:pt x="225" y="0"/>
                          <a:pt x="224" y="2"/>
                          <a:pt x="224" y="4"/>
                        </a:cubicBezTo>
                        <a:cubicBezTo>
                          <a:pt x="224" y="6"/>
                          <a:pt x="225" y="8"/>
                          <a:pt x="228" y="8"/>
                        </a:cubicBezTo>
                        <a:cubicBezTo>
                          <a:pt x="230" y="8"/>
                          <a:pt x="232" y="6"/>
                          <a:pt x="232" y="4"/>
                        </a:cubicBezTo>
                        <a:cubicBezTo>
                          <a:pt x="232" y="2"/>
                          <a:pt x="230" y="0"/>
                          <a:pt x="22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74295" tIns="37148" rIns="74295" bIns="3714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50" dirty="0"/>
                  </a:p>
                </p:txBody>
              </p:sp>
              <p:sp>
                <p:nvSpPr>
                  <p:cNvPr id="115" name="Freeform 1145">
                    <a:extLst>
                      <a:ext uri="{FF2B5EF4-FFF2-40B4-BE49-F238E27FC236}">
                        <a16:creationId xmlns:a16="http://schemas.microsoft.com/office/drawing/2014/main" id="{CCD383E5-9CC2-44BD-97CF-E0CE9412FC1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43050" y="1696132"/>
                    <a:ext cx="665560" cy="19050"/>
                  </a:xfrm>
                  <a:custGeom>
                    <a:avLst/>
                    <a:gdLst>
                      <a:gd name="T0" fmla="*/ 64 w 280"/>
                      <a:gd name="T1" fmla="*/ 4 h 8"/>
                      <a:gd name="T2" fmla="*/ 72 w 280"/>
                      <a:gd name="T3" fmla="*/ 4 h 8"/>
                      <a:gd name="T4" fmla="*/ 84 w 280"/>
                      <a:gd name="T5" fmla="*/ 0 h 8"/>
                      <a:gd name="T6" fmla="*/ 84 w 280"/>
                      <a:gd name="T7" fmla="*/ 8 h 8"/>
                      <a:gd name="T8" fmla="*/ 84 w 280"/>
                      <a:gd name="T9" fmla="*/ 0 h 8"/>
                      <a:gd name="T10" fmla="*/ 112 w 280"/>
                      <a:gd name="T11" fmla="*/ 4 h 8"/>
                      <a:gd name="T12" fmla="*/ 120 w 280"/>
                      <a:gd name="T13" fmla="*/ 4 h 8"/>
                      <a:gd name="T14" fmla="*/ 100 w 280"/>
                      <a:gd name="T15" fmla="*/ 0 h 8"/>
                      <a:gd name="T16" fmla="*/ 100 w 280"/>
                      <a:gd name="T17" fmla="*/ 8 h 8"/>
                      <a:gd name="T18" fmla="*/ 100 w 280"/>
                      <a:gd name="T19" fmla="*/ 0 h 8"/>
                      <a:gd name="T20" fmla="*/ 32 w 280"/>
                      <a:gd name="T21" fmla="*/ 4 h 8"/>
                      <a:gd name="T22" fmla="*/ 40 w 280"/>
                      <a:gd name="T23" fmla="*/ 4 h 8"/>
                      <a:gd name="T24" fmla="*/ 4 w 280"/>
                      <a:gd name="T25" fmla="*/ 0 h 8"/>
                      <a:gd name="T26" fmla="*/ 4 w 280"/>
                      <a:gd name="T27" fmla="*/ 8 h 8"/>
                      <a:gd name="T28" fmla="*/ 4 w 280"/>
                      <a:gd name="T29" fmla="*/ 0 h 8"/>
                      <a:gd name="T30" fmla="*/ 16 w 280"/>
                      <a:gd name="T31" fmla="*/ 4 h 8"/>
                      <a:gd name="T32" fmla="*/ 24 w 280"/>
                      <a:gd name="T33" fmla="*/ 4 h 8"/>
                      <a:gd name="T34" fmla="*/ 52 w 280"/>
                      <a:gd name="T35" fmla="*/ 0 h 8"/>
                      <a:gd name="T36" fmla="*/ 52 w 280"/>
                      <a:gd name="T37" fmla="*/ 8 h 8"/>
                      <a:gd name="T38" fmla="*/ 52 w 280"/>
                      <a:gd name="T39" fmla="*/ 0 h 8"/>
                      <a:gd name="T40" fmla="*/ 128 w 280"/>
                      <a:gd name="T41" fmla="*/ 4 h 8"/>
                      <a:gd name="T42" fmla="*/ 136 w 280"/>
                      <a:gd name="T43" fmla="*/ 4 h 8"/>
                      <a:gd name="T44" fmla="*/ 260 w 280"/>
                      <a:gd name="T45" fmla="*/ 0 h 8"/>
                      <a:gd name="T46" fmla="*/ 260 w 280"/>
                      <a:gd name="T47" fmla="*/ 8 h 8"/>
                      <a:gd name="T48" fmla="*/ 260 w 280"/>
                      <a:gd name="T49" fmla="*/ 0 h 8"/>
                      <a:gd name="T50" fmla="*/ 144 w 280"/>
                      <a:gd name="T51" fmla="*/ 4 h 8"/>
                      <a:gd name="T52" fmla="*/ 152 w 280"/>
                      <a:gd name="T53" fmla="*/ 4 h 8"/>
                      <a:gd name="T54" fmla="*/ 244 w 280"/>
                      <a:gd name="T55" fmla="*/ 0 h 8"/>
                      <a:gd name="T56" fmla="*/ 244 w 280"/>
                      <a:gd name="T57" fmla="*/ 8 h 8"/>
                      <a:gd name="T58" fmla="*/ 244 w 280"/>
                      <a:gd name="T59" fmla="*/ 0 h 8"/>
                      <a:gd name="T60" fmla="*/ 272 w 280"/>
                      <a:gd name="T61" fmla="*/ 4 h 8"/>
                      <a:gd name="T62" fmla="*/ 280 w 280"/>
                      <a:gd name="T63" fmla="*/ 4 h 8"/>
                      <a:gd name="T64" fmla="*/ 228 w 280"/>
                      <a:gd name="T65" fmla="*/ 0 h 8"/>
                      <a:gd name="T66" fmla="*/ 228 w 280"/>
                      <a:gd name="T67" fmla="*/ 8 h 8"/>
                      <a:gd name="T68" fmla="*/ 228 w 280"/>
                      <a:gd name="T69" fmla="*/ 0 h 8"/>
                      <a:gd name="T70" fmla="*/ 176 w 280"/>
                      <a:gd name="T71" fmla="*/ 4 h 8"/>
                      <a:gd name="T72" fmla="*/ 184 w 280"/>
                      <a:gd name="T73" fmla="*/ 4 h 8"/>
                      <a:gd name="T74" fmla="*/ 164 w 280"/>
                      <a:gd name="T75" fmla="*/ 0 h 8"/>
                      <a:gd name="T76" fmla="*/ 164 w 280"/>
                      <a:gd name="T77" fmla="*/ 8 h 8"/>
                      <a:gd name="T78" fmla="*/ 164 w 280"/>
                      <a:gd name="T79" fmla="*/ 0 h 8"/>
                      <a:gd name="T80" fmla="*/ 192 w 280"/>
                      <a:gd name="T81" fmla="*/ 4 h 8"/>
                      <a:gd name="T82" fmla="*/ 200 w 280"/>
                      <a:gd name="T83" fmla="*/ 4 h 8"/>
                      <a:gd name="T84" fmla="*/ 212 w 280"/>
                      <a:gd name="T85" fmla="*/ 0 h 8"/>
                      <a:gd name="T86" fmla="*/ 212 w 280"/>
                      <a:gd name="T87" fmla="*/ 8 h 8"/>
                      <a:gd name="T88" fmla="*/ 212 w 280"/>
                      <a:gd name="T89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280" h="8">
                        <a:moveTo>
                          <a:pt x="68" y="0"/>
                        </a:moveTo>
                        <a:cubicBezTo>
                          <a:pt x="66" y="0"/>
                          <a:pt x="64" y="2"/>
                          <a:pt x="64" y="4"/>
                        </a:cubicBezTo>
                        <a:cubicBezTo>
                          <a:pt x="64" y="6"/>
                          <a:pt x="66" y="8"/>
                          <a:pt x="68" y="8"/>
                        </a:cubicBezTo>
                        <a:cubicBezTo>
                          <a:pt x="70" y="8"/>
                          <a:pt x="72" y="6"/>
                          <a:pt x="72" y="4"/>
                        </a:cubicBezTo>
                        <a:cubicBezTo>
                          <a:pt x="72" y="2"/>
                          <a:pt x="70" y="0"/>
                          <a:pt x="68" y="0"/>
                        </a:cubicBezTo>
                        <a:close/>
                        <a:moveTo>
                          <a:pt x="84" y="0"/>
                        </a:moveTo>
                        <a:cubicBezTo>
                          <a:pt x="82" y="0"/>
                          <a:pt x="80" y="2"/>
                          <a:pt x="80" y="4"/>
                        </a:cubicBezTo>
                        <a:cubicBezTo>
                          <a:pt x="80" y="6"/>
                          <a:pt x="82" y="8"/>
                          <a:pt x="84" y="8"/>
                        </a:cubicBezTo>
                        <a:cubicBezTo>
                          <a:pt x="86" y="8"/>
                          <a:pt x="88" y="6"/>
                          <a:pt x="88" y="4"/>
                        </a:cubicBezTo>
                        <a:cubicBezTo>
                          <a:pt x="88" y="2"/>
                          <a:pt x="86" y="0"/>
                          <a:pt x="84" y="0"/>
                        </a:cubicBezTo>
                        <a:close/>
                        <a:moveTo>
                          <a:pt x="116" y="0"/>
                        </a:moveTo>
                        <a:cubicBezTo>
                          <a:pt x="114" y="0"/>
                          <a:pt x="112" y="2"/>
                          <a:pt x="112" y="4"/>
                        </a:cubicBezTo>
                        <a:cubicBezTo>
                          <a:pt x="112" y="6"/>
                          <a:pt x="114" y="8"/>
                          <a:pt x="116" y="8"/>
                        </a:cubicBezTo>
                        <a:cubicBezTo>
                          <a:pt x="118" y="8"/>
                          <a:pt x="120" y="6"/>
                          <a:pt x="120" y="4"/>
                        </a:cubicBezTo>
                        <a:cubicBezTo>
                          <a:pt x="120" y="2"/>
                          <a:pt x="118" y="0"/>
                          <a:pt x="116" y="0"/>
                        </a:cubicBezTo>
                        <a:close/>
                        <a:moveTo>
                          <a:pt x="100" y="0"/>
                        </a:moveTo>
                        <a:cubicBezTo>
                          <a:pt x="98" y="0"/>
                          <a:pt x="96" y="2"/>
                          <a:pt x="96" y="4"/>
                        </a:cubicBezTo>
                        <a:cubicBezTo>
                          <a:pt x="96" y="6"/>
                          <a:pt x="98" y="8"/>
                          <a:pt x="100" y="8"/>
                        </a:cubicBezTo>
                        <a:cubicBezTo>
                          <a:pt x="102" y="8"/>
                          <a:pt x="104" y="6"/>
                          <a:pt x="104" y="4"/>
                        </a:cubicBezTo>
                        <a:cubicBezTo>
                          <a:pt x="104" y="2"/>
                          <a:pt x="102" y="0"/>
                          <a:pt x="100" y="0"/>
                        </a:cubicBezTo>
                        <a:close/>
                        <a:moveTo>
                          <a:pt x="36" y="0"/>
                        </a:moveTo>
                        <a:cubicBezTo>
                          <a:pt x="34" y="0"/>
                          <a:pt x="32" y="2"/>
                          <a:pt x="32" y="4"/>
                        </a:cubicBezTo>
                        <a:cubicBezTo>
                          <a:pt x="32" y="6"/>
                          <a:pt x="34" y="8"/>
                          <a:pt x="36" y="8"/>
                        </a:cubicBezTo>
                        <a:cubicBezTo>
                          <a:pt x="38" y="8"/>
                          <a:pt x="40" y="6"/>
                          <a:pt x="40" y="4"/>
                        </a:cubicBezTo>
                        <a:cubicBezTo>
                          <a:pt x="40" y="2"/>
                          <a:pt x="38" y="0"/>
                          <a:pt x="36" y="0"/>
                        </a:cubicBezTo>
                        <a:close/>
                        <a:moveTo>
                          <a:pt x="4" y="0"/>
                        </a:moveTo>
                        <a:cubicBezTo>
                          <a:pt x="2" y="0"/>
                          <a:pt x="0" y="2"/>
                          <a:pt x="0" y="4"/>
                        </a:cubicBezTo>
                        <a:cubicBezTo>
                          <a:pt x="0" y="6"/>
                          <a:pt x="2" y="8"/>
                          <a:pt x="4" y="8"/>
                        </a:cubicBezTo>
                        <a:cubicBezTo>
                          <a:pt x="6" y="8"/>
                          <a:pt x="8" y="6"/>
                          <a:pt x="8" y="4"/>
                        </a:cubicBezTo>
                        <a:cubicBezTo>
                          <a:pt x="8" y="2"/>
                          <a:pt x="6" y="0"/>
                          <a:pt x="4" y="0"/>
                        </a:cubicBezTo>
                        <a:close/>
                        <a:moveTo>
                          <a:pt x="20" y="0"/>
                        </a:moveTo>
                        <a:cubicBezTo>
                          <a:pt x="18" y="0"/>
                          <a:pt x="16" y="2"/>
                          <a:pt x="16" y="4"/>
                        </a:cubicBezTo>
                        <a:cubicBezTo>
                          <a:pt x="16" y="6"/>
                          <a:pt x="18" y="8"/>
                          <a:pt x="20" y="8"/>
                        </a:cubicBezTo>
                        <a:cubicBezTo>
                          <a:pt x="22" y="8"/>
                          <a:pt x="24" y="6"/>
                          <a:pt x="24" y="4"/>
                        </a:cubicBezTo>
                        <a:cubicBezTo>
                          <a:pt x="24" y="2"/>
                          <a:pt x="22" y="0"/>
                          <a:pt x="20" y="0"/>
                        </a:cubicBezTo>
                        <a:close/>
                        <a:moveTo>
                          <a:pt x="52" y="0"/>
                        </a:moveTo>
                        <a:cubicBezTo>
                          <a:pt x="50" y="0"/>
                          <a:pt x="48" y="2"/>
                          <a:pt x="48" y="4"/>
                        </a:cubicBezTo>
                        <a:cubicBezTo>
                          <a:pt x="48" y="6"/>
                          <a:pt x="50" y="8"/>
                          <a:pt x="52" y="8"/>
                        </a:cubicBezTo>
                        <a:cubicBezTo>
                          <a:pt x="54" y="8"/>
                          <a:pt x="56" y="6"/>
                          <a:pt x="56" y="4"/>
                        </a:cubicBezTo>
                        <a:cubicBezTo>
                          <a:pt x="56" y="2"/>
                          <a:pt x="54" y="0"/>
                          <a:pt x="52" y="0"/>
                        </a:cubicBezTo>
                        <a:close/>
                        <a:moveTo>
                          <a:pt x="132" y="0"/>
                        </a:moveTo>
                        <a:cubicBezTo>
                          <a:pt x="130" y="0"/>
                          <a:pt x="128" y="2"/>
                          <a:pt x="128" y="4"/>
                        </a:cubicBezTo>
                        <a:cubicBezTo>
                          <a:pt x="128" y="6"/>
                          <a:pt x="130" y="8"/>
                          <a:pt x="132" y="8"/>
                        </a:cubicBezTo>
                        <a:cubicBezTo>
                          <a:pt x="134" y="8"/>
                          <a:pt x="136" y="6"/>
                          <a:pt x="136" y="4"/>
                        </a:cubicBezTo>
                        <a:cubicBezTo>
                          <a:pt x="136" y="2"/>
                          <a:pt x="134" y="0"/>
                          <a:pt x="132" y="0"/>
                        </a:cubicBezTo>
                        <a:close/>
                        <a:moveTo>
                          <a:pt x="260" y="0"/>
                        </a:moveTo>
                        <a:cubicBezTo>
                          <a:pt x="258" y="0"/>
                          <a:pt x="256" y="2"/>
                          <a:pt x="256" y="4"/>
                        </a:cubicBezTo>
                        <a:cubicBezTo>
                          <a:pt x="256" y="6"/>
                          <a:pt x="258" y="8"/>
                          <a:pt x="260" y="8"/>
                        </a:cubicBezTo>
                        <a:cubicBezTo>
                          <a:pt x="262" y="8"/>
                          <a:pt x="264" y="6"/>
                          <a:pt x="264" y="4"/>
                        </a:cubicBezTo>
                        <a:cubicBezTo>
                          <a:pt x="264" y="2"/>
                          <a:pt x="262" y="0"/>
                          <a:pt x="260" y="0"/>
                        </a:cubicBezTo>
                        <a:close/>
                        <a:moveTo>
                          <a:pt x="148" y="0"/>
                        </a:moveTo>
                        <a:cubicBezTo>
                          <a:pt x="146" y="0"/>
                          <a:pt x="144" y="2"/>
                          <a:pt x="144" y="4"/>
                        </a:cubicBezTo>
                        <a:cubicBezTo>
                          <a:pt x="144" y="6"/>
                          <a:pt x="146" y="8"/>
                          <a:pt x="148" y="8"/>
                        </a:cubicBezTo>
                        <a:cubicBezTo>
                          <a:pt x="150" y="8"/>
                          <a:pt x="152" y="6"/>
                          <a:pt x="152" y="4"/>
                        </a:cubicBezTo>
                        <a:cubicBezTo>
                          <a:pt x="152" y="2"/>
                          <a:pt x="150" y="0"/>
                          <a:pt x="148" y="0"/>
                        </a:cubicBezTo>
                        <a:close/>
                        <a:moveTo>
                          <a:pt x="244" y="0"/>
                        </a:moveTo>
                        <a:cubicBezTo>
                          <a:pt x="242" y="0"/>
                          <a:pt x="240" y="2"/>
                          <a:pt x="240" y="4"/>
                        </a:cubicBezTo>
                        <a:cubicBezTo>
                          <a:pt x="240" y="6"/>
                          <a:pt x="242" y="8"/>
                          <a:pt x="244" y="8"/>
                        </a:cubicBezTo>
                        <a:cubicBezTo>
                          <a:pt x="246" y="8"/>
                          <a:pt x="248" y="6"/>
                          <a:pt x="248" y="4"/>
                        </a:cubicBezTo>
                        <a:cubicBezTo>
                          <a:pt x="248" y="2"/>
                          <a:pt x="246" y="0"/>
                          <a:pt x="244" y="0"/>
                        </a:cubicBezTo>
                        <a:close/>
                        <a:moveTo>
                          <a:pt x="276" y="0"/>
                        </a:moveTo>
                        <a:cubicBezTo>
                          <a:pt x="274" y="0"/>
                          <a:pt x="272" y="2"/>
                          <a:pt x="272" y="4"/>
                        </a:cubicBezTo>
                        <a:cubicBezTo>
                          <a:pt x="272" y="6"/>
                          <a:pt x="274" y="8"/>
                          <a:pt x="276" y="8"/>
                        </a:cubicBezTo>
                        <a:cubicBezTo>
                          <a:pt x="278" y="8"/>
                          <a:pt x="280" y="6"/>
                          <a:pt x="280" y="4"/>
                        </a:cubicBezTo>
                        <a:cubicBezTo>
                          <a:pt x="280" y="2"/>
                          <a:pt x="278" y="0"/>
                          <a:pt x="276" y="0"/>
                        </a:cubicBezTo>
                        <a:close/>
                        <a:moveTo>
                          <a:pt x="228" y="0"/>
                        </a:moveTo>
                        <a:cubicBezTo>
                          <a:pt x="226" y="0"/>
                          <a:pt x="224" y="2"/>
                          <a:pt x="224" y="4"/>
                        </a:cubicBezTo>
                        <a:cubicBezTo>
                          <a:pt x="224" y="6"/>
                          <a:pt x="226" y="8"/>
                          <a:pt x="228" y="8"/>
                        </a:cubicBezTo>
                        <a:cubicBezTo>
                          <a:pt x="230" y="8"/>
                          <a:pt x="232" y="6"/>
                          <a:pt x="232" y="4"/>
                        </a:cubicBezTo>
                        <a:cubicBezTo>
                          <a:pt x="232" y="2"/>
                          <a:pt x="230" y="0"/>
                          <a:pt x="228" y="0"/>
                        </a:cubicBezTo>
                        <a:close/>
                        <a:moveTo>
                          <a:pt x="180" y="0"/>
                        </a:moveTo>
                        <a:cubicBezTo>
                          <a:pt x="178" y="0"/>
                          <a:pt x="176" y="2"/>
                          <a:pt x="176" y="4"/>
                        </a:cubicBezTo>
                        <a:cubicBezTo>
                          <a:pt x="176" y="6"/>
                          <a:pt x="178" y="8"/>
                          <a:pt x="180" y="8"/>
                        </a:cubicBezTo>
                        <a:cubicBezTo>
                          <a:pt x="182" y="8"/>
                          <a:pt x="184" y="6"/>
                          <a:pt x="184" y="4"/>
                        </a:cubicBezTo>
                        <a:cubicBezTo>
                          <a:pt x="184" y="2"/>
                          <a:pt x="182" y="0"/>
                          <a:pt x="180" y="0"/>
                        </a:cubicBezTo>
                        <a:close/>
                        <a:moveTo>
                          <a:pt x="164" y="0"/>
                        </a:moveTo>
                        <a:cubicBezTo>
                          <a:pt x="162" y="0"/>
                          <a:pt x="160" y="2"/>
                          <a:pt x="160" y="4"/>
                        </a:cubicBezTo>
                        <a:cubicBezTo>
                          <a:pt x="160" y="6"/>
                          <a:pt x="162" y="8"/>
                          <a:pt x="164" y="8"/>
                        </a:cubicBezTo>
                        <a:cubicBezTo>
                          <a:pt x="166" y="8"/>
                          <a:pt x="168" y="6"/>
                          <a:pt x="168" y="4"/>
                        </a:cubicBezTo>
                        <a:cubicBezTo>
                          <a:pt x="168" y="2"/>
                          <a:pt x="166" y="0"/>
                          <a:pt x="164" y="0"/>
                        </a:cubicBezTo>
                        <a:close/>
                        <a:moveTo>
                          <a:pt x="196" y="0"/>
                        </a:moveTo>
                        <a:cubicBezTo>
                          <a:pt x="194" y="0"/>
                          <a:pt x="192" y="2"/>
                          <a:pt x="192" y="4"/>
                        </a:cubicBezTo>
                        <a:cubicBezTo>
                          <a:pt x="192" y="6"/>
                          <a:pt x="194" y="8"/>
                          <a:pt x="196" y="8"/>
                        </a:cubicBezTo>
                        <a:cubicBezTo>
                          <a:pt x="198" y="8"/>
                          <a:pt x="200" y="6"/>
                          <a:pt x="200" y="4"/>
                        </a:cubicBezTo>
                        <a:cubicBezTo>
                          <a:pt x="200" y="2"/>
                          <a:pt x="198" y="0"/>
                          <a:pt x="196" y="0"/>
                        </a:cubicBezTo>
                        <a:close/>
                        <a:moveTo>
                          <a:pt x="212" y="0"/>
                        </a:moveTo>
                        <a:cubicBezTo>
                          <a:pt x="210" y="0"/>
                          <a:pt x="208" y="2"/>
                          <a:pt x="208" y="4"/>
                        </a:cubicBezTo>
                        <a:cubicBezTo>
                          <a:pt x="208" y="6"/>
                          <a:pt x="210" y="8"/>
                          <a:pt x="212" y="8"/>
                        </a:cubicBezTo>
                        <a:cubicBezTo>
                          <a:pt x="214" y="8"/>
                          <a:pt x="216" y="6"/>
                          <a:pt x="216" y="4"/>
                        </a:cubicBezTo>
                        <a:cubicBezTo>
                          <a:pt x="216" y="2"/>
                          <a:pt x="214" y="0"/>
                          <a:pt x="21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vert="horz" wrap="square" lIns="74295" tIns="37148" rIns="74295" bIns="3714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50" dirty="0"/>
                  </a:p>
                </p:txBody>
              </p:sp>
              <p:sp>
                <p:nvSpPr>
                  <p:cNvPr id="116" name="Freeform 1146">
                    <a:extLst>
                      <a:ext uri="{FF2B5EF4-FFF2-40B4-BE49-F238E27FC236}">
                        <a16:creationId xmlns:a16="http://schemas.microsoft.com/office/drawing/2014/main" id="{66BCF21E-0973-4324-A6B3-DC3D3D32ACD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35882" y="2462894"/>
                    <a:ext cx="741760" cy="19050"/>
                  </a:xfrm>
                  <a:custGeom>
                    <a:avLst/>
                    <a:gdLst>
                      <a:gd name="T0" fmla="*/ 96 w 312"/>
                      <a:gd name="T1" fmla="*/ 4 h 8"/>
                      <a:gd name="T2" fmla="*/ 104 w 312"/>
                      <a:gd name="T3" fmla="*/ 4 h 8"/>
                      <a:gd name="T4" fmla="*/ 84 w 312"/>
                      <a:gd name="T5" fmla="*/ 0 h 8"/>
                      <a:gd name="T6" fmla="*/ 84 w 312"/>
                      <a:gd name="T7" fmla="*/ 8 h 8"/>
                      <a:gd name="T8" fmla="*/ 84 w 312"/>
                      <a:gd name="T9" fmla="*/ 0 h 8"/>
                      <a:gd name="T10" fmla="*/ 112 w 312"/>
                      <a:gd name="T11" fmla="*/ 4 h 8"/>
                      <a:gd name="T12" fmla="*/ 120 w 312"/>
                      <a:gd name="T13" fmla="*/ 4 h 8"/>
                      <a:gd name="T14" fmla="*/ 132 w 312"/>
                      <a:gd name="T15" fmla="*/ 0 h 8"/>
                      <a:gd name="T16" fmla="*/ 132 w 312"/>
                      <a:gd name="T17" fmla="*/ 8 h 8"/>
                      <a:gd name="T18" fmla="*/ 132 w 312"/>
                      <a:gd name="T19" fmla="*/ 0 h 8"/>
                      <a:gd name="T20" fmla="*/ 32 w 312"/>
                      <a:gd name="T21" fmla="*/ 4 h 8"/>
                      <a:gd name="T22" fmla="*/ 40 w 312"/>
                      <a:gd name="T23" fmla="*/ 4 h 8"/>
                      <a:gd name="T24" fmla="*/ 20 w 312"/>
                      <a:gd name="T25" fmla="*/ 0 h 8"/>
                      <a:gd name="T26" fmla="*/ 20 w 312"/>
                      <a:gd name="T27" fmla="*/ 8 h 8"/>
                      <a:gd name="T28" fmla="*/ 20 w 312"/>
                      <a:gd name="T29" fmla="*/ 0 h 8"/>
                      <a:gd name="T30" fmla="*/ 0 w 312"/>
                      <a:gd name="T31" fmla="*/ 4 h 8"/>
                      <a:gd name="T32" fmla="*/ 8 w 312"/>
                      <a:gd name="T33" fmla="*/ 4 h 8"/>
                      <a:gd name="T34" fmla="*/ 52 w 312"/>
                      <a:gd name="T35" fmla="*/ 0 h 8"/>
                      <a:gd name="T36" fmla="*/ 52 w 312"/>
                      <a:gd name="T37" fmla="*/ 8 h 8"/>
                      <a:gd name="T38" fmla="*/ 52 w 312"/>
                      <a:gd name="T39" fmla="*/ 0 h 8"/>
                      <a:gd name="T40" fmla="*/ 64 w 312"/>
                      <a:gd name="T41" fmla="*/ 4 h 8"/>
                      <a:gd name="T42" fmla="*/ 72 w 312"/>
                      <a:gd name="T43" fmla="*/ 4 h 8"/>
                      <a:gd name="T44" fmla="*/ 148 w 312"/>
                      <a:gd name="T45" fmla="*/ 0 h 8"/>
                      <a:gd name="T46" fmla="*/ 148 w 312"/>
                      <a:gd name="T47" fmla="*/ 8 h 8"/>
                      <a:gd name="T48" fmla="*/ 148 w 312"/>
                      <a:gd name="T49" fmla="*/ 0 h 8"/>
                      <a:gd name="T50" fmla="*/ 192 w 312"/>
                      <a:gd name="T51" fmla="*/ 4 h 8"/>
                      <a:gd name="T52" fmla="*/ 200 w 312"/>
                      <a:gd name="T53" fmla="*/ 4 h 8"/>
                      <a:gd name="T54" fmla="*/ 276 w 312"/>
                      <a:gd name="T55" fmla="*/ 0 h 8"/>
                      <a:gd name="T56" fmla="*/ 276 w 312"/>
                      <a:gd name="T57" fmla="*/ 8 h 8"/>
                      <a:gd name="T58" fmla="*/ 276 w 312"/>
                      <a:gd name="T59" fmla="*/ 0 h 8"/>
                      <a:gd name="T60" fmla="*/ 160 w 312"/>
                      <a:gd name="T61" fmla="*/ 4 h 8"/>
                      <a:gd name="T62" fmla="*/ 168 w 312"/>
                      <a:gd name="T63" fmla="*/ 4 h 8"/>
                      <a:gd name="T64" fmla="*/ 292 w 312"/>
                      <a:gd name="T65" fmla="*/ 0 h 8"/>
                      <a:gd name="T66" fmla="*/ 292 w 312"/>
                      <a:gd name="T67" fmla="*/ 8 h 8"/>
                      <a:gd name="T68" fmla="*/ 292 w 312"/>
                      <a:gd name="T69" fmla="*/ 0 h 8"/>
                      <a:gd name="T70" fmla="*/ 304 w 312"/>
                      <a:gd name="T71" fmla="*/ 4 h 8"/>
                      <a:gd name="T72" fmla="*/ 312 w 312"/>
                      <a:gd name="T73" fmla="*/ 4 h 8"/>
                      <a:gd name="T74" fmla="*/ 260 w 312"/>
                      <a:gd name="T75" fmla="*/ 0 h 8"/>
                      <a:gd name="T76" fmla="*/ 260 w 312"/>
                      <a:gd name="T77" fmla="*/ 8 h 8"/>
                      <a:gd name="T78" fmla="*/ 260 w 312"/>
                      <a:gd name="T79" fmla="*/ 0 h 8"/>
                      <a:gd name="T80" fmla="*/ 240 w 312"/>
                      <a:gd name="T81" fmla="*/ 4 h 8"/>
                      <a:gd name="T82" fmla="*/ 248 w 312"/>
                      <a:gd name="T83" fmla="*/ 4 h 8"/>
                      <a:gd name="T84" fmla="*/ 212 w 312"/>
                      <a:gd name="T85" fmla="*/ 0 h 8"/>
                      <a:gd name="T86" fmla="*/ 212 w 312"/>
                      <a:gd name="T87" fmla="*/ 8 h 8"/>
                      <a:gd name="T88" fmla="*/ 212 w 312"/>
                      <a:gd name="T89" fmla="*/ 0 h 8"/>
                      <a:gd name="T90" fmla="*/ 176 w 312"/>
                      <a:gd name="T91" fmla="*/ 4 h 8"/>
                      <a:gd name="T92" fmla="*/ 184 w 312"/>
                      <a:gd name="T93" fmla="*/ 4 h 8"/>
                      <a:gd name="T94" fmla="*/ 228 w 312"/>
                      <a:gd name="T95" fmla="*/ 0 h 8"/>
                      <a:gd name="T96" fmla="*/ 228 w 312"/>
                      <a:gd name="T97" fmla="*/ 8 h 8"/>
                      <a:gd name="T98" fmla="*/ 228 w 312"/>
                      <a:gd name="T99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312" h="8">
                        <a:moveTo>
                          <a:pt x="100" y="0"/>
                        </a:moveTo>
                        <a:cubicBezTo>
                          <a:pt x="97" y="0"/>
                          <a:pt x="96" y="2"/>
                          <a:pt x="96" y="4"/>
                        </a:cubicBezTo>
                        <a:cubicBezTo>
                          <a:pt x="96" y="6"/>
                          <a:pt x="97" y="8"/>
                          <a:pt x="100" y="8"/>
                        </a:cubicBezTo>
                        <a:cubicBezTo>
                          <a:pt x="102" y="8"/>
                          <a:pt x="104" y="6"/>
                          <a:pt x="104" y="4"/>
                        </a:cubicBezTo>
                        <a:cubicBezTo>
                          <a:pt x="104" y="2"/>
                          <a:pt x="102" y="0"/>
                          <a:pt x="100" y="0"/>
                        </a:cubicBezTo>
                        <a:close/>
                        <a:moveTo>
                          <a:pt x="84" y="0"/>
                        </a:moveTo>
                        <a:cubicBezTo>
                          <a:pt x="81" y="0"/>
                          <a:pt x="80" y="2"/>
                          <a:pt x="80" y="4"/>
                        </a:cubicBezTo>
                        <a:cubicBezTo>
                          <a:pt x="80" y="6"/>
                          <a:pt x="81" y="8"/>
                          <a:pt x="84" y="8"/>
                        </a:cubicBezTo>
                        <a:cubicBezTo>
                          <a:pt x="86" y="8"/>
                          <a:pt x="88" y="6"/>
                          <a:pt x="88" y="4"/>
                        </a:cubicBezTo>
                        <a:cubicBezTo>
                          <a:pt x="88" y="2"/>
                          <a:pt x="86" y="0"/>
                          <a:pt x="84" y="0"/>
                        </a:cubicBezTo>
                        <a:close/>
                        <a:moveTo>
                          <a:pt x="116" y="0"/>
                        </a:moveTo>
                        <a:cubicBezTo>
                          <a:pt x="113" y="0"/>
                          <a:pt x="112" y="2"/>
                          <a:pt x="112" y="4"/>
                        </a:cubicBezTo>
                        <a:cubicBezTo>
                          <a:pt x="112" y="6"/>
                          <a:pt x="113" y="8"/>
                          <a:pt x="116" y="8"/>
                        </a:cubicBezTo>
                        <a:cubicBezTo>
                          <a:pt x="118" y="8"/>
                          <a:pt x="120" y="6"/>
                          <a:pt x="120" y="4"/>
                        </a:cubicBezTo>
                        <a:cubicBezTo>
                          <a:pt x="120" y="2"/>
                          <a:pt x="118" y="0"/>
                          <a:pt x="116" y="0"/>
                        </a:cubicBezTo>
                        <a:close/>
                        <a:moveTo>
                          <a:pt x="132" y="0"/>
                        </a:moveTo>
                        <a:cubicBezTo>
                          <a:pt x="129" y="0"/>
                          <a:pt x="128" y="2"/>
                          <a:pt x="128" y="4"/>
                        </a:cubicBezTo>
                        <a:cubicBezTo>
                          <a:pt x="128" y="6"/>
                          <a:pt x="129" y="8"/>
                          <a:pt x="132" y="8"/>
                        </a:cubicBezTo>
                        <a:cubicBezTo>
                          <a:pt x="134" y="8"/>
                          <a:pt x="136" y="6"/>
                          <a:pt x="136" y="4"/>
                        </a:cubicBezTo>
                        <a:cubicBezTo>
                          <a:pt x="136" y="2"/>
                          <a:pt x="134" y="0"/>
                          <a:pt x="132" y="0"/>
                        </a:cubicBezTo>
                        <a:close/>
                        <a:moveTo>
                          <a:pt x="36" y="0"/>
                        </a:moveTo>
                        <a:cubicBezTo>
                          <a:pt x="33" y="0"/>
                          <a:pt x="32" y="2"/>
                          <a:pt x="32" y="4"/>
                        </a:cubicBezTo>
                        <a:cubicBezTo>
                          <a:pt x="32" y="6"/>
                          <a:pt x="33" y="8"/>
                          <a:pt x="36" y="8"/>
                        </a:cubicBezTo>
                        <a:cubicBezTo>
                          <a:pt x="38" y="8"/>
                          <a:pt x="40" y="6"/>
                          <a:pt x="40" y="4"/>
                        </a:cubicBezTo>
                        <a:cubicBezTo>
                          <a:pt x="40" y="2"/>
                          <a:pt x="38" y="0"/>
                          <a:pt x="36" y="0"/>
                        </a:cubicBezTo>
                        <a:close/>
                        <a:moveTo>
                          <a:pt x="20" y="0"/>
                        </a:moveTo>
                        <a:cubicBezTo>
                          <a:pt x="17" y="0"/>
                          <a:pt x="16" y="2"/>
                          <a:pt x="16" y="4"/>
                        </a:cubicBezTo>
                        <a:cubicBezTo>
                          <a:pt x="16" y="6"/>
                          <a:pt x="17" y="8"/>
                          <a:pt x="20" y="8"/>
                        </a:cubicBezTo>
                        <a:cubicBezTo>
                          <a:pt x="22" y="8"/>
                          <a:pt x="24" y="6"/>
                          <a:pt x="24" y="4"/>
                        </a:cubicBezTo>
                        <a:cubicBezTo>
                          <a:pt x="24" y="2"/>
                          <a:pt x="22" y="0"/>
                          <a:pt x="20" y="0"/>
                        </a:cubicBezTo>
                        <a:close/>
                        <a:moveTo>
                          <a:pt x="4" y="0"/>
                        </a:moveTo>
                        <a:cubicBezTo>
                          <a:pt x="1" y="0"/>
                          <a:pt x="0" y="2"/>
                          <a:pt x="0" y="4"/>
                        </a:cubicBezTo>
                        <a:cubicBezTo>
                          <a:pt x="0" y="6"/>
                          <a:pt x="1" y="8"/>
                          <a:pt x="4" y="8"/>
                        </a:cubicBezTo>
                        <a:cubicBezTo>
                          <a:pt x="6" y="8"/>
                          <a:pt x="8" y="6"/>
                          <a:pt x="8" y="4"/>
                        </a:cubicBezTo>
                        <a:cubicBezTo>
                          <a:pt x="8" y="2"/>
                          <a:pt x="6" y="0"/>
                          <a:pt x="4" y="0"/>
                        </a:cubicBezTo>
                        <a:close/>
                        <a:moveTo>
                          <a:pt x="52" y="0"/>
                        </a:moveTo>
                        <a:cubicBezTo>
                          <a:pt x="49" y="0"/>
                          <a:pt x="48" y="2"/>
                          <a:pt x="48" y="4"/>
                        </a:cubicBezTo>
                        <a:cubicBezTo>
                          <a:pt x="48" y="6"/>
                          <a:pt x="49" y="8"/>
                          <a:pt x="52" y="8"/>
                        </a:cubicBezTo>
                        <a:cubicBezTo>
                          <a:pt x="54" y="8"/>
                          <a:pt x="56" y="6"/>
                          <a:pt x="56" y="4"/>
                        </a:cubicBezTo>
                        <a:cubicBezTo>
                          <a:pt x="56" y="2"/>
                          <a:pt x="54" y="0"/>
                          <a:pt x="52" y="0"/>
                        </a:cubicBezTo>
                        <a:close/>
                        <a:moveTo>
                          <a:pt x="68" y="0"/>
                        </a:moveTo>
                        <a:cubicBezTo>
                          <a:pt x="65" y="0"/>
                          <a:pt x="64" y="2"/>
                          <a:pt x="64" y="4"/>
                        </a:cubicBezTo>
                        <a:cubicBezTo>
                          <a:pt x="64" y="6"/>
                          <a:pt x="65" y="8"/>
                          <a:pt x="68" y="8"/>
                        </a:cubicBezTo>
                        <a:cubicBezTo>
                          <a:pt x="70" y="8"/>
                          <a:pt x="72" y="6"/>
                          <a:pt x="72" y="4"/>
                        </a:cubicBezTo>
                        <a:cubicBezTo>
                          <a:pt x="72" y="2"/>
                          <a:pt x="70" y="0"/>
                          <a:pt x="68" y="0"/>
                        </a:cubicBezTo>
                        <a:close/>
                        <a:moveTo>
                          <a:pt x="148" y="0"/>
                        </a:moveTo>
                        <a:cubicBezTo>
                          <a:pt x="145" y="0"/>
                          <a:pt x="144" y="2"/>
                          <a:pt x="144" y="4"/>
                        </a:cubicBezTo>
                        <a:cubicBezTo>
                          <a:pt x="144" y="6"/>
                          <a:pt x="145" y="8"/>
                          <a:pt x="148" y="8"/>
                        </a:cubicBezTo>
                        <a:cubicBezTo>
                          <a:pt x="150" y="8"/>
                          <a:pt x="152" y="6"/>
                          <a:pt x="152" y="4"/>
                        </a:cubicBezTo>
                        <a:cubicBezTo>
                          <a:pt x="152" y="2"/>
                          <a:pt x="150" y="0"/>
                          <a:pt x="148" y="0"/>
                        </a:cubicBezTo>
                        <a:close/>
                        <a:moveTo>
                          <a:pt x="196" y="0"/>
                        </a:moveTo>
                        <a:cubicBezTo>
                          <a:pt x="193" y="0"/>
                          <a:pt x="192" y="2"/>
                          <a:pt x="192" y="4"/>
                        </a:cubicBezTo>
                        <a:cubicBezTo>
                          <a:pt x="192" y="6"/>
                          <a:pt x="193" y="8"/>
                          <a:pt x="196" y="8"/>
                        </a:cubicBezTo>
                        <a:cubicBezTo>
                          <a:pt x="198" y="8"/>
                          <a:pt x="200" y="6"/>
                          <a:pt x="200" y="4"/>
                        </a:cubicBezTo>
                        <a:cubicBezTo>
                          <a:pt x="200" y="2"/>
                          <a:pt x="198" y="0"/>
                          <a:pt x="196" y="0"/>
                        </a:cubicBezTo>
                        <a:close/>
                        <a:moveTo>
                          <a:pt x="276" y="0"/>
                        </a:moveTo>
                        <a:cubicBezTo>
                          <a:pt x="273" y="0"/>
                          <a:pt x="272" y="2"/>
                          <a:pt x="272" y="4"/>
                        </a:cubicBezTo>
                        <a:cubicBezTo>
                          <a:pt x="272" y="6"/>
                          <a:pt x="273" y="8"/>
                          <a:pt x="276" y="8"/>
                        </a:cubicBezTo>
                        <a:cubicBezTo>
                          <a:pt x="278" y="8"/>
                          <a:pt x="280" y="6"/>
                          <a:pt x="280" y="4"/>
                        </a:cubicBezTo>
                        <a:cubicBezTo>
                          <a:pt x="280" y="2"/>
                          <a:pt x="278" y="0"/>
                          <a:pt x="276" y="0"/>
                        </a:cubicBezTo>
                        <a:close/>
                        <a:moveTo>
                          <a:pt x="164" y="0"/>
                        </a:moveTo>
                        <a:cubicBezTo>
                          <a:pt x="161" y="0"/>
                          <a:pt x="160" y="2"/>
                          <a:pt x="160" y="4"/>
                        </a:cubicBezTo>
                        <a:cubicBezTo>
                          <a:pt x="160" y="6"/>
                          <a:pt x="161" y="8"/>
                          <a:pt x="164" y="8"/>
                        </a:cubicBezTo>
                        <a:cubicBezTo>
                          <a:pt x="166" y="8"/>
                          <a:pt x="168" y="6"/>
                          <a:pt x="168" y="4"/>
                        </a:cubicBezTo>
                        <a:cubicBezTo>
                          <a:pt x="168" y="2"/>
                          <a:pt x="166" y="0"/>
                          <a:pt x="164" y="0"/>
                        </a:cubicBezTo>
                        <a:close/>
                        <a:moveTo>
                          <a:pt x="292" y="0"/>
                        </a:moveTo>
                        <a:cubicBezTo>
                          <a:pt x="289" y="0"/>
                          <a:pt x="288" y="2"/>
                          <a:pt x="288" y="4"/>
                        </a:cubicBezTo>
                        <a:cubicBezTo>
                          <a:pt x="288" y="6"/>
                          <a:pt x="289" y="8"/>
                          <a:pt x="292" y="8"/>
                        </a:cubicBezTo>
                        <a:cubicBezTo>
                          <a:pt x="294" y="8"/>
                          <a:pt x="296" y="6"/>
                          <a:pt x="296" y="4"/>
                        </a:cubicBezTo>
                        <a:cubicBezTo>
                          <a:pt x="296" y="2"/>
                          <a:pt x="294" y="0"/>
                          <a:pt x="292" y="0"/>
                        </a:cubicBezTo>
                        <a:close/>
                        <a:moveTo>
                          <a:pt x="308" y="0"/>
                        </a:moveTo>
                        <a:cubicBezTo>
                          <a:pt x="305" y="0"/>
                          <a:pt x="304" y="2"/>
                          <a:pt x="304" y="4"/>
                        </a:cubicBezTo>
                        <a:cubicBezTo>
                          <a:pt x="304" y="6"/>
                          <a:pt x="305" y="8"/>
                          <a:pt x="308" y="8"/>
                        </a:cubicBezTo>
                        <a:cubicBezTo>
                          <a:pt x="310" y="8"/>
                          <a:pt x="312" y="6"/>
                          <a:pt x="312" y="4"/>
                        </a:cubicBezTo>
                        <a:cubicBezTo>
                          <a:pt x="312" y="2"/>
                          <a:pt x="310" y="0"/>
                          <a:pt x="308" y="0"/>
                        </a:cubicBezTo>
                        <a:close/>
                        <a:moveTo>
                          <a:pt x="260" y="0"/>
                        </a:moveTo>
                        <a:cubicBezTo>
                          <a:pt x="257" y="0"/>
                          <a:pt x="256" y="2"/>
                          <a:pt x="256" y="4"/>
                        </a:cubicBezTo>
                        <a:cubicBezTo>
                          <a:pt x="256" y="6"/>
                          <a:pt x="257" y="8"/>
                          <a:pt x="260" y="8"/>
                        </a:cubicBezTo>
                        <a:cubicBezTo>
                          <a:pt x="262" y="8"/>
                          <a:pt x="264" y="6"/>
                          <a:pt x="264" y="4"/>
                        </a:cubicBezTo>
                        <a:cubicBezTo>
                          <a:pt x="264" y="2"/>
                          <a:pt x="262" y="0"/>
                          <a:pt x="260" y="0"/>
                        </a:cubicBezTo>
                        <a:close/>
                        <a:moveTo>
                          <a:pt x="244" y="0"/>
                        </a:moveTo>
                        <a:cubicBezTo>
                          <a:pt x="241" y="0"/>
                          <a:pt x="240" y="2"/>
                          <a:pt x="240" y="4"/>
                        </a:cubicBezTo>
                        <a:cubicBezTo>
                          <a:pt x="240" y="6"/>
                          <a:pt x="241" y="8"/>
                          <a:pt x="244" y="8"/>
                        </a:cubicBezTo>
                        <a:cubicBezTo>
                          <a:pt x="246" y="8"/>
                          <a:pt x="248" y="6"/>
                          <a:pt x="248" y="4"/>
                        </a:cubicBezTo>
                        <a:cubicBezTo>
                          <a:pt x="248" y="2"/>
                          <a:pt x="246" y="0"/>
                          <a:pt x="244" y="0"/>
                        </a:cubicBezTo>
                        <a:close/>
                        <a:moveTo>
                          <a:pt x="212" y="0"/>
                        </a:moveTo>
                        <a:cubicBezTo>
                          <a:pt x="209" y="0"/>
                          <a:pt x="208" y="2"/>
                          <a:pt x="208" y="4"/>
                        </a:cubicBezTo>
                        <a:cubicBezTo>
                          <a:pt x="208" y="6"/>
                          <a:pt x="209" y="8"/>
                          <a:pt x="212" y="8"/>
                        </a:cubicBezTo>
                        <a:cubicBezTo>
                          <a:pt x="214" y="8"/>
                          <a:pt x="216" y="6"/>
                          <a:pt x="216" y="4"/>
                        </a:cubicBezTo>
                        <a:cubicBezTo>
                          <a:pt x="216" y="2"/>
                          <a:pt x="214" y="0"/>
                          <a:pt x="212" y="0"/>
                        </a:cubicBezTo>
                        <a:close/>
                        <a:moveTo>
                          <a:pt x="180" y="0"/>
                        </a:moveTo>
                        <a:cubicBezTo>
                          <a:pt x="177" y="0"/>
                          <a:pt x="176" y="2"/>
                          <a:pt x="176" y="4"/>
                        </a:cubicBezTo>
                        <a:cubicBezTo>
                          <a:pt x="176" y="6"/>
                          <a:pt x="177" y="8"/>
                          <a:pt x="180" y="8"/>
                        </a:cubicBezTo>
                        <a:cubicBezTo>
                          <a:pt x="182" y="8"/>
                          <a:pt x="184" y="6"/>
                          <a:pt x="184" y="4"/>
                        </a:cubicBezTo>
                        <a:cubicBezTo>
                          <a:pt x="184" y="2"/>
                          <a:pt x="182" y="0"/>
                          <a:pt x="180" y="0"/>
                        </a:cubicBezTo>
                        <a:close/>
                        <a:moveTo>
                          <a:pt x="228" y="0"/>
                        </a:moveTo>
                        <a:cubicBezTo>
                          <a:pt x="225" y="0"/>
                          <a:pt x="224" y="2"/>
                          <a:pt x="224" y="4"/>
                        </a:cubicBezTo>
                        <a:cubicBezTo>
                          <a:pt x="224" y="6"/>
                          <a:pt x="225" y="8"/>
                          <a:pt x="228" y="8"/>
                        </a:cubicBezTo>
                        <a:cubicBezTo>
                          <a:pt x="230" y="8"/>
                          <a:pt x="232" y="6"/>
                          <a:pt x="232" y="4"/>
                        </a:cubicBezTo>
                        <a:cubicBezTo>
                          <a:pt x="232" y="2"/>
                          <a:pt x="230" y="0"/>
                          <a:pt x="228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vert="horz" wrap="square" lIns="74295" tIns="37148" rIns="74295" bIns="3714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50" dirty="0"/>
                  </a:p>
                </p:txBody>
              </p:sp>
              <p:sp>
                <p:nvSpPr>
                  <p:cNvPr id="117" name="Freeform 1147">
                    <a:extLst>
                      <a:ext uri="{FF2B5EF4-FFF2-40B4-BE49-F238E27FC236}">
                        <a16:creationId xmlns:a16="http://schemas.microsoft.com/office/drawing/2014/main" id="{057A8B56-551B-45B9-AC0C-FD12BE77804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66763" y="3041538"/>
                    <a:ext cx="1008460" cy="19050"/>
                  </a:xfrm>
                  <a:custGeom>
                    <a:avLst/>
                    <a:gdLst>
                      <a:gd name="T0" fmla="*/ 132 w 424"/>
                      <a:gd name="T1" fmla="*/ 8 h 8"/>
                      <a:gd name="T2" fmla="*/ 148 w 424"/>
                      <a:gd name="T3" fmla="*/ 0 h 8"/>
                      <a:gd name="T4" fmla="*/ 152 w 424"/>
                      <a:gd name="T5" fmla="*/ 4 h 8"/>
                      <a:gd name="T6" fmla="*/ 112 w 424"/>
                      <a:gd name="T7" fmla="*/ 4 h 8"/>
                      <a:gd name="T8" fmla="*/ 116 w 424"/>
                      <a:gd name="T9" fmla="*/ 0 h 8"/>
                      <a:gd name="T10" fmla="*/ 100 w 424"/>
                      <a:gd name="T11" fmla="*/ 8 h 8"/>
                      <a:gd name="T12" fmla="*/ 164 w 424"/>
                      <a:gd name="T13" fmla="*/ 0 h 8"/>
                      <a:gd name="T14" fmla="*/ 168 w 424"/>
                      <a:gd name="T15" fmla="*/ 4 h 8"/>
                      <a:gd name="T16" fmla="*/ 192 w 424"/>
                      <a:gd name="T17" fmla="*/ 4 h 8"/>
                      <a:gd name="T18" fmla="*/ 196 w 424"/>
                      <a:gd name="T19" fmla="*/ 0 h 8"/>
                      <a:gd name="T20" fmla="*/ 36 w 424"/>
                      <a:gd name="T21" fmla="*/ 8 h 8"/>
                      <a:gd name="T22" fmla="*/ 20 w 424"/>
                      <a:gd name="T23" fmla="*/ 0 h 8"/>
                      <a:gd name="T24" fmla="*/ 24 w 424"/>
                      <a:gd name="T25" fmla="*/ 4 h 8"/>
                      <a:gd name="T26" fmla="*/ 0 w 424"/>
                      <a:gd name="T27" fmla="*/ 4 h 8"/>
                      <a:gd name="T28" fmla="*/ 4 w 424"/>
                      <a:gd name="T29" fmla="*/ 0 h 8"/>
                      <a:gd name="T30" fmla="*/ 212 w 424"/>
                      <a:gd name="T31" fmla="*/ 8 h 8"/>
                      <a:gd name="T32" fmla="*/ 84 w 424"/>
                      <a:gd name="T33" fmla="*/ 0 h 8"/>
                      <a:gd name="T34" fmla="*/ 88 w 424"/>
                      <a:gd name="T35" fmla="*/ 4 h 8"/>
                      <a:gd name="T36" fmla="*/ 48 w 424"/>
                      <a:gd name="T37" fmla="*/ 4 h 8"/>
                      <a:gd name="T38" fmla="*/ 52 w 424"/>
                      <a:gd name="T39" fmla="*/ 0 h 8"/>
                      <a:gd name="T40" fmla="*/ 68 w 424"/>
                      <a:gd name="T41" fmla="*/ 8 h 8"/>
                      <a:gd name="T42" fmla="*/ 180 w 424"/>
                      <a:gd name="T43" fmla="*/ 0 h 8"/>
                      <a:gd name="T44" fmla="*/ 184 w 424"/>
                      <a:gd name="T45" fmla="*/ 4 h 8"/>
                      <a:gd name="T46" fmla="*/ 336 w 424"/>
                      <a:gd name="T47" fmla="*/ 4 h 8"/>
                      <a:gd name="T48" fmla="*/ 340 w 424"/>
                      <a:gd name="T49" fmla="*/ 0 h 8"/>
                      <a:gd name="T50" fmla="*/ 228 w 424"/>
                      <a:gd name="T51" fmla="*/ 8 h 8"/>
                      <a:gd name="T52" fmla="*/ 356 w 424"/>
                      <a:gd name="T53" fmla="*/ 0 h 8"/>
                      <a:gd name="T54" fmla="*/ 360 w 424"/>
                      <a:gd name="T55" fmla="*/ 4 h 8"/>
                      <a:gd name="T56" fmla="*/ 384 w 424"/>
                      <a:gd name="T57" fmla="*/ 4 h 8"/>
                      <a:gd name="T58" fmla="*/ 388 w 424"/>
                      <a:gd name="T59" fmla="*/ 0 h 8"/>
                      <a:gd name="T60" fmla="*/ 404 w 424"/>
                      <a:gd name="T61" fmla="*/ 8 h 8"/>
                      <a:gd name="T62" fmla="*/ 420 w 424"/>
                      <a:gd name="T63" fmla="*/ 0 h 8"/>
                      <a:gd name="T64" fmla="*/ 424 w 424"/>
                      <a:gd name="T65" fmla="*/ 4 h 8"/>
                      <a:gd name="T66" fmla="*/ 368 w 424"/>
                      <a:gd name="T67" fmla="*/ 4 h 8"/>
                      <a:gd name="T68" fmla="*/ 372 w 424"/>
                      <a:gd name="T69" fmla="*/ 0 h 8"/>
                      <a:gd name="T70" fmla="*/ 260 w 424"/>
                      <a:gd name="T71" fmla="*/ 8 h 8"/>
                      <a:gd name="T72" fmla="*/ 276 w 424"/>
                      <a:gd name="T73" fmla="*/ 0 h 8"/>
                      <a:gd name="T74" fmla="*/ 280 w 424"/>
                      <a:gd name="T75" fmla="*/ 4 h 8"/>
                      <a:gd name="T76" fmla="*/ 240 w 424"/>
                      <a:gd name="T77" fmla="*/ 4 h 8"/>
                      <a:gd name="T78" fmla="*/ 244 w 424"/>
                      <a:gd name="T79" fmla="*/ 0 h 8"/>
                      <a:gd name="T80" fmla="*/ 324 w 424"/>
                      <a:gd name="T81" fmla="*/ 8 h 8"/>
                      <a:gd name="T82" fmla="*/ 308 w 424"/>
                      <a:gd name="T83" fmla="*/ 0 h 8"/>
                      <a:gd name="T84" fmla="*/ 312 w 424"/>
                      <a:gd name="T85" fmla="*/ 4 h 8"/>
                      <a:gd name="T86" fmla="*/ 288 w 424"/>
                      <a:gd name="T87" fmla="*/ 4 h 8"/>
                      <a:gd name="T88" fmla="*/ 292 w 424"/>
                      <a:gd name="T89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424" h="8">
                        <a:moveTo>
                          <a:pt x="132" y="0"/>
                        </a:moveTo>
                        <a:cubicBezTo>
                          <a:pt x="130" y="0"/>
                          <a:pt x="128" y="1"/>
                          <a:pt x="128" y="4"/>
                        </a:cubicBezTo>
                        <a:cubicBezTo>
                          <a:pt x="128" y="6"/>
                          <a:pt x="130" y="8"/>
                          <a:pt x="132" y="8"/>
                        </a:cubicBezTo>
                        <a:cubicBezTo>
                          <a:pt x="134" y="8"/>
                          <a:pt x="136" y="6"/>
                          <a:pt x="136" y="4"/>
                        </a:cubicBezTo>
                        <a:cubicBezTo>
                          <a:pt x="136" y="1"/>
                          <a:pt x="134" y="0"/>
                          <a:pt x="132" y="0"/>
                        </a:cubicBezTo>
                        <a:close/>
                        <a:moveTo>
                          <a:pt x="148" y="0"/>
                        </a:moveTo>
                        <a:cubicBezTo>
                          <a:pt x="146" y="0"/>
                          <a:pt x="144" y="1"/>
                          <a:pt x="144" y="4"/>
                        </a:cubicBezTo>
                        <a:cubicBezTo>
                          <a:pt x="144" y="6"/>
                          <a:pt x="146" y="8"/>
                          <a:pt x="148" y="8"/>
                        </a:cubicBezTo>
                        <a:cubicBezTo>
                          <a:pt x="150" y="8"/>
                          <a:pt x="152" y="6"/>
                          <a:pt x="152" y="4"/>
                        </a:cubicBezTo>
                        <a:cubicBezTo>
                          <a:pt x="152" y="1"/>
                          <a:pt x="150" y="0"/>
                          <a:pt x="148" y="0"/>
                        </a:cubicBezTo>
                        <a:close/>
                        <a:moveTo>
                          <a:pt x="116" y="0"/>
                        </a:moveTo>
                        <a:cubicBezTo>
                          <a:pt x="114" y="0"/>
                          <a:pt x="112" y="1"/>
                          <a:pt x="112" y="4"/>
                        </a:cubicBezTo>
                        <a:cubicBezTo>
                          <a:pt x="112" y="6"/>
                          <a:pt x="114" y="8"/>
                          <a:pt x="116" y="8"/>
                        </a:cubicBezTo>
                        <a:cubicBezTo>
                          <a:pt x="118" y="8"/>
                          <a:pt x="120" y="6"/>
                          <a:pt x="120" y="4"/>
                        </a:cubicBezTo>
                        <a:cubicBezTo>
                          <a:pt x="120" y="1"/>
                          <a:pt x="118" y="0"/>
                          <a:pt x="116" y="0"/>
                        </a:cubicBezTo>
                        <a:close/>
                        <a:moveTo>
                          <a:pt x="100" y="0"/>
                        </a:moveTo>
                        <a:cubicBezTo>
                          <a:pt x="98" y="0"/>
                          <a:pt x="96" y="1"/>
                          <a:pt x="96" y="4"/>
                        </a:cubicBezTo>
                        <a:cubicBezTo>
                          <a:pt x="96" y="6"/>
                          <a:pt x="98" y="8"/>
                          <a:pt x="100" y="8"/>
                        </a:cubicBezTo>
                        <a:cubicBezTo>
                          <a:pt x="102" y="8"/>
                          <a:pt x="104" y="6"/>
                          <a:pt x="104" y="4"/>
                        </a:cubicBezTo>
                        <a:cubicBezTo>
                          <a:pt x="104" y="1"/>
                          <a:pt x="102" y="0"/>
                          <a:pt x="100" y="0"/>
                        </a:cubicBezTo>
                        <a:close/>
                        <a:moveTo>
                          <a:pt x="164" y="0"/>
                        </a:moveTo>
                        <a:cubicBezTo>
                          <a:pt x="162" y="0"/>
                          <a:pt x="160" y="1"/>
                          <a:pt x="160" y="4"/>
                        </a:cubicBezTo>
                        <a:cubicBezTo>
                          <a:pt x="160" y="6"/>
                          <a:pt x="162" y="8"/>
                          <a:pt x="164" y="8"/>
                        </a:cubicBezTo>
                        <a:cubicBezTo>
                          <a:pt x="166" y="8"/>
                          <a:pt x="168" y="6"/>
                          <a:pt x="168" y="4"/>
                        </a:cubicBezTo>
                        <a:cubicBezTo>
                          <a:pt x="168" y="1"/>
                          <a:pt x="166" y="0"/>
                          <a:pt x="164" y="0"/>
                        </a:cubicBezTo>
                        <a:close/>
                        <a:moveTo>
                          <a:pt x="196" y="0"/>
                        </a:moveTo>
                        <a:cubicBezTo>
                          <a:pt x="194" y="0"/>
                          <a:pt x="192" y="1"/>
                          <a:pt x="192" y="4"/>
                        </a:cubicBezTo>
                        <a:cubicBezTo>
                          <a:pt x="192" y="6"/>
                          <a:pt x="194" y="8"/>
                          <a:pt x="196" y="8"/>
                        </a:cubicBezTo>
                        <a:cubicBezTo>
                          <a:pt x="198" y="8"/>
                          <a:pt x="200" y="6"/>
                          <a:pt x="200" y="4"/>
                        </a:cubicBezTo>
                        <a:cubicBezTo>
                          <a:pt x="200" y="1"/>
                          <a:pt x="198" y="0"/>
                          <a:pt x="196" y="0"/>
                        </a:cubicBezTo>
                        <a:close/>
                        <a:moveTo>
                          <a:pt x="36" y="0"/>
                        </a:moveTo>
                        <a:cubicBezTo>
                          <a:pt x="34" y="0"/>
                          <a:pt x="32" y="1"/>
                          <a:pt x="32" y="4"/>
                        </a:cubicBezTo>
                        <a:cubicBezTo>
                          <a:pt x="32" y="6"/>
                          <a:pt x="34" y="8"/>
                          <a:pt x="36" y="8"/>
                        </a:cubicBezTo>
                        <a:cubicBezTo>
                          <a:pt x="38" y="8"/>
                          <a:pt x="40" y="6"/>
                          <a:pt x="40" y="4"/>
                        </a:cubicBezTo>
                        <a:cubicBezTo>
                          <a:pt x="40" y="1"/>
                          <a:pt x="38" y="0"/>
                          <a:pt x="36" y="0"/>
                        </a:cubicBezTo>
                        <a:close/>
                        <a:moveTo>
                          <a:pt x="20" y="0"/>
                        </a:moveTo>
                        <a:cubicBezTo>
                          <a:pt x="18" y="0"/>
                          <a:pt x="16" y="1"/>
                          <a:pt x="16" y="4"/>
                        </a:cubicBezTo>
                        <a:cubicBezTo>
                          <a:pt x="16" y="6"/>
                          <a:pt x="18" y="8"/>
                          <a:pt x="20" y="8"/>
                        </a:cubicBezTo>
                        <a:cubicBezTo>
                          <a:pt x="22" y="8"/>
                          <a:pt x="24" y="6"/>
                          <a:pt x="24" y="4"/>
                        </a:cubicBezTo>
                        <a:cubicBezTo>
                          <a:pt x="24" y="1"/>
                          <a:pt x="22" y="0"/>
                          <a:pt x="20" y="0"/>
                        </a:cubicBezTo>
                        <a:close/>
                        <a:moveTo>
                          <a:pt x="4" y="0"/>
                        </a:moveTo>
                        <a:cubicBezTo>
                          <a:pt x="2" y="0"/>
                          <a:pt x="0" y="1"/>
                          <a:pt x="0" y="4"/>
                        </a:cubicBezTo>
                        <a:cubicBezTo>
                          <a:pt x="0" y="6"/>
                          <a:pt x="2" y="8"/>
                          <a:pt x="4" y="8"/>
                        </a:cubicBezTo>
                        <a:cubicBezTo>
                          <a:pt x="6" y="8"/>
                          <a:pt x="8" y="6"/>
                          <a:pt x="8" y="4"/>
                        </a:cubicBezTo>
                        <a:cubicBezTo>
                          <a:pt x="8" y="1"/>
                          <a:pt x="6" y="0"/>
                          <a:pt x="4" y="0"/>
                        </a:cubicBezTo>
                        <a:close/>
                        <a:moveTo>
                          <a:pt x="212" y="0"/>
                        </a:moveTo>
                        <a:cubicBezTo>
                          <a:pt x="210" y="0"/>
                          <a:pt x="208" y="1"/>
                          <a:pt x="208" y="4"/>
                        </a:cubicBezTo>
                        <a:cubicBezTo>
                          <a:pt x="208" y="6"/>
                          <a:pt x="210" y="8"/>
                          <a:pt x="212" y="8"/>
                        </a:cubicBezTo>
                        <a:cubicBezTo>
                          <a:pt x="214" y="8"/>
                          <a:pt x="216" y="6"/>
                          <a:pt x="216" y="4"/>
                        </a:cubicBezTo>
                        <a:cubicBezTo>
                          <a:pt x="216" y="1"/>
                          <a:pt x="214" y="0"/>
                          <a:pt x="212" y="0"/>
                        </a:cubicBezTo>
                        <a:close/>
                        <a:moveTo>
                          <a:pt x="84" y="0"/>
                        </a:moveTo>
                        <a:cubicBezTo>
                          <a:pt x="82" y="0"/>
                          <a:pt x="80" y="1"/>
                          <a:pt x="80" y="4"/>
                        </a:cubicBezTo>
                        <a:cubicBezTo>
                          <a:pt x="80" y="6"/>
                          <a:pt x="82" y="8"/>
                          <a:pt x="84" y="8"/>
                        </a:cubicBezTo>
                        <a:cubicBezTo>
                          <a:pt x="86" y="8"/>
                          <a:pt x="88" y="6"/>
                          <a:pt x="88" y="4"/>
                        </a:cubicBezTo>
                        <a:cubicBezTo>
                          <a:pt x="88" y="1"/>
                          <a:pt x="86" y="0"/>
                          <a:pt x="84" y="0"/>
                        </a:cubicBezTo>
                        <a:close/>
                        <a:moveTo>
                          <a:pt x="52" y="0"/>
                        </a:moveTo>
                        <a:cubicBezTo>
                          <a:pt x="50" y="0"/>
                          <a:pt x="48" y="1"/>
                          <a:pt x="48" y="4"/>
                        </a:cubicBezTo>
                        <a:cubicBezTo>
                          <a:pt x="48" y="6"/>
                          <a:pt x="50" y="8"/>
                          <a:pt x="52" y="8"/>
                        </a:cubicBezTo>
                        <a:cubicBezTo>
                          <a:pt x="54" y="8"/>
                          <a:pt x="56" y="6"/>
                          <a:pt x="56" y="4"/>
                        </a:cubicBezTo>
                        <a:cubicBezTo>
                          <a:pt x="56" y="1"/>
                          <a:pt x="54" y="0"/>
                          <a:pt x="52" y="0"/>
                        </a:cubicBezTo>
                        <a:close/>
                        <a:moveTo>
                          <a:pt x="68" y="0"/>
                        </a:moveTo>
                        <a:cubicBezTo>
                          <a:pt x="66" y="0"/>
                          <a:pt x="64" y="1"/>
                          <a:pt x="64" y="4"/>
                        </a:cubicBezTo>
                        <a:cubicBezTo>
                          <a:pt x="64" y="6"/>
                          <a:pt x="66" y="8"/>
                          <a:pt x="68" y="8"/>
                        </a:cubicBezTo>
                        <a:cubicBezTo>
                          <a:pt x="70" y="8"/>
                          <a:pt x="72" y="6"/>
                          <a:pt x="72" y="4"/>
                        </a:cubicBezTo>
                        <a:cubicBezTo>
                          <a:pt x="72" y="1"/>
                          <a:pt x="70" y="0"/>
                          <a:pt x="68" y="0"/>
                        </a:cubicBezTo>
                        <a:close/>
                        <a:moveTo>
                          <a:pt x="180" y="0"/>
                        </a:moveTo>
                        <a:cubicBezTo>
                          <a:pt x="178" y="0"/>
                          <a:pt x="176" y="1"/>
                          <a:pt x="176" y="4"/>
                        </a:cubicBezTo>
                        <a:cubicBezTo>
                          <a:pt x="176" y="6"/>
                          <a:pt x="178" y="8"/>
                          <a:pt x="180" y="8"/>
                        </a:cubicBezTo>
                        <a:cubicBezTo>
                          <a:pt x="182" y="8"/>
                          <a:pt x="184" y="6"/>
                          <a:pt x="184" y="4"/>
                        </a:cubicBezTo>
                        <a:cubicBezTo>
                          <a:pt x="184" y="1"/>
                          <a:pt x="182" y="0"/>
                          <a:pt x="180" y="0"/>
                        </a:cubicBezTo>
                        <a:close/>
                        <a:moveTo>
                          <a:pt x="340" y="0"/>
                        </a:moveTo>
                        <a:cubicBezTo>
                          <a:pt x="338" y="0"/>
                          <a:pt x="336" y="1"/>
                          <a:pt x="336" y="4"/>
                        </a:cubicBezTo>
                        <a:cubicBezTo>
                          <a:pt x="336" y="6"/>
                          <a:pt x="338" y="8"/>
                          <a:pt x="340" y="8"/>
                        </a:cubicBezTo>
                        <a:cubicBezTo>
                          <a:pt x="342" y="8"/>
                          <a:pt x="344" y="6"/>
                          <a:pt x="344" y="4"/>
                        </a:cubicBezTo>
                        <a:cubicBezTo>
                          <a:pt x="344" y="1"/>
                          <a:pt x="342" y="0"/>
                          <a:pt x="340" y="0"/>
                        </a:cubicBezTo>
                        <a:close/>
                        <a:moveTo>
                          <a:pt x="228" y="0"/>
                        </a:moveTo>
                        <a:cubicBezTo>
                          <a:pt x="226" y="0"/>
                          <a:pt x="224" y="1"/>
                          <a:pt x="224" y="4"/>
                        </a:cubicBezTo>
                        <a:cubicBezTo>
                          <a:pt x="224" y="6"/>
                          <a:pt x="226" y="8"/>
                          <a:pt x="228" y="8"/>
                        </a:cubicBezTo>
                        <a:cubicBezTo>
                          <a:pt x="230" y="8"/>
                          <a:pt x="232" y="6"/>
                          <a:pt x="232" y="4"/>
                        </a:cubicBezTo>
                        <a:cubicBezTo>
                          <a:pt x="232" y="1"/>
                          <a:pt x="230" y="0"/>
                          <a:pt x="228" y="0"/>
                        </a:cubicBezTo>
                        <a:close/>
                        <a:moveTo>
                          <a:pt x="356" y="0"/>
                        </a:moveTo>
                        <a:cubicBezTo>
                          <a:pt x="354" y="0"/>
                          <a:pt x="352" y="1"/>
                          <a:pt x="352" y="4"/>
                        </a:cubicBezTo>
                        <a:cubicBezTo>
                          <a:pt x="352" y="6"/>
                          <a:pt x="354" y="8"/>
                          <a:pt x="356" y="8"/>
                        </a:cubicBezTo>
                        <a:cubicBezTo>
                          <a:pt x="358" y="8"/>
                          <a:pt x="360" y="6"/>
                          <a:pt x="360" y="4"/>
                        </a:cubicBezTo>
                        <a:cubicBezTo>
                          <a:pt x="360" y="1"/>
                          <a:pt x="358" y="0"/>
                          <a:pt x="356" y="0"/>
                        </a:cubicBezTo>
                        <a:close/>
                        <a:moveTo>
                          <a:pt x="388" y="0"/>
                        </a:moveTo>
                        <a:cubicBezTo>
                          <a:pt x="386" y="0"/>
                          <a:pt x="384" y="1"/>
                          <a:pt x="384" y="4"/>
                        </a:cubicBezTo>
                        <a:cubicBezTo>
                          <a:pt x="384" y="6"/>
                          <a:pt x="386" y="8"/>
                          <a:pt x="388" y="8"/>
                        </a:cubicBezTo>
                        <a:cubicBezTo>
                          <a:pt x="390" y="8"/>
                          <a:pt x="392" y="6"/>
                          <a:pt x="392" y="4"/>
                        </a:cubicBezTo>
                        <a:cubicBezTo>
                          <a:pt x="392" y="1"/>
                          <a:pt x="390" y="0"/>
                          <a:pt x="388" y="0"/>
                        </a:cubicBezTo>
                        <a:close/>
                        <a:moveTo>
                          <a:pt x="404" y="0"/>
                        </a:moveTo>
                        <a:cubicBezTo>
                          <a:pt x="402" y="0"/>
                          <a:pt x="400" y="1"/>
                          <a:pt x="400" y="4"/>
                        </a:cubicBezTo>
                        <a:cubicBezTo>
                          <a:pt x="400" y="6"/>
                          <a:pt x="402" y="8"/>
                          <a:pt x="404" y="8"/>
                        </a:cubicBezTo>
                        <a:cubicBezTo>
                          <a:pt x="406" y="8"/>
                          <a:pt x="408" y="6"/>
                          <a:pt x="408" y="4"/>
                        </a:cubicBezTo>
                        <a:cubicBezTo>
                          <a:pt x="408" y="1"/>
                          <a:pt x="406" y="0"/>
                          <a:pt x="404" y="0"/>
                        </a:cubicBezTo>
                        <a:close/>
                        <a:moveTo>
                          <a:pt x="420" y="0"/>
                        </a:moveTo>
                        <a:cubicBezTo>
                          <a:pt x="418" y="0"/>
                          <a:pt x="416" y="1"/>
                          <a:pt x="416" y="4"/>
                        </a:cubicBezTo>
                        <a:cubicBezTo>
                          <a:pt x="416" y="6"/>
                          <a:pt x="418" y="8"/>
                          <a:pt x="420" y="8"/>
                        </a:cubicBezTo>
                        <a:cubicBezTo>
                          <a:pt x="422" y="8"/>
                          <a:pt x="424" y="6"/>
                          <a:pt x="424" y="4"/>
                        </a:cubicBezTo>
                        <a:cubicBezTo>
                          <a:pt x="424" y="1"/>
                          <a:pt x="422" y="0"/>
                          <a:pt x="420" y="0"/>
                        </a:cubicBezTo>
                        <a:close/>
                        <a:moveTo>
                          <a:pt x="372" y="0"/>
                        </a:moveTo>
                        <a:cubicBezTo>
                          <a:pt x="370" y="0"/>
                          <a:pt x="368" y="1"/>
                          <a:pt x="368" y="4"/>
                        </a:cubicBezTo>
                        <a:cubicBezTo>
                          <a:pt x="368" y="6"/>
                          <a:pt x="370" y="8"/>
                          <a:pt x="372" y="8"/>
                        </a:cubicBezTo>
                        <a:cubicBezTo>
                          <a:pt x="374" y="8"/>
                          <a:pt x="376" y="6"/>
                          <a:pt x="376" y="4"/>
                        </a:cubicBezTo>
                        <a:cubicBezTo>
                          <a:pt x="376" y="1"/>
                          <a:pt x="374" y="0"/>
                          <a:pt x="372" y="0"/>
                        </a:cubicBezTo>
                        <a:close/>
                        <a:moveTo>
                          <a:pt x="260" y="0"/>
                        </a:moveTo>
                        <a:cubicBezTo>
                          <a:pt x="258" y="0"/>
                          <a:pt x="256" y="1"/>
                          <a:pt x="256" y="4"/>
                        </a:cubicBezTo>
                        <a:cubicBezTo>
                          <a:pt x="256" y="6"/>
                          <a:pt x="258" y="8"/>
                          <a:pt x="260" y="8"/>
                        </a:cubicBezTo>
                        <a:cubicBezTo>
                          <a:pt x="262" y="8"/>
                          <a:pt x="264" y="6"/>
                          <a:pt x="264" y="4"/>
                        </a:cubicBezTo>
                        <a:cubicBezTo>
                          <a:pt x="264" y="1"/>
                          <a:pt x="262" y="0"/>
                          <a:pt x="260" y="0"/>
                        </a:cubicBezTo>
                        <a:close/>
                        <a:moveTo>
                          <a:pt x="276" y="0"/>
                        </a:moveTo>
                        <a:cubicBezTo>
                          <a:pt x="274" y="0"/>
                          <a:pt x="272" y="1"/>
                          <a:pt x="272" y="4"/>
                        </a:cubicBezTo>
                        <a:cubicBezTo>
                          <a:pt x="272" y="6"/>
                          <a:pt x="274" y="8"/>
                          <a:pt x="276" y="8"/>
                        </a:cubicBezTo>
                        <a:cubicBezTo>
                          <a:pt x="278" y="8"/>
                          <a:pt x="280" y="6"/>
                          <a:pt x="280" y="4"/>
                        </a:cubicBezTo>
                        <a:cubicBezTo>
                          <a:pt x="280" y="1"/>
                          <a:pt x="278" y="0"/>
                          <a:pt x="276" y="0"/>
                        </a:cubicBezTo>
                        <a:close/>
                        <a:moveTo>
                          <a:pt x="244" y="0"/>
                        </a:moveTo>
                        <a:cubicBezTo>
                          <a:pt x="242" y="0"/>
                          <a:pt x="240" y="1"/>
                          <a:pt x="240" y="4"/>
                        </a:cubicBezTo>
                        <a:cubicBezTo>
                          <a:pt x="240" y="6"/>
                          <a:pt x="242" y="8"/>
                          <a:pt x="244" y="8"/>
                        </a:cubicBezTo>
                        <a:cubicBezTo>
                          <a:pt x="246" y="8"/>
                          <a:pt x="248" y="6"/>
                          <a:pt x="248" y="4"/>
                        </a:cubicBezTo>
                        <a:cubicBezTo>
                          <a:pt x="248" y="1"/>
                          <a:pt x="246" y="0"/>
                          <a:pt x="244" y="0"/>
                        </a:cubicBezTo>
                        <a:close/>
                        <a:moveTo>
                          <a:pt x="324" y="0"/>
                        </a:moveTo>
                        <a:cubicBezTo>
                          <a:pt x="322" y="0"/>
                          <a:pt x="320" y="1"/>
                          <a:pt x="320" y="4"/>
                        </a:cubicBezTo>
                        <a:cubicBezTo>
                          <a:pt x="320" y="6"/>
                          <a:pt x="322" y="8"/>
                          <a:pt x="324" y="8"/>
                        </a:cubicBezTo>
                        <a:cubicBezTo>
                          <a:pt x="326" y="8"/>
                          <a:pt x="328" y="6"/>
                          <a:pt x="328" y="4"/>
                        </a:cubicBezTo>
                        <a:cubicBezTo>
                          <a:pt x="328" y="1"/>
                          <a:pt x="326" y="0"/>
                          <a:pt x="324" y="0"/>
                        </a:cubicBezTo>
                        <a:close/>
                        <a:moveTo>
                          <a:pt x="308" y="0"/>
                        </a:moveTo>
                        <a:cubicBezTo>
                          <a:pt x="306" y="0"/>
                          <a:pt x="304" y="1"/>
                          <a:pt x="304" y="4"/>
                        </a:cubicBezTo>
                        <a:cubicBezTo>
                          <a:pt x="304" y="6"/>
                          <a:pt x="306" y="8"/>
                          <a:pt x="308" y="8"/>
                        </a:cubicBezTo>
                        <a:cubicBezTo>
                          <a:pt x="310" y="8"/>
                          <a:pt x="312" y="6"/>
                          <a:pt x="312" y="4"/>
                        </a:cubicBezTo>
                        <a:cubicBezTo>
                          <a:pt x="312" y="1"/>
                          <a:pt x="310" y="0"/>
                          <a:pt x="308" y="0"/>
                        </a:cubicBezTo>
                        <a:close/>
                        <a:moveTo>
                          <a:pt x="292" y="0"/>
                        </a:moveTo>
                        <a:cubicBezTo>
                          <a:pt x="290" y="0"/>
                          <a:pt x="288" y="1"/>
                          <a:pt x="288" y="4"/>
                        </a:cubicBezTo>
                        <a:cubicBezTo>
                          <a:pt x="288" y="6"/>
                          <a:pt x="290" y="8"/>
                          <a:pt x="292" y="8"/>
                        </a:cubicBezTo>
                        <a:cubicBezTo>
                          <a:pt x="294" y="8"/>
                          <a:pt x="296" y="6"/>
                          <a:pt x="296" y="4"/>
                        </a:cubicBezTo>
                        <a:cubicBezTo>
                          <a:pt x="296" y="1"/>
                          <a:pt x="294" y="0"/>
                          <a:pt x="292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vert="horz" wrap="square" lIns="74295" tIns="37148" rIns="74295" bIns="3714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50" dirty="0"/>
                  </a:p>
                </p:txBody>
              </p:sp>
              <p:sp>
                <p:nvSpPr>
                  <p:cNvPr id="118" name="Oval 117">
                    <a:extLst>
                      <a:ext uri="{FF2B5EF4-FFF2-40B4-BE49-F238E27FC236}">
                        <a16:creationId xmlns:a16="http://schemas.microsoft.com/office/drawing/2014/main" id="{A16D574E-FB6B-406C-A4F5-40E80C67E54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66863" y="2834370"/>
                    <a:ext cx="429816" cy="431006"/>
                  </a:xfrm>
                  <a:prstGeom prst="ellipse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vert="horz" wrap="square" lIns="74295" tIns="37148" rIns="74295" bIns="3714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50" dirty="0"/>
                  </a:p>
                </p:txBody>
              </p:sp>
              <p:sp>
                <p:nvSpPr>
                  <p:cNvPr id="119" name="Oval 118">
                    <a:extLst>
                      <a:ext uri="{FF2B5EF4-FFF2-40B4-BE49-F238E27FC236}">
                        <a16:creationId xmlns:a16="http://schemas.microsoft.com/office/drawing/2014/main" id="{9D957527-5BCC-4754-AD0F-1B24046BF15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16844" y="1569925"/>
                    <a:ext cx="271463" cy="271463"/>
                  </a:xfrm>
                  <a:prstGeom prst="ellipse">
                    <a:avLst/>
                  </a:prstGeom>
                  <a:solidFill>
                    <a:srgbClr val="5EC9D7"/>
                  </a:solidFill>
                  <a:ln>
                    <a:noFill/>
                  </a:ln>
                </p:spPr>
                <p:txBody>
                  <a:bodyPr vert="horz" wrap="square" lIns="74295" tIns="37148" rIns="74295" bIns="3714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50" dirty="0"/>
                  </a:p>
                </p:txBody>
              </p:sp>
              <p:sp>
                <p:nvSpPr>
                  <p:cNvPr id="120" name="Freeform 1150">
                    <a:extLst>
                      <a:ext uri="{FF2B5EF4-FFF2-40B4-BE49-F238E27FC236}">
                        <a16:creationId xmlns:a16="http://schemas.microsoft.com/office/drawing/2014/main" id="{79177807-CD26-4352-97EA-7A6927A7CC8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407319" y="1560400"/>
                    <a:ext cx="290513" cy="290513"/>
                  </a:xfrm>
                  <a:custGeom>
                    <a:avLst/>
                    <a:gdLst>
                      <a:gd name="T0" fmla="*/ 61 w 122"/>
                      <a:gd name="T1" fmla="*/ 122 h 122"/>
                      <a:gd name="T2" fmla="*/ 61 w 122"/>
                      <a:gd name="T3" fmla="*/ 122 h 122"/>
                      <a:gd name="T4" fmla="*/ 61 w 122"/>
                      <a:gd name="T5" fmla="*/ 122 h 122"/>
                      <a:gd name="T6" fmla="*/ 0 w 122"/>
                      <a:gd name="T7" fmla="*/ 61 h 122"/>
                      <a:gd name="T8" fmla="*/ 18 w 122"/>
                      <a:gd name="T9" fmla="*/ 18 h 122"/>
                      <a:gd name="T10" fmla="*/ 61 w 122"/>
                      <a:gd name="T11" fmla="*/ 0 h 122"/>
                      <a:gd name="T12" fmla="*/ 122 w 122"/>
                      <a:gd name="T13" fmla="*/ 61 h 122"/>
                      <a:gd name="T14" fmla="*/ 61 w 122"/>
                      <a:gd name="T15" fmla="*/ 122 h 122"/>
                      <a:gd name="T16" fmla="*/ 61 w 122"/>
                      <a:gd name="T17" fmla="*/ 8 h 122"/>
                      <a:gd name="T18" fmla="*/ 24 w 122"/>
                      <a:gd name="T19" fmla="*/ 24 h 122"/>
                      <a:gd name="T20" fmla="*/ 8 w 122"/>
                      <a:gd name="T21" fmla="*/ 61 h 122"/>
                      <a:gd name="T22" fmla="*/ 61 w 122"/>
                      <a:gd name="T23" fmla="*/ 114 h 122"/>
                      <a:gd name="T24" fmla="*/ 61 w 122"/>
                      <a:gd name="T25" fmla="*/ 114 h 122"/>
                      <a:gd name="T26" fmla="*/ 114 w 122"/>
                      <a:gd name="T27" fmla="*/ 61 h 122"/>
                      <a:gd name="T28" fmla="*/ 61 w 122"/>
                      <a:gd name="T29" fmla="*/ 8 h 1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22" h="122">
                        <a:moveTo>
                          <a:pt x="61" y="122"/>
                        </a:moveTo>
                        <a:cubicBezTo>
                          <a:pt x="61" y="122"/>
                          <a:pt x="61" y="122"/>
                          <a:pt x="61" y="122"/>
                        </a:cubicBezTo>
                        <a:cubicBezTo>
                          <a:pt x="61" y="122"/>
                          <a:pt x="61" y="122"/>
                          <a:pt x="61" y="122"/>
                        </a:cubicBezTo>
                        <a:cubicBezTo>
                          <a:pt x="27" y="122"/>
                          <a:pt x="0" y="95"/>
                          <a:pt x="0" y="61"/>
                        </a:cubicBezTo>
                        <a:cubicBezTo>
                          <a:pt x="0" y="45"/>
                          <a:pt x="7" y="30"/>
                          <a:pt x="18" y="18"/>
                        </a:cubicBezTo>
                        <a:cubicBezTo>
                          <a:pt x="30" y="7"/>
                          <a:pt x="45" y="0"/>
                          <a:pt x="61" y="0"/>
                        </a:cubicBezTo>
                        <a:cubicBezTo>
                          <a:pt x="94" y="0"/>
                          <a:pt x="122" y="28"/>
                          <a:pt x="122" y="61"/>
                        </a:cubicBezTo>
                        <a:cubicBezTo>
                          <a:pt x="122" y="95"/>
                          <a:pt x="94" y="122"/>
                          <a:pt x="61" y="122"/>
                        </a:cubicBezTo>
                        <a:close/>
                        <a:moveTo>
                          <a:pt x="61" y="8"/>
                        </a:moveTo>
                        <a:cubicBezTo>
                          <a:pt x="47" y="8"/>
                          <a:pt x="34" y="14"/>
                          <a:pt x="24" y="24"/>
                        </a:cubicBezTo>
                        <a:cubicBezTo>
                          <a:pt x="14" y="34"/>
                          <a:pt x="8" y="47"/>
                          <a:pt x="8" y="61"/>
                        </a:cubicBezTo>
                        <a:cubicBezTo>
                          <a:pt x="8" y="90"/>
                          <a:pt x="32" y="114"/>
                          <a:pt x="61" y="114"/>
                        </a:cubicBezTo>
                        <a:cubicBezTo>
                          <a:pt x="61" y="114"/>
                          <a:pt x="61" y="114"/>
                          <a:pt x="61" y="114"/>
                        </a:cubicBezTo>
                        <a:cubicBezTo>
                          <a:pt x="90" y="114"/>
                          <a:pt x="114" y="90"/>
                          <a:pt x="114" y="61"/>
                        </a:cubicBezTo>
                        <a:cubicBezTo>
                          <a:pt x="114" y="32"/>
                          <a:pt x="90" y="8"/>
                          <a:pt x="61" y="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vert="horz" wrap="square" lIns="74295" tIns="37148" rIns="74295" bIns="3714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50" dirty="0"/>
                  </a:p>
                </p:txBody>
              </p:sp>
              <p:sp>
                <p:nvSpPr>
                  <p:cNvPr id="121" name="Freeform 1151">
                    <a:extLst>
                      <a:ext uri="{FF2B5EF4-FFF2-40B4-BE49-F238E27FC236}">
                        <a16:creationId xmlns:a16="http://schemas.microsoft.com/office/drawing/2014/main" id="{471A35A5-6527-4FCC-84D9-9AF9583310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90626" y="2327163"/>
                    <a:ext cx="307181" cy="309563"/>
                  </a:xfrm>
                  <a:custGeom>
                    <a:avLst/>
                    <a:gdLst>
                      <a:gd name="T0" fmla="*/ 36 w 129"/>
                      <a:gd name="T1" fmla="*/ 114 h 130"/>
                      <a:gd name="T2" fmla="*/ 114 w 129"/>
                      <a:gd name="T3" fmla="*/ 93 h 130"/>
                      <a:gd name="T4" fmla="*/ 93 w 129"/>
                      <a:gd name="T5" fmla="*/ 16 h 130"/>
                      <a:gd name="T6" fmla="*/ 16 w 129"/>
                      <a:gd name="T7" fmla="*/ 37 h 130"/>
                      <a:gd name="T8" fmla="*/ 36 w 129"/>
                      <a:gd name="T9" fmla="*/ 114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9" h="130">
                        <a:moveTo>
                          <a:pt x="36" y="114"/>
                        </a:moveTo>
                        <a:cubicBezTo>
                          <a:pt x="63" y="130"/>
                          <a:pt x="98" y="121"/>
                          <a:pt x="114" y="93"/>
                        </a:cubicBezTo>
                        <a:cubicBezTo>
                          <a:pt x="129" y="66"/>
                          <a:pt x="120" y="32"/>
                          <a:pt x="93" y="16"/>
                        </a:cubicBezTo>
                        <a:cubicBezTo>
                          <a:pt x="66" y="0"/>
                          <a:pt x="31" y="10"/>
                          <a:pt x="16" y="37"/>
                        </a:cubicBezTo>
                        <a:cubicBezTo>
                          <a:pt x="0" y="64"/>
                          <a:pt x="9" y="98"/>
                          <a:pt x="36" y="114"/>
                        </a:cubicBezTo>
                        <a:close/>
                      </a:path>
                    </a:pathLst>
                  </a:custGeom>
                  <a:solidFill>
                    <a:srgbClr val="5EC9D7"/>
                  </a:solidFill>
                  <a:ln>
                    <a:noFill/>
                  </a:ln>
                </p:spPr>
                <p:txBody>
                  <a:bodyPr vert="horz" wrap="square" lIns="74295" tIns="37148" rIns="74295" bIns="3714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50" dirty="0"/>
                  </a:p>
                </p:txBody>
              </p:sp>
              <p:sp>
                <p:nvSpPr>
                  <p:cNvPr id="122" name="Freeform 1152">
                    <a:extLst>
                      <a:ext uri="{FF2B5EF4-FFF2-40B4-BE49-F238E27FC236}">
                        <a16:creationId xmlns:a16="http://schemas.microsoft.com/office/drawing/2014/main" id="{EBB4FB9F-305D-4CF9-B667-3240A6B71B7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178719" y="2327164"/>
                    <a:ext cx="314325" cy="290513"/>
                  </a:xfrm>
                  <a:custGeom>
                    <a:avLst/>
                    <a:gdLst>
                      <a:gd name="T0" fmla="*/ 70 w 132"/>
                      <a:gd name="T1" fmla="*/ 122 h 122"/>
                      <a:gd name="T2" fmla="*/ 70 w 132"/>
                      <a:gd name="T3" fmla="*/ 122 h 122"/>
                      <a:gd name="T4" fmla="*/ 39 w 132"/>
                      <a:gd name="T5" fmla="*/ 114 h 122"/>
                      <a:gd name="T6" fmla="*/ 17 w 132"/>
                      <a:gd name="T7" fmla="*/ 31 h 122"/>
                      <a:gd name="T8" fmla="*/ 70 w 132"/>
                      <a:gd name="T9" fmla="*/ 0 h 122"/>
                      <a:gd name="T10" fmla="*/ 100 w 132"/>
                      <a:gd name="T11" fmla="*/ 9 h 122"/>
                      <a:gd name="T12" fmla="*/ 128 w 132"/>
                      <a:gd name="T13" fmla="*/ 45 h 122"/>
                      <a:gd name="T14" fmla="*/ 122 w 132"/>
                      <a:gd name="T15" fmla="*/ 91 h 122"/>
                      <a:gd name="T16" fmla="*/ 70 w 132"/>
                      <a:gd name="T17" fmla="*/ 122 h 122"/>
                      <a:gd name="T18" fmla="*/ 70 w 132"/>
                      <a:gd name="T19" fmla="*/ 8 h 122"/>
                      <a:gd name="T20" fmla="*/ 24 w 132"/>
                      <a:gd name="T21" fmla="*/ 35 h 122"/>
                      <a:gd name="T22" fmla="*/ 43 w 132"/>
                      <a:gd name="T23" fmla="*/ 107 h 122"/>
                      <a:gd name="T24" fmla="*/ 70 w 132"/>
                      <a:gd name="T25" fmla="*/ 114 h 122"/>
                      <a:gd name="T26" fmla="*/ 115 w 132"/>
                      <a:gd name="T27" fmla="*/ 87 h 122"/>
                      <a:gd name="T28" fmla="*/ 121 w 132"/>
                      <a:gd name="T29" fmla="*/ 47 h 122"/>
                      <a:gd name="T30" fmla="*/ 96 w 132"/>
                      <a:gd name="T31" fmla="*/ 15 h 122"/>
                      <a:gd name="T32" fmla="*/ 70 w 132"/>
                      <a:gd name="T33" fmla="*/ 8 h 1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132" h="122">
                        <a:moveTo>
                          <a:pt x="70" y="122"/>
                        </a:moveTo>
                        <a:cubicBezTo>
                          <a:pt x="70" y="122"/>
                          <a:pt x="70" y="122"/>
                          <a:pt x="70" y="122"/>
                        </a:cubicBezTo>
                        <a:cubicBezTo>
                          <a:pt x="59" y="122"/>
                          <a:pt x="48" y="119"/>
                          <a:pt x="39" y="114"/>
                        </a:cubicBezTo>
                        <a:cubicBezTo>
                          <a:pt x="10" y="97"/>
                          <a:pt x="0" y="60"/>
                          <a:pt x="17" y="31"/>
                        </a:cubicBezTo>
                        <a:cubicBezTo>
                          <a:pt x="28" y="12"/>
                          <a:pt x="48" y="0"/>
                          <a:pt x="70" y="0"/>
                        </a:cubicBezTo>
                        <a:cubicBezTo>
                          <a:pt x="80" y="0"/>
                          <a:pt x="91" y="3"/>
                          <a:pt x="100" y="9"/>
                        </a:cubicBezTo>
                        <a:cubicBezTo>
                          <a:pt x="114" y="17"/>
                          <a:pt x="124" y="30"/>
                          <a:pt x="128" y="45"/>
                        </a:cubicBezTo>
                        <a:cubicBezTo>
                          <a:pt x="132" y="61"/>
                          <a:pt x="130" y="77"/>
                          <a:pt x="122" y="91"/>
                        </a:cubicBezTo>
                        <a:cubicBezTo>
                          <a:pt x="111" y="110"/>
                          <a:pt x="91" y="122"/>
                          <a:pt x="70" y="122"/>
                        </a:cubicBezTo>
                        <a:close/>
                        <a:moveTo>
                          <a:pt x="70" y="8"/>
                        </a:moveTo>
                        <a:cubicBezTo>
                          <a:pt x="51" y="8"/>
                          <a:pt x="33" y="18"/>
                          <a:pt x="24" y="35"/>
                        </a:cubicBezTo>
                        <a:cubicBezTo>
                          <a:pt x="9" y="60"/>
                          <a:pt x="18" y="92"/>
                          <a:pt x="43" y="107"/>
                        </a:cubicBezTo>
                        <a:cubicBezTo>
                          <a:pt x="51" y="111"/>
                          <a:pt x="60" y="114"/>
                          <a:pt x="70" y="114"/>
                        </a:cubicBezTo>
                        <a:cubicBezTo>
                          <a:pt x="88" y="114"/>
                          <a:pt x="106" y="104"/>
                          <a:pt x="115" y="87"/>
                        </a:cubicBezTo>
                        <a:cubicBezTo>
                          <a:pt x="122" y="75"/>
                          <a:pt x="124" y="61"/>
                          <a:pt x="121" y="47"/>
                        </a:cubicBezTo>
                        <a:cubicBezTo>
                          <a:pt x="117" y="34"/>
                          <a:pt x="108" y="22"/>
                          <a:pt x="96" y="15"/>
                        </a:cubicBezTo>
                        <a:cubicBezTo>
                          <a:pt x="88" y="11"/>
                          <a:pt x="79" y="8"/>
                          <a:pt x="70" y="8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vert="horz" wrap="square" lIns="74295" tIns="37148" rIns="74295" bIns="3714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50" dirty="0"/>
                  </a:p>
                </p:txBody>
              </p:sp>
              <p:sp>
                <p:nvSpPr>
                  <p:cNvPr id="123" name="Freeform 1153">
                    <a:extLst>
                      <a:ext uri="{FF2B5EF4-FFF2-40B4-BE49-F238E27FC236}">
                        <a16:creationId xmlns:a16="http://schemas.microsoft.com/office/drawing/2014/main" id="{473D59FC-BDB9-43CE-9F1C-050634655F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21506" y="2896282"/>
                    <a:ext cx="309563" cy="307181"/>
                  </a:xfrm>
                  <a:custGeom>
                    <a:avLst/>
                    <a:gdLst>
                      <a:gd name="T0" fmla="*/ 16 w 130"/>
                      <a:gd name="T1" fmla="*/ 93 h 129"/>
                      <a:gd name="T2" fmla="*/ 93 w 130"/>
                      <a:gd name="T3" fmla="*/ 114 h 129"/>
                      <a:gd name="T4" fmla="*/ 114 w 130"/>
                      <a:gd name="T5" fmla="*/ 36 h 129"/>
                      <a:gd name="T6" fmla="*/ 37 w 130"/>
                      <a:gd name="T7" fmla="*/ 16 h 129"/>
                      <a:gd name="T8" fmla="*/ 16 w 130"/>
                      <a:gd name="T9" fmla="*/ 93 h 1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0" h="129">
                        <a:moveTo>
                          <a:pt x="16" y="93"/>
                        </a:moveTo>
                        <a:cubicBezTo>
                          <a:pt x="32" y="120"/>
                          <a:pt x="66" y="129"/>
                          <a:pt x="93" y="114"/>
                        </a:cubicBezTo>
                        <a:cubicBezTo>
                          <a:pt x="120" y="98"/>
                          <a:pt x="130" y="63"/>
                          <a:pt x="114" y="36"/>
                        </a:cubicBezTo>
                        <a:cubicBezTo>
                          <a:pt x="98" y="9"/>
                          <a:pt x="64" y="0"/>
                          <a:pt x="37" y="16"/>
                        </a:cubicBezTo>
                        <a:cubicBezTo>
                          <a:pt x="10" y="31"/>
                          <a:pt x="0" y="66"/>
                          <a:pt x="16" y="93"/>
                        </a:cubicBezTo>
                        <a:close/>
                      </a:path>
                    </a:pathLst>
                  </a:custGeom>
                  <a:solidFill>
                    <a:srgbClr val="5EC9D7"/>
                  </a:solidFill>
                  <a:ln>
                    <a:noFill/>
                  </a:ln>
                </p:spPr>
                <p:txBody>
                  <a:bodyPr vert="horz" wrap="square" lIns="74295" tIns="37148" rIns="74295" bIns="3714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50" dirty="0"/>
                  </a:p>
                </p:txBody>
              </p:sp>
              <p:sp>
                <p:nvSpPr>
                  <p:cNvPr id="124" name="Freeform 1154">
                    <a:extLst>
                      <a:ext uri="{FF2B5EF4-FFF2-40B4-BE49-F238E27FC236}">
                        <a16:creationId xmlns:a16="http://schemas.microsoft.com/office/drawing/2014/main" id="{386ACAAE-D8EC-4B0B-95DC-AC10A205612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611981" y="2905807"/>
                    <a:ext cx="328613" cy="288131"/>
                  </a:xfrm>
                  <a:custGeom>
                    <a:avLst/>
                    <a:gdLst>
                      <a:gd name="T0" fmla="*/ 69 w 138"/>
                      <a:gd name="T1" fmla="*/ 121 h 121"/>
                      <a:gd name="T2" fmla="*/ 69 w 138"/>
                      <a:gd name="T3" fmla="*/ 121 h 121"/>
                      <a:gd name="T4" fmla="*/ 16 w 138"/>
                      <a:gd name="T5" fmla="*/ 91 h 121"/>
                      <a:gd name="T6" fmla="*/ 39 w 138"/>
                      <a:gd name="T7" fmla="*/ 8 h 121"/>
                      <a:gd name="T8" fmla="*/ 69 w 138"/>
                      <a:gd name="T9" fmla="*/ 0 h 121"/>
                      <a:gd name="T10" fmla="*/ 122 w 138"/>
                      <a:gd name="T11" fmla="*/ 30 h 121"/>
                      <a:gd name="T12" fmla="*/ 99 w 138"/>
                      <a:gd name="T13" fmla="*/ 113 h 121"/>
                      <a:gd name="T14" fmla="*/ 69 w 138"/>
                      <a:gd name="T15" fmla="*/ 121 h 121"/>
                      <a:gd name="T16" fmla="*/ 69 w 138"/>
                      <a:gd name="T17" fmla="*/ 8 h 121"/>
                      <a:gd name="T18" fmla="*/ 43 w 138"/>
                      <a:gd name="T19" fmla="*/ 15 h 121"/>
                      <a:gd name="T20" fmla="*/ 23 w 138"/>
                      <a:gd name="T21" fmla="*/ 87 h 121"/>
                      <a:gd name="T22" fmla="*/ 69 w 138"/>
                      <a:gd name="T23" fmla="*/ 113 h 121"/>
                      <a:gd name="T24" fmla="*/ 69 w 138"/>
                      <a:gd name="T25" fmla="*/ 113 h 121"/>
                      <a:gd name="T26" fmla="*/ 95 w 138"/>
                      <a:gd name="T27" fmla="*/ 106 h 121"/>
                      <a:gd name="T28" fmla="*/ 115 w 138"/>
                      <a:gd name="T29" fmla="*/ 34 h 121"/>
                      <a:gd name="T30" fmla="*/ 69 w 138"/>
                      <a:gd name="T31" fmla="*/ 8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38" h="121">
                        <a:moveTo>
                          <a:pt x="69" y="121"/>
                        </a:moveTo>
                        <a:cubicBezTo>
                          <a:pt x="69" y="121"/>
                          <a:pt x="69" y="121"/>
                          <a:pt x="69" y="121"/>
                        </a:cubicBezTo>
                        <a:cubicBezTo>
                          <a:pt x="47" y="121"/>
                          <a:pt x="27" y="110"/>
                          <a:pt x="16" y="91"/>
                        </a:cubicBezTo>
                        <a:cubicBezTo>
                          <a:pt x="0" y="62"/>
                          <a:pt x="10" y="25"/>
                          <a:pt x="39" y="8"/>
                        </a:cubicBezTo>
                        <a:cubicBezTo>
                          <a:pt x="48" y="3"/>
                          <a:pt x="58" y="0"/>
                          <a:pt x="69" y="0"/>
                        </a:cubicBezTo>
                        <a:cubicBezTo>
                          <a:pt x="91" y="0"/>
                          <a:pt x="111" y="12"/>
                          <a:pt x="122" y="30"/>
                        </a:cubicBezTo>
                        <a:cubicBezTo>
                          <a:pt x="138" y="59"/>
                          <a:pt x="128" y="97"/>
                          <a:pt x="99" y="113"/>
                        </a:cubicBezTo>
                        <a:cubicBezTo>
                          <a:pt x="90" y="119"/>
                          <a:pt x="80" y="121"/>
                          <a:pt x="69" y="121"/>
                        </a:cubicBezTo>
                        <a:close/>
                        <a:moveTo>
                          <a:pt x="69" y="8"/>
                        </a:moveTo>
                        <a:cubicBezTo>
                          <a:pt x="60" y="8"/>
                          <a:pt x="51" y="10"/>
                          <a:pt x="43" y="15"/>
                        </a:cubicBezTo>
                        <a:cubicBezTo>
                          <a:pt x="17" y="30"/>
                          <a:pt x="9" y="62"/>
                          <a:pt x="23" y="87"/>
                        </a:cubicBezTo>
                        <a:cubicBezTo>
                          <a:pt x="33" y="103"/>
                          <a:pt x="50" y="113"/>
                          <a:pt x="69" y="113"/>
                        </a:cubicBezTo>
                        <a:cubicBezTo>
                          <a:pt x="69" y="113"/>
                          <a:pt x="69" y="113"/>
                          <a:pt x="69" y="113"/>
                        </a:cubicBezTo>
                        <a:cubicBezTo>
                          <a:pt x="78" y="113"/>
                          <a:pt x="87" y="111"/>
                          <a:pt x="95" y="106"/>
                        </a:cubicBezTo>
                        <a:cubicBezTo>
                          <a:pt x="120" y="92"/>
                          <a:pt x="129" y="60"/>
                          <a:pt x="115" y="34"/>
                        </a:cubicBezTo>
                        <a:cubicBezTo>
                          <a:pt x="105" y="18"/>
                          <a:pt x="88" y="8"/>
                          <a:pt x="69" y="8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vert="horz" wrap="square" lIns="74295" tIns="37148" rIns="74295" bIns="3714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50" dirty="0"/>
                  </a:p>
                </p:txBody>
              </p:sp>
              <p:sp>
                <p:nvSpPr>
                  <p:cNvPr id="125" name="Freeform 1155">
                    <a:extLst>
                      <a:ext uri="{FF2B5EF4-FFF2-40B4-BE49-F238E27FC236}">
                        <a16:creationId xmlns:a16="http://schemas.microsoft.com/office/drawing/2014/main" id="{29539B9F-3603-453B-AEC2-A64F5FF23B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21506" y="207851"/>
                    <a:ext cx="309563" cy="307181"/>
                  </a:xfrm>
                  <a:custGeom>
                    <a:avLst/>
                    <a:gdLst>
                      <a:gd name="T0" fmla="*/ 114 w 130"/>
                      <a:gd name="T1" fmla="*/ 93 h 129"/>
                      <a:gd name="T2" fmla="*/ 93 w 130"/>
                      <a:gd name="T3" fmla="*/ 15 h 129"/>
                      <a:gd name="T4" fmla="*/ 16 w 130"/>
                      <a:gd name="T5" fmla="*/ 36 h 129"/>
                      <a:gd name="T6" fmla="*/ 37 w 130"/>
                      <a:gd name="T7" fmla="*/ 114 h 129"/>
                      <a:gd name="T8" fmla="*/ 114 w 130"/>
                      <a:gd name="T9" fmla="*/ 93 h 1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0" h="129">
                        <a:moveTo>
                          <a:pt x="114" y="93"/>
                        </a:moveTo>
                        <a:cubicBezTo>
                          <a:pt x="130" y="66"/>
                          <a:pt x="120" y="31"/>
                          <a:pt x="93" y="15"/>
                        </a:cubicBezTo>
                        <a:cubicBezTo>
                          <a:pt x="66" y="0"/>
                          <a:pt x="32" y="9"/>
                          <a:pt x="16" y="36"/>
                        </a:cubicBezTo>
                        <a:cubicBezTo>
                          <a:pt x="0" y="63"/>
                          <a:pt x="10" y="98"/>
                          <a:pt x="37" y="114"/>
                        </a:cubicBezTo>
                        <a:cubicBezTo>
                          <a:pt x="64" y="129"/>
                          <a:pt x="98" y="120"/>
                          <a:pt x="114" y="93"/>
                        </a:cubicBezTo>
                        <a:close/>
                      </a:path>
                    </a:pathLst>
                  </a:custGeom>
                  <a:solidFill>
                    <a:srgbClr val="5EC9D7"/>
                  </a:solidFill>
                  <a:ln>
                    <a:noFill/>
                  </a:ln>
                </p:spPr>
                <p:txBody>
                  <a:bodyPr vert="horz" wrap="square" lIns="74295" tIns="37148" rIns="74295" bIns="3714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50" dirty="0"/>
                  </a:p>
                </p:txBody>
              </p:sp>
              <p:sp>
                <p:nvSpPr>
                  <p:cNvPr id="126" name="Freeform 1156">
                    <a:extLst>
                      <a:ext uri="{FF2B5EF4-FFF2-40B4-BE49-F238E27FC236}">
                        <a16:creationId xmlns:a16="http://schemas.microsoft.com/office/drawing/2014/main" id="{B54EBE7C-CE3B-48DF-8D82-FB5BF1C89D9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626269" y="217376"/>
                    <a:ext cx="300038" cy="288131"/>
                  </a:xfrm>
                  <a:custGeom>
                    <a:avLst/>
                    <a:gdLst>
                      <a:gd name="T0" fmla="*/ 63 w 126"/>
                      <a:gd name="T1" fmla="*/ 121 h 121"/>
                      <a:gd name="T2" fmla="*/ 63 w 126"/>
                      <a:gd name="T3" fmla="*/ 121 h 121"/>
                      <a:gd name="T4" fmla="*/ 33 w 126"/>
                      <a:gd name="T5" fmla="*/ 113 h 121"/>
                      <a:gd name="T6" fmla="*/ 4 w 126"/>
                      <a:gd name="T7" fmla="*/ 76 h 121"/>
                      <a:gd name="T8" fmla="*/ 10 w 126"/>
                      <a:gd name="T9" fmla="*/ 30 h 121"/>
                      <a:gd name="T10" fmla="*/ 63 w 126"/>
                      <a:gd name="T11" fmla="*/ 0 h 121"/>
                      <a:gd name="T12" fmla="*/ 93 w 126"/>
                      <a:gd name="T13" fmla="*/ 8 h 121"/>
                      <a:gd name="T14" fmla="*/ 122 w 126"/>
                      <a:gd name="T15" fmla="*/ 45 h 121"/>
                      <a:gd name="T16" fmla="*/ 116 w 126"/>
                      <a:gd name="T17" fmla="*/ 91 h 121"/>
                      <a:gd name="T18" fmla="*/ 63 w 126"/>
                      <a:gd name="T19" fmla="*/ 121 h 121"/>
                      <a:gd name="T20" fmla="*/ 63 w 126"/>
                      <a:gd name="T21" fmla="*/ 8 h 121"/>
                      <a:gd name="T22" fmla="*/ 17 w 126"/>
                      <a:gd name="T23" fmla="*/ 34 h 121"/>
                      <a:gd name="T24" fmla="*/ 12 w 126"/>
                      <a:gd name="T25" fmla="*/ 74 h 121"/>
                      <a:gd name="T26" fmla="*/ 37 w 126"/>
                      <a:gd name="T27" fmla="*/ 106 h 121"/>
                      <a:gd name="T28" fmla="*/ 63 w 126"/>
                      <a:gd name="T29" fmla="*/ 113 h 121"/>
                      <a:gd name="T30" fmla="*/ 109 w 126"/>
                      <a:gd name="T31" fmla="*/ 87 h 121"/>
                      <a:gd name="T32" fmla="*/ 114 w 126"/>
                      <a:gd name="T33" fmla="*/ 47 h 121"/>
                      <a:gd name="T34" fmla="*/ 89 w 126"/>
                      <a:gd name="T35" fmla="*/ 15 h 121"/>
                      <a:gd name="T36" fmla="*/ 63 w 126"/>
                      <a:gd name="T37" fmla="*/ 8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26" h="121">
                        <a:moveTo>
                          <a:pt x="63" y="121"/>
                        </a:moveTo>
                        <a:cubicBezTo>
                          <a:pt x="63" y="121"/>
                          <a:pt x="63" y="121"/>
                          <a:pt x="63" y="121"/>
                        </a:cubicBezTo>
                        <a:cubicBezTo>
                          <a:pt x="52" y="121"/>
                          <a:pt x="42" y="118"/>
                          <a:pt x="33" y="113"/>
                        </a:cubicBezTo>
                        <a:cubicBezTo>
                          <a:pt x="19" y="105"/>
                          <a:pt x="9" y="92"/>
                          <a:pt x="4" y="76"/>
                        </a:cubicBezTo>
                        <a:cubicBezTo>
                          <a:pt x="0" y="61"/>
                          <a:pt x="2" y="44"/>
                          <a:pt x="10" y="30"/>
                        </a:cubicBezTo>
                        <a:cubicBezTo>
                          <a:pt x="21" y="11"/>
                          <a:pt x="41" y="0"/>
                          <a:pt x="63" y="0"/>
                        </a:cubicBezTo>
                        <a:cubicBezTo>
                          <a:pt x="74" y="0"/>
                          <a:pt x="84" y="3"/>
                          <a:pt x="93" y="8"/>
                        </a:cubicBezTo>
                        <a:cubicBezTo>
                          <a:pt x="107" y="16"/>
                          <a:pt x="117" y="29"/>
                          <a:pt x="122" y="45"/>
                        </a:cubicBezTo>
                        <a:cubicBezTo>
                          <a:pt x="126" y="60"/>
                          <a:pt x="124" y="77"/>
                          <a:pt x="116" y="91"/>
                        </a:cubicBezTo>
                        <a:cubicBezTo>
                          <a:pt x="105" y="110"/>
                          <a:pt x="85" y="121"/>
                          <a:pt x="63" y="121"/>
                        </a:cubicBezTo>
                        <a:close/>
                        <a:moveTo>
                          <a:pt x="63" y="8"/>
                        </a:moveTo>
                        <a:cubicBezTo>
                          <a:pt x="44" y="8"/>
                          <a:pt x="27" y="18"/>
                          <a:pt x="17" y="34"/>
                        </a:cubicBezTo>
                        <a:cubicBezTo>
                          <a:pt x="10" y="46"/>
                          <a:pt x="8" y="61"/>
                          <a:pt x="12" y="74"/>
                        </a:cubicBezTo>
                        <a:cubicBezTo>
                          <a:pt x="16" y="88"/>
                          <a:pt x="24" y="99"/>
                          <a:pt x="37" y="106"/>
                        </a:cubicBezTo>
                        <a:cubicBezTo>
                          <a:pt x="45" y="111"/>
                          <a:pt x="54" y="113"/>
                          <a:pt x="63" y="113"/>
                        </a:cubicBezTo>
                        <a:cubicBezTo>
                          <a:pt x="82" y="113"/>
                          <a:pt x="99" y="103"/>
                          <a:pt x="109" y="87"/>
                        </a:cubicBezTo>
                        <a:cubicBezTo>
                          <a:pt x="116" y="75"/>
                          <a:pt x="118" y="60"/>
                          <a:pt x="114" y="47"/>
                        </a:cubicBezTo>
                        <a:cubicBezTo>
                          <a:pt x="110" y="33"/>
                          <a:pt x="102" y="22"/>
                          <a:pt x="89" y="15"/>
                        </a:cubicBezTo>
                        <a:cubicBezTo>
                          <a:pt x="81" y="10"/>
                          <a:pt x="72" y="8"/>
                          <a:pt x="63" y="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vert="horz" wrap="square" lIns="74295" tIns="37148" rIns="74295" bIns="3714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50" dirty="0"/>
                  </a:p>
                </p:txBody>
              </p:sp>
              <p:sp>
                <p:nvSpPr>
                  <p:cNvPr id="127" name="Freeform 1157">
                    <a:extLst>
                      <a:ext uri="{FF2B5EF4-FFF2-40B4-BE49-F238E27FC236}">
                        <a16:creationId xmlns:a16="http://schemas.microsoft.com/office/drawing/2014/main" id="{7E2C3896-2DD6-43FC-88AC-2B0A060DEE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90626" y="774588"/>
                    <a:ext cx="307181" cy="309563"/>
                  </a:xfrm>
                  <a:custGeom>
                    <a:avLst/>
                    <a:gdLst>
                      <a:gd name="T0" fmla="*/ 93 w 129"/>
                      <a:gd name="T1" fmla="*/ 114 h 130"/>
                      <a:gd name="T2" fmla="*/ 114 w 129"/>
                      <a:gd name="T3" fmla="*/ 37 h 130"/>
                      <a:gd name="T4" fmla="*/ 36 w 129"/>
                      <a:gd name="T5" fmla="*/ 16 h 130"/>
                      <a:gd name="T6" fmla="*/ 16 w 129"/>
                      <a:gd name="T7" fmla="*/ 93 h 130"/>
                      <a:gd name="T8" fmla="*/ 93 w 129"/>
                      <a:gd name="T9" fmla="*/ 114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9" h="130">
                        <a:moveTo>
                          <a:pt x="93" y="114"/>
                        </a:moveTo>
                        <a:cubicBezTo>
                          <a:pt x="120" y="99"/>
                          <a:pt x="129" y="64"/>
                          <a:pt x="114" y="37"/>
                        </a:cubicBezTo>
                        <a:cubicBezTo>
                          <a:pt x="98" y="10"/>
                          <a:pt x="63" y="0"/>
                          <a:pt x="36" y="16"/>
                        </a:cubicBezTo>
                        <a:cubicBezTo>
                          <a:pt x="9" y="32"/>
                          <a:pt x="0" y="66"/>
                          <a:pt x="16" y="93"/>
                        </a:cubicBezTo>
                        <a:cubicBezTo>
                          <a:pt x="31" y="121"/>
                          <a:pt x="66" y="130"/>
                          <a:pt x="93" y="114"/>
                        </a:cubicBezTo>
                        <a:close/>
                      </a:path>
                    </a:pathLst>
                  </a:custGeom>
                  <a:solidFill>
                    <a:srgbClr val="5EC9D7"/>
                  </a:solidFill>
                  <a:ln>
                    <a:noFill/>
                  </a:ln>
                </p:spPr>
                <p:txBody>
                  <a:bodyPr vert="horz" wrap="square" lIns="74295" tIns="37148" rIns="74295" bIns="3714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50" dirty="0"/>
                  </a:p>
                </p:txBody>
              </p:sp>
              <p:sp>
                <p:nvSpPr>
                  <p:cNvPr id="128" name="Freeform 1158">
                    <a:extLst>
                      <a:ext uri="{FF2B5EF4-FFF2-40B4-BE49-F238E27FC236}">
                        <a16:creationId xmlns:a16="http://schemas.microsoft.com/office/drawing/2014/main" id="{D666AE55-B9EC-4417-BD99-1BFC389BDA7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195388" y="784113"/>
                    <a:ext cx="314325" cy="290513"/>
                  </a:xfrm>
                  <a:custGeom>
                    <a:avLst/>
                    <a:gdLst>
                      <a:gd name="T0" fmla="*/ 63 w 132"/>
                      <a:gd name="T1" fmla="*/ 122 h 122"/>
                      <a:gd name="T2" fmla="*/ 63 w 132"/>
                      <a:gd name="T3" fmla="*/ 122 h 122"/>
                      <a:gd name="T4" fmla="*/ 10 w 132"/>
                      <a:gd name="T5" fmla="*/ 91 h 122"/>
                      <a:gd name="T6" fmla="*/ 4 w 132"/>
                      <a:gd name="T7" fmla="*/ 45 h 122"/>
                      <a:gd name="T8" fmla="*/ 32 w 132"/>
                      <a:gd name="T9" fmla="*/ 9 h 122"/>
                      <a:gd name="T10" fmla="*/ 63 w 132"/>
                      <a:gd name="T11" fmla="*/ 0 h 122"/>
                      <a:gd name="T12" fmla="*/ 115 w 132"/>
                      <a:gd name="T13" fmla="*/ 31 h 122"/>
                      <a:gd name="T14" fmla="*/ 93 w 132"/>
                      <a:gd name="T15" fmla="*/ 114 h 122"/>
                      <a:gd name="T16" fmla="*/ 63 w 132"/>
                      <a:gd name="T17" fmla="*/ 122 h 122"/>
                      <a:gd name="T18" fmla="*/ 63 w 132"/>
                      <a:gd name="T19" fmla="*/ 8 h 122"/>
                      <a:gd name="T20" fmla="*/ 36 w 132"/>
                      <a:gd name="T21" fmla="*/ 15 h 122"/>
                      <a:gd name="T22" fmla="*/ 12 w 132"/>
                      <a:gd name="T23" fmla="*/ 47 h 122"/>
                      <a:gd name="T24" fmla="*/ 17 w 132"/>
                      <a:gd name="T25" fmla="*/ 87 h 122"/>
                      <a:gd name="T26" fmla="*/ 63 w 132"/>
                      <a:gd name="T27" fmla="*/ 114 h 122"/>
                      <a:gd name="T28" fmla="*/ 63 w 132"/>
                      <a:gd name="T29" fmla="*/ 114 h 122"/>
                      <a:gd name="T30" fmla="*/ 89 w 132"/>
                      <a:gd name="T31" fmla="*/ 107 h 122"/>
                      <a:gd name="T32" fmla="*/ 108 w 132"/>
                      <a:gd name="T33" fmla="*/ 35 h 122"/>
                      <a:gd name="T34" fmla="*/ 63 w 132"/>
                      <a:gd name="T35" fmla="*/ 8 h 1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32" h="122">
                        <a:moveTo>
                          <a:pt x="63" y="122"/>
                        </a:moveTo>
                        <a:cubicBezTo>
                          <a:pt x="63" y="122"/>
                          <a:pt x="63" y="122"/>
                          <a:pt x="63" y="122"/>
                        </a:cubicBezTo>
                        <a:cubicBezTo>
                          <a:pt x="41" y="122"/>
                          <a:pt x="21" y="110"/>
                          <a:pt x="10" y="91"/>
                        </a:cubicBezTo>
                        <a:cubicBezTo>
                          <a:pt x="2" y="77"/>
                          <a:pt x="0" y="61"/>
                          <a:pt x="4" y="45"/>
                        </a:cubicBezTo>
                        <a:cubicBezTo>
                          <a:pt x="8" y="30"/>
                          <a:pt x="18" y="17"/>
                          <a:pt x="32" y="9"/>
                        </a:cubicBezTo>
                        <a:cubicBezTo>
                          <a:pt x="42" y="3"/>
                          <a:pt x="52" y="0"/>
                          <a:pt x="63" y="0"/>
                        </a:cubicBezTo>
                        <a:cubicBezTo>
                          <a:pt x="84" y="0"/>
                          <a:pt x="104" y="12"/>
                          <a:pt x="115" y="31"/>
                        </a:cubicBezTo>
                        <a:cubicBezTo>
                          <a:pt x="132" y="60"/>
                          <a:pt x="122" y="97"/>
                          <a:pt x="93" y="114"/>
                        </a:cubicBezTo>
                        <a:cubicBezTo>
                          <a:pt x="84" y="119"/>
                          <a:pt x="73" y="122"/>
                          <a:pt x="63" y="122"/>
                        </a:cubicBezTo>
                        <a:close/>
                        <a:moveTo>
                          <a:pt x="63" y="8"/>
                        </a:moveTo>
                        <a:cubicBezTo>
                          <a:pt x="53" y="8"/>
                          <a:pt x="44" y="11"/>
                          <a:pt x="36" y="15"/>
                        </a:cubicBezTo>
                        <a:cubicBezTo>
                          <a:pt x="24" y="23"/>
                          <a:pt x="15" y="34"/>
                          <a:pt x="12" y="47"/>
                        </a:cubicBezTo>
                        <a:cubicBezTo>
                          <a:pt x="8" y="61"/>
                          <a:pt x="10" y="75"/>
                          <a:pt x="17" y="87"/>
                        </a:cubicBezTo>
                        <a:cubicBezTo>
                          <a:pt x="26" y="104"/>
                          <a:pt x="44" y="114"/>
                          <a:pt x="63" y="114"/>
                        </a:cubicBezTo>
                        <a:cubicBezTo>
                          <a:pt x="63" y="114"/>
                          <a:pt x="63" y="114"/>
                          <a:pt x="63" y="114"/>
                        </a:cubicBezTo>
                        <a:cubicBezTo>
                          <a:pt x="72" y="114"/>
                          <a:pt x="81" y="111"/>
                          <a:pt x="89" y="107"/>
                        </a:cubicBezTo>
                        <a:cubicBezTo>
                          <a:pt x="114" y="92"/>
                          <a:pt x="123" y="60"/>
                          <a:pt x="108" y="35"/>
                        </a:cubicBezTo>
                        <a:cubicBezTo>
                          <a:pt x="99" y="19"/>
                          <a:pt x="81" y="8"/>
                          <a:pt x="63" y="8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74295" tIns="37148" rIns="74295" bIns="3714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50" dirty="0"/>
                  </a:p>
                </p:txBody>
              </p:sp>
              <p:sp>
                <p:nvSpPr>
                  <p:cNvPr id="129" name="Oval 128">
                    <a:extLst>
                      <a:ext uri="{FF2B5EF4-FFF2-40B4-BE49-F238E27FC236}">
                        <a16:creationId xmlns:a16="http://schemas.microsoft.com/office/drawing/2014/main" id="{2B85231E-60ED-4CC5-9357-30517A261F8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89070" y="135849"/>
                    <a:ext cx="429816" cy="43100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vert="horz" wrap="square" lIns="74295" tIns="37148" rIns="74295" bIns="3714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50" dirty="0"/>
                  </a:p>
                </p:txBody>
              </p:sp>
              <p:sp>
                <p:nvSpPr>
                  <p:cNvPr id="130" name="Oval 129">
                    <a:extLst>
                      <a:ext uri="{FF2B5EF4-FFF2-40B4-BE49-F238E27FC236}">
                        <a16:creationId xmlns:a16="http://schemas.microsoft.com/office/drawing/2014/main" id="{4E644EA2-77DC-4645-9D5A-76FF1CC8E27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77617" y="712675"/>
                    <a:ext cx="431006" cy="433388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74295" tIns="37148" rIns="74295" bIns="3714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50" dirty="0"/>
                  </a:p>
                </p:txBody>
              </p:sp>
              <p:sp>
                <p:nvSpPr>
                  <p:cNvPr id="131" name="Freeform 1162">
                    <a:extLst>
                      <a:ext uri="{FF2B5EF4-FFF2-40B4-BE49-F238E27FC236}">
                        <a16:creationId xmlns:a16="http://schemas.microsoft.com/office/drawing/2014/main" id="{F4727741-6EA5-4A88-B4BD-3818CFE0A40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70485" y="831738"/>
                    <a:ext cx="245269" cy="207169"/>
                  </a:xfrm>
                  <a:custGeom>
                    <a:avLst/>
                    <a:gdLst>
                      <a:gd name="T0" fmla="*/ 4 w 103"/>
                      <a:gd name="T1" fmla="*/ 83 h 87"/>
                      <a:gd name="T2" fmla="*/ 8 w 103"/>
                      <a:gd name="T3" fmla="*/ 87 h 87"/>
                      <a:gd name="T4" fmla="*/ 27 w 103"/>
                      <a:gd name="T5" fmla="*/ 87 h 87"/>
                      <a:gd name="T6" fmla="*/ 27 w 103"/>
                      <a:gd name="T7" fmla="*/ 47 h 87"/>
                      <a:gd name="T8" fmla="*/ 4 w 103"/>
                      <a:gd name="T9" fmla="*/ 70 h 87"/>
                      <a:gd name="T10" fmla="*/ 4 w 103"/>
                      <a:gd name="T11" fmla="*/ 83 h 87"/>
                      <a:gd name="T12" fmla="*/ 36 w 103"/>
                      <a:gd name="T13" fmla="*/ 56 h 87"/>
                      <a:gd name="T14" fmla="*/ 36 w 103"/>
                      <a:gd name="T15" fmla="*/ 87 h 87"/>
                      <a:gd name="T16" fmla="*/ 59 w 103"/>
                      <a:gd name="T17" fmla="*/ 87 h 87"/>
                      <a:gd name="T18" fmla="*/ 59 w 103"/>
                      <a:gd name="T19" fmla="*/ 60 h 87"/>
                      <a:gd name="T20" fmla="*/ 49 w 103"/>
                      <a:gd name="T21" fmla="*/ 70 h 87"/>
                      <a:gd name="T22" fmla="*/ 36 w 103"/>
                      <a:gd name="T23" fmla="*/ 56 h 87"/>
                      <a:gd name="T24" fmla="*/ 68 w 103"/>
                      <a:gd name="T25" fmla="*/ 50 h 87"/>
                      <a:gd name="T26" fmla="*/ 68 w 103"/>
                      <a:gd name="T27" fmla="*/ 87 h 87"/>
                      <a:gd name="T28" fmla="*/ 88 w 103"/>
                      <a:gd name="T29" fmla="*/ 87 h 87"/>
                      <a:gd name="T30" fmla="*/ 91 w 103"/>
                      <a:gd name="T31" fmla="*/ 83 h 87"/>
                      <a:gd name="T32" fmla="*/ 91 w 103"/>
                      <a:gd name="T33" fmla="*/ 47 h 87"/>
                      <a:gd name="T34" fmla="*/ 91 w 103"/>
                      <a:gd name="T35" fmla="*/ 27 h 87"/>
                      <a:gd name="T36" fmla="*/ 72 w 103"/>
                      <a:gd name="T37" fmla="*/ 47 h 87"/>
                      <a:gd name="T38" fmla="*/ 68 w 103"/>
                      <a:gd name="T39" fmla="*/ 50 h 87"/>
                      <a:gd name="T40" fmla="*/ 82 w 103"/>
                      <a:gd name="T41" fmla="*/ 1 h 87"/>
                      <a:gd name="T42" fmla="*/ 78 w 103"/>
                      <a:gd name="T43" fmla="*/ 6 h 87"/>
                      <a:gd name="T44" fmla="*/ 83 w 103"/>
                      <a:gd name="T45" fmla="*/ 10 h 87"/>
                      <a:gd name="T46" fmla="*/ 87 w 103"/>
                      <a:gd name="T47" fmla="*/ 9 h 87"/>
                      <a:gd name="T48" fmla="*/ 49 w 103"/>
                      <a:gd name="T49" fmla="*/ 47 h 87"/>
                      <a:gd name="T50" fmla="*/ 27 w 103"/>
                      <a:gd name="T51" fmla="*/ 25 h 87"/>
                      <a:gd name="T52" fmla="*/ 1 w 103"/>
                      <a:gd name="T53" fmla="*/ 51 h 87"/>
                      <a:gd name="T54" fmla="*/ 1 w 103"/>
                      <a:gd name="T55" fmla="*/ 57 h 87"/>
                      <a:gd name="T56" fmla="*/ 7 w 103"/>
                      <a:gd name="T57" fmla="*/ 57 h 87"/>
                      <a:gd name="T58" fmla="*/ 27 w 103"/>
                      <a:gd name="T59" fmla="*/ 37 h 87"/>
                      <a:gd name="T60" fmla="*/ 49 w 103"/>
                      <a:gd name="T61" fmla="*/ 59 h 87"/>
                      <a:gd name="T62" fmla="*/ 93 w 103"/>
                      <a:gd name="T63" fmla="*/ 15 h 87"/>
                      <a:gd name="T64" fmla="*/ 93 w 103"/>
                      <a:gd name="T65" fmla="*/ 19 h 87"/>
                      <a:gd name="T66" fmla="*/ 97 w 103"/>
                      <a:gd name="T67" fmla="*/ 24 h 87"/>
                      <a:gd name="T68" fmla="*/ 97 w 103"/>
                      <a:gd name="T69" fmla="*/ 24 h 87"/>
                      <a:gd name="T70" fmla="*/ 101 w 103"/>
                      <a:gd name="T71" fmla="*/ 20 h 87"/>
                      <a:gd name="T72" fmla="*/ 103 w 103"/>
                      <a:gd name="T73" fmla="*/ 0 h 87"/>
                      <a:gd name="T74" fmla="*/ 82 w 103"/>
                      <a:gd name="T75" fmla="*/ 1 h 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03" h="87">
                        <a:moveTo>
                          <a:pt x="4" y="83"/>
                        </a:moveTo>
                        <a:cubicBezTo>
                          <a:pt x="4" y="85"/>
                          <a:pt x="6" y="87"/>
                          <a:pt x="8" y="87"/>
                        </a:cubicBezTo>
                        <a:cubicBezTo>
                          <a:pt x="27" y="87"/>
                          <a:pt x="27" y="87"/>
                          <a:pt x="27" y="87"/>
                        </a:cubicBezTo>
                        <a:cubicBezTo>
                          <a:pt x="27" y="47"/>
                          <a:pt x="27" y="47"/>
                          <a:pt x="27" y="47"/>
                        </a:cubicBezTo>
                        <a:cubicBezTo>
                          <a:pt x="4" y="70"/>
                          <a:pt x="4" y="70"/>
                          <a:pt x="4" y="70"/>
                        </a:cubicBezTo>
                        <a:lnTo>
                          <a:pt x="4" y="83"/>
                        </a:lnTo>
                        <a:close/>
                        <a:moveTo>
                          <a:pt x="36" y="56"/>
                        </a:moveTo>
                        <a:cubicBezTo>
                          <a:pt x="36" y="87"/>
                          <a:pt x="36" y="87"/>
                          <a:pt x="36" y="87"/>
                        </a:cubicBezTo>
                        <a:cubicBezTo>
                          <a:pt x="59" y="87"/>
                          <a:pt x="59" y="87"/>
                          <a:pt x="59" y="87"/>
                        </a:cubicBezTo>
                        <a:cubicBezTo>
                          <a:pt x="59" y="60"/>
                          <a:pt x="59" y="60"/>
                          <a:pt x="59" y="60"/>
                        </a:cubicBezTo>
                        <a:cubicBezTo>
                          <a:pt x="49" y="70"/>
                          <a:pt x="49" y="70"/>
                          <a:pt x="49" y="70"/>
                        </a:cubicBezTo>
                        <a:lnTo>
                          <a:pt x="36" y="56"/>
                        </a:lnTo>
                        <a:close/>
                        <a:moveTo>
                          <a:pt x="68" y="50"/>
                        </a:moveTo>
                        <a:cubicBezTo>
                          <a:pt x="68" y="87"/>
                          <a:pt x="68" y="87"/>
                          <a:pt x="68" y="87"/>
                        </a:cubicBezTo>
                        <a:cubicBezTo>
                          <a:pt x="88" y="87"/>
                          <a:pt x="88" y="87"/>
                          <a:pt x="88" y="87"/>
                        </a:cubicBezTo>
                        <a:cubicBezTo>
                          <a:pt x="90" y="87"/>
                          <a:pt x="91" y="85"/>
                          <a:pt x="91" y="83"/>
                        </a:cubicBezTo>
                        <a:cubicBezTo>
                          <a:pt x="91" y="47"/>
                          <a:pt x="91" y="47"/>
                          <a:pt x="91" y="47"/>
                        </a:cubicBezTo>
                        <a:cubicBezTo>
                          <a:pt x="91" y="27"/>
                          <a:pt x="91" y="27"/>
                          <a:pt x="91" y="27"/>
                        </a:cubicBezTo>
                        <a:cubicBezTo>
                          <a:pt x="72" y="47"/>
                          <a:pt x="72" y="47"/>
                          <a:pt x="72" y="47"/>
                        </a:cubicBezTo>
                        <a:lnTo>
                          <a:pt x="68" y="50"/>
                        </a:lnTo>
                        <a:close/>
                        <a:moveTo>
                          <a:pt x="82" y="1"/>
                        </a:moveTo>
                        <a:cubicBezTo>
                          <a:pt x="80" y="2"/>
                          <a:pt x="78" y="4"/>
                          <a:pt x="78" y="6"/>
                        </a:cubicBezTo>
                        <a:cubicBezTo>
                          <a:pt x="79" y="8"/>
                          <a:pt x="81" y="10"/>
                          <a:pt x="83" y="10"/>
                        </a:cubicBezTo>
                        <a:cubicBezTo>
                          <a:pt x="87" y="9"/>
                          <a:pt x="87" y="9"/>
                          <a:pt x="87" y="9"/>
                        </a:cubicBezTo>
                        <a:cubicBezTo>
                          <a:pt x="49" y="47"/>
                          <a:pt x="49" y="47"/>
                          <a:pt x="49" y="47"/>
                        </a:cubicBezTo>
                        <a:cubicBezTo>
                          <a:pt x="27" y="25"/>
                          <a:pt x="27" y="25"/>
                          <a:pt x="27" y="25"/>
                        </a:cubicBezTo>
                        <a:cubicBezTo>
                          <a:pt x="1" y="51"/>
                          <a:pt x="1" y="51"/>
                          <a:pt x="1" y="51"/>
                        </a:cubicBezTo>
                        <a:cubicBezTo>
                          <a:pt x="0" y="52"/>
                          <a:pt x="0" y="55"/>
                          <a:pt x="1" y="57"/>
                        </a:cubicBezTo>
                        <a:cubicBezTo>
                          <a:pt x="3" y="58"/>
                          <a:pt x="5" y="58"/>
                          <a:pt x="7" y="57"/>
                        </a:cubicBezTo>
                        <a:cubicBezTo>
                          <a:pt x="27" y="37"/>
                          <a:pt x="27" y="37"/>
                          <a:pt x="27" y="37"/>
                        </a:cubicBezTo>
                        <a:cubicBezTo>
                          <a:pt x="49" y="59"/>
                          <a:pt x="49" y="59"/>
                          <a:pt x="49" y="59"/>
                        </a:cubicBezTo>
                        <a:cubicBezTo>
                          <a:pt x="93" y="15"/>
                          <a:pt x="93" y="15"/>
                          <a:pt x="93" y="15"/>
                        </a:cubicBezTo>
                        <a:cubicBezTo>
                          <a:pt x="93" y="19"/>
                          <a:pt x="93" y="19"/>
                          <a:pt x="93" y="19"/>
                        </a:cubicBezTo>
                        <a:cubicBezTo>
                          <a:pt x="93" y="22"/>
                          <a:pt x="94" y="24"/>
                          <a:pt x="97" y="24"/>
                        </a:cubicBez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99" y="24"/>
                          <a:pt x="101" y="22"/>
                          <a:pt x="101" y="20"/>
                        </a:cubicBezTo>
                        <a:cubicBezTo>
                          <a:pt x="103" y="0"/>
                          <a:pt x="103" y="0"/>
                          <a:pt x="103" y="0"/>
                        </a:cubicBezTo>
                        <a:lnTo>
                          <a:pt x="82" y="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74295" tIns="37148" rIns="74295" bIns="3714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50" dirty="0"/>
                  </a:p>
                </p:txBody>
              </p:sp>
              <p:sp>
                <p:nvSpPr>
                  <p:cNvPr id="132" name="Oval 131">
                    <a:extLst>
                      <a:ext uri="{FF2B5EF4-FFF2-40B4-BE49-F238E27FC236}">
                        <a16:creationId xmlns:a16="http://schemas.microsoft.com/office/drawing/2014/main" id="{EEBA2B42-DF66-4E02-B628-41E306883DD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15729" y="1488963"/>
                    <a:ext cx="431006" cy="433388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vert="horz" wrap="square" lIns="74295" tIns="37148" rIns="74295" bIns="3714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50" dirty="0"/>
                  </a:p>
                </p:txBody>
              </p:sp>
              <p:sp>
                <p:nvSpPr>
                  <p:cNvPr id="133" name="Oval 132">
                    <a:extLst>
                      <a:ext uri="{FF2B5EF4-FFF2-40B4-BE49-F238E27FC236}">
                        <a16:creationId xmlns:a16="http://schemas.microsoft.com/office/drawing/2014/main" id="{A2A61C1E-28F5-4B1C-A0E2-31A1B14232A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77617" y="2255725"/>
                    <a:ext cx="431006" cy="433388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vert="horz" wrap="square" lIns="74295" tIns="37148" rIns="74295" bIns="3714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50" dirty="0"/>
                  </a:p>
                </p:txBody>
              </p:sp>
            </p:grpSp>
          </p:grpSp>
          <p:sp>
            <p:nvSpPr>
              <p:cNvPr id="134" name="TextBox 7">
                <a:extLst>
                  <a:ext uri="{FF2B5EF4-FFF2-40B4-BE49-F238E27FC236}">
                    <a16:creationId xmlns:a16="http://schemas.microsoft.com/office/drawing/2014/main" id="{975ECF41-0CBE-4B38-AC4E-6DB2BBEA196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00385" y="1368165"/>
                <a:ext cx="2390171" cy="2091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733" b="1" spc="-27" dirty="0">
                    <a:solidFill>
                      <a:srgbClr val="5B9BD5"/>
                    </a:solidFill>
                    <a:latin typeface="Poppins"/>
                    <a:ea typeface="MS Mincho" panose="02020609040205080304" pitchFamily="49" charset="-128"/>
                    <a:cs typeface="Poppins"/>
                  </a:rPr>
                  <a:t>Evaluation system and processes</a:t>
                </a:r>
                <a:endParaRPr lang="en-US" sz="1733" dirty="0">
                  <a:latin typeface="Times New Roman" panose="02020603050405020304" pitchFamily="18" charset="0"/>
                  <a:ea typeface="MS Mincho" panose="02020609040205080304" pitchFamily="49" charset="-128"/>
                </a:endParaRPr>
              </a:p>
            </p:txBody>
          </p:sp>
          <p:pic>
            <p:nvPicPr>
              <p:cNvPr id="135" name="Graphic 134" descr="Gears">
                <a:extLst>
                  <a:ext uri="{FF2B5EF4-FFF2-40B4-BE49-F238E27FC236}">
                    <a16:creationId xmlns:a16="http://schemas.microsoft.com/office/drawing/2014/main" id="{695D12D7-AEE5-4CA2-B4C8-83994C780C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137753" y="1337754"/>
                <a:ext cx="365760" cy="365760"/>
              </a:xfrm>
              <a:prstGeom prst="rect">
                <a:avLst/>
              </a:prstGeom>
            </p:spPr>
          </p:pic>
        </p:grpSp>
        <p:pic>
          <p:nvPicPr>
            <p:cNvPr id="137" name="Graphic 136" descr="Megaphone">
              <a:extLst>
                <a:ext uri="{FF2B5EF4-FFF2-40B4-BE49-F238E27FC236}">
                  <a16:creationId xmlns:a16="http://schemas.microsoft.com/office/drawing/2014/main" id="{0DD6E0BF-51CD-401B-910C-386F34B51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08943" y="4402596"/>
              <a:ext cx="324987" cy="324987"/>
            </a:xfrm>
            <a:prstGeom prst="rect">
              <a:avLst/>
            </a:prstGeom>
          </p:spPr>
        </p:pic>
        <p:pic>
          <p:nvPicPr>
            <p:cNvPr id="138" name="Graphic 137" descr="Meeting">
              <a:extLst>
                <a:ext uri="{FF2B5EF4-FFF2-40B4-BE49-F238E27FC236}">
                  <a16:creationId xmlns:a16="http://schemas.microsoft.com/office/drawing/2014/main" id="{7B5A08BD-9EAB-47C2-A361-30510E4F6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934804" y="3655612"/>
              <a:ext cx="365760" cy="365760"/>
            </a:xfrm>
            <a:prstGeom prst="rect">
              <a:avLst/>
            </a:prstGeom>
          </p:spPr>
        </p:pic>
        <p:pic>
          <p:nvPicPr>
            <p:cNvPr id="139" name="Graphic 138" descr="Magnifying glass">
              <a:extLst>
                <a:ext uri="{FF2B5EF4-FFF2-40B4-BE49-F238E27FC236}">
                  <a16:creationId xmlns:a16="http://schemas.microsoft.com/office/drawing/2014/main" id="{1738F760-FB53-474A-AFB2-36A1B778B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175436" y="2794022"/>
              <a:ext cx="274320" cy="2778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1586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4F91E0-4E58-4417-A72F-D8C0820E2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9341"/>
            <a:ext cx="12191999" cy="765734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513F0BD-D015-4418-A86E-E78CDA4B9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363" y="1182964"/>
            <a:ext cx="10515600" cy="2852737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Myriad Pro"/>
              </a:rPr>
              <a:t>Evaluation Policy</a:t>
            </a:r>
          </a:p>
        </p:txBody>
      </p:sp>
    </p:spTree>
    <p:extLst>
      <p:ext uri="{BB962C8B-B14F-4D97-AF65-F5344CB8AC3E}">
        <p14:creationId xmlns:p14="http://schemas.microsoft.com/office/powerpoint/2010/main" val="1366905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EB0759-7A92-4E5E-BFF6-082861695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0" y="6119"/>
            <a:ext cx="12192000" cy="68702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A56D61-A0A5-43FE-AB44-7ECE3EF4F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131" y="680483"/>
            <a:ext cx="7094743" cy="949658"/>
          </a:xfrm>
        </p:spPr>
        <p:txBody>
          <a:bodyPr>
            <a:normAutofit/>
          </a:bodyPr>
          <a:lstStyle/>
          <a:p>
            <a:r>
              <a:rPr lang="en-US" sz="3600" dirty="0"/>
              <a:t>Evaluation Policy Evolution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530EC36-364D-4517-8C23-8BC2FB9C9A88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854790301"/>
              </p:ext>
            </p:extLst>
          </p:nvPr>
        </p:nvGraphicFramePr>
        <p:xfrm>
          <a:off x="808074" y="1886155"/>
          <a:ext cx="8112125" cy="2043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3ACED74-374B-4BFE-9EEA-143E16CF8E52}"/>
              </a:ext>
            </a:extLst>
          </p:cNvPr>
          <p:cNvGraphicFramePr/>
          <p:nvPr>
            <p:extLst/>
          </p:nvPr>
        </p:nvGraphicFramePr>
        <p:xfrm>
          <a:off x="2040733" y="3857229"/>
          <a:ext cx="8512969" cy="1614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850420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2A46C4E-E046-48CA-A24D-DFD89A7038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2" y="6119"/>
            <a:ext cx="12192000" cy="68702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A56D61-A0A5-43FE-AB44-7ECE3EF4F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889" y="0"/>
            <a:ext cx="6262578" cy="1016519"/>
          </a:xfrm>
        </p:spPr>
        <p:txBody>
          <a:bodyPr>
            <a:noAutofit/>
          </a:bodyPr>
          <a:lstStyle/>
          <a:p>
            <a:r>
              <a:rPr lang="en-US" sz="4000" dirty="0"/>
              <a:t>The Revised Evaluation Policy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2B4C0E-875F-4F89-8E67-A652EC77EA21}"/>
              </a:ext>
            </a:extLst>
          </p:cNvPr>
          <p:cNvSpPr txBox="1"/>
          <p:nvPr/>
        </p:nvSpPr>
        <p:spPr>
          <a:xfrm>
            <a:off x="3797861" y="1160303"/>
            <a:ext cx="6862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Executive Board adopted decision 2019/19 on the revised evaluation policy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3A8F26-4DD7-4E9D-9F1C-D94F18CFD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626" y="1240779"/>
            <a:ext cx="2604865" cy="3646811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BEA672D6-24B7-46E7-B1AA-2E44CF93FBA1}"/>
              </a:ext>
            </a:extLst>
          </p:cNvPr>
          <p:cNvGraphicFramePr/>
          <p:nvPr>
            <p:extLst/>
          </p:nvPr>
        </p:nvGraphicFramePr>
        <p:xfrm>
          <a:off x="3894966" y="3808651"/>
          <a:ext cx="7999460" cy="2923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80C7D6EF-71E6-48E7-B6AB-24E6D6F00AB3}"/>
              </a:ext>
            </a:extLst>
          </p:cNvPr>
          <p:cNvSpPr/>
          <p:nvPr/>
        </p:nvSpPr>
        <p:spPr>
          <a:xfrm>
            <a:off x="3817450" y="2227076"/>
            <a:ext cx="1630023" cy="1074475"/>
          </a:xfrm>
          <a:prstGeom prst="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b="1" dirty="0"/>
              <a:t>Most significant Changes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EAB630-884B-496A-A700-12C64DE2C5E2}"/>
              </a:ext>
            </a:extLst>
          </p:cNvPr>
          <p:cNvSpPr/>
          <p:nvPr/>
        </p:nvSpPr>
        <p:spPr>
          <a:xfrm>
            <a:off x="6586045" y="2227076"/>
            <a:ext cx="2557955" cy="10744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Increases in IEO resources from </a:t>
            </a:r>
            <a:r>
              <a:rPr lang="en-US" sz="1867" b="1" dirty="0"/>
              <a:t>0.2% to 0.3% </a:t>
            </a:r>
            <a:r>
              <a:rPr lang="en-US" sz="1600" dirty="0"/>
              <a:t>of UNDP combined resources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B92DA7CF-3F67-410E-8D20-86B9E2E7F62E}"/>
              </a:ext>
            </a:extLst>
          </p:cNvPr>
          <p:cNvSpPr/>
          <p:nvPr/>
        </p:nvSpPr>
        <p:spPr>
          <a:xfrm>
            <a:off x="5859359" y="2529177"/>
            <a:ext cx="507101" cy="60439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40CED4-D4E2-4049-A3DC-0D1F8C7DBEE7}"/>
              </a:ext>
            </a:extLst>
          </p:cNvPr>
          <p:cNvSpPr/>
          <p:nvPr/>
        </p:nvSpPr>
        <p:spPr>
          <a:xfrm>
            <a:off x="9363586" y="2227076"/>
            <a:ext cx="2224209" cy="10744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/>
              <a:t>stipulates establishment of IEO offices in the regions</a:t>
            </a:r>
          </a:p>
        </p:txBody>
      </p:sp>
    </p:spTree>
    <p:extLst>
      <p:ext uri="{BB962C8B-B14F-4D97-AF65-F5344CB8AC3E}">
        <p14:creationId xmlns:p14="http://schemas.microsoft.com/office/powerpoint/2010/main" val="3864089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BCFF792-1CAB-4690-BCB5-B98EBBD90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5" y="6119"/>
            <a:ext cx="12192000" cy="68702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0F50A6-12E5-46C9-BF96-884BA87301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7" y="642937"/>
            <a:ext cx="1950309" cy="83584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59AC429-875C-4D8E-AD00-807C075D9255}"/>
              </a:ext>
            </a:extLst>
          </p:cNvPr>
          <p:cNvSpPr/>
          <p:nvPr/>
        </p:nvSpPr>
        <p:spPr>
          <a:xfrm>
            <a:off x="2071688" y="828212"/>
            <a:ext cx="615791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600" dirty="0">
                <a:solidFill>
                  <a:srgbClr val="1F5683"/>
                </a:solidFill>
                <a:ea typeface="Myriad Pro" charset="0"/>
                <a:cs typeface="Myriad Pro" charset="0"/>
              </a:rPr>
              <a:t>Oversight of UNDP evaluation function</a:t>
            </a:r>
            <a:endParaRPr lang="ru-RU" sz="2600" dirty="0">
              <a:solidFill>
                <a:srgbClr val="1F5683"/>
              </a:solidFill>
              <a:ea typeface="Myriad Pro" charset="0"/>
              <a:cs typeface="Myriad Pro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4828D0-72B7-44F2-9274-20625492ED52}"/>
              </a:ext>
            </a:extLst>
          </p:cNvPr>
          <p:cNvSpPr txBox="1"/>
          <p:nvPr/>
        </p:nvSpPr>
        <p:spPr>
          <a:xfrm>
            <a:off x="1591275" y="2618529"/>
            <a:ext cx="2106234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950" b="1" dirty="0">
                <a:solidFill>
                  <a:srgbClr val="1F5683"/>
                </a:solidFill>
              </a:rPr>
              <a:t>To ensure conformity with the evaluation policy and quality of evaluation products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45EA74-2235-48DF-A982-D532A456EF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5783" y="1551479"/>
            <a:ext cx="6339840" cy="460161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1EA4EF-3EB2-4F0C-9CA0-A582312D8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B939-70FF-4B02-B357-D8A04B9DD2D5}" type="slidenum">
              <a:rPr lang="ru-RU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</a:t>
            </a:fld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580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0"/>
            <a:ext cx="9700752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513F0BD-D015-4418-A86E-E78CDA4B9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64304"/>
            <a:ext cx="10515600" cy="2852737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Myriad Pro"/>
              </a:rPr>
              <a:t>Evaluation Coverage</a:t>
            </a:r>
          </a:p>
        </p:txBody>
      </p:sp>
    </p:spTree>
    <p:extLst>
      <p:ext uri="{BB962C8B-B14F-4D97-AF65-F5344CB8AC3E}">
        <p14:creationId xmlns:p14="http://schemas.microsoft.com/office/powerpoint/2010/main" val="3263249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467</TotalTime>
  <Words>1218</Words>
  <Application>Microsoft Office PowerPoint</Application>
  <PresentationFormat>Widescreen</PresentationFormat>
  <Paragraphs>196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Myriad Pro</vt:lpstr>
      <vt:lpstr>Poppins</vt:lpstr>
      <vt:lpstr>Times New Roman</vt:lpstr>
      <vt:lpstr>Office Theme</vt:lpstr>
      <vt:lpstr>PowerPoint Presentation</vt:lpstr>
      <vt:lpstr>About IEO</vt:lpstr>
      <vt:lpstr>Independent Evaluation Office</vt:lpstr>
      <vt:lpstr>PRIMARY EMPHASIS OF IEO STRATEGY IS ACCOUNTABILITY AND LEARNING FOR RESULTS</vt:lpstr>
      <vt:lpstr>Evaluation Policy</vt:lpstr>
      <vt:lpstr>Evaluation Policy Evolution </vt:lpstr>
      <vt:lpstr>The Revised Evaluation Policy</vt:lpstr>
      <vt:lpstr>PowerPoint Presentation</vt:lpstr>
      <vt:lpstr>Evaluation Coverage</vt:lpstr>
      <vt:lpstr>Independent Country Programme Evaluation 2002-2018</vt:lpstr>
      <vt:lpstr>ICPE Coverage 2018-2019</vt:lpstr>
      <vt:lpstr>PowerPoint Presentation</vt:lpstr>
      <vt:lpstr>Evaluation Quality</vt:lpstr>
      <vt:lpstr>Evaluation leadership to ensure quality</vt:lpstr>
      <vt:lpstr>PowerPoint Presentation</vt:lpstr>
      <vt:lpstr>PowerPoint Presentation</vt:lpstr>
      <vt:lpstr>UNDP’s Evaluation Guidelines </vt:lpstr>
      <vt:lpstr>Evaluation Communication</vt:lpstr>
      <vt:lpstr>IEO Outreach &amp; Products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Jin Zhang</cp:lastModifiedBy>
  <cp:revision>42</cp:revision>
  <dcterms:created xsi:type="dcterms:W3CDTF">2019-10-03T08:44:23Z</dcterms:created>
  <dcterms:modified xsi:type="dcterms:W3CDTF">2019-10-23T13:39:01Z</dcterms:modified>
</cp:coreProperties>
</file>