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diagrams/layout8.xml" ContentType="application/vnd.openxmlformats-officedocument.drawingml.diagram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diagrams/quickStyle8.xml" ContentType="application/vnd.openxmlformats-officedocument.drawingml.diagramStyle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diagrams/quickStyle4.xml" ContentType="application/vnd.openxmlformats-officedocument.drawingml.diagramStyl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diagrams/drawing7.xml" ContentType="application/vnd.ms-office.drawingml.diagramDrawing+xml"/>
  <Override PartName="/ppt/diagrams/data7.xml" ContentType="application/vnd.openxmlformats-officedocument.drawingml.diagramData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diagrams/quickStyle5.xml" ContentType="application/vnd.openxmlformats-officedocument.drawingml.diagramStyl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8.xml" ContentType="application/vnd.ms-office.drawingml.diagramDrawing+xml"/>
  <Override PartName="/ppt/diagrams/data8.xml" ContentType="application/vnd.openxmlformats-officedocument.drawingml.diagramData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colors7.xml" ContentType="application/vnd.openxmlformats-officedocument.drawingml.diagramColors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slideLayouts/slideLayout7.xml" ContentType="application/vnd.openxmlformats-officedocument.presentationml.slideLayout+xml"/>
  <Override PartName="/ppt/diagrams/quickStyle6.xml" ContentType="application/vnd.openxmlformats-officedocument.drawingml.diagramStyle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colors8.xml" ContentType="application/vnd.openxmlformats-officedocument.drawingml.diagramColors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diagrams/layout7.xml" ContentType="application/vnd.openxmlformats-officedocument.drawingml.diagram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7.xml" ContentType="application/vnd.openxmlformats-officedocument.drawingml.diagramStyl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6.xml" ContentType="application/vnd.ms-office.drawingml.diagramDrawing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8" r:id="rId2"/>
    <p:sldId id="256" r:id="rId3"/>
    <p:sldId id="260" r:id="rId4"/>
    <p:sldId id="259" r:id="rId5"/>
    <p:sldId id="264" r:id="rId6"/>
    <p:sldId id="268" r:id="rId7"/>
    <p:sldId id="269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E6B2AD-97D2-4618-9FC9-7E61B7C2ECD9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CF0BDBD7-2E3A-4AD2-BB8A-57994D39716E}">
      <dgm:prSet phldrT="[Texto]" custT="1"/>
      <dgm:spPr/>
      <dgm:t>
        <a:bodyPr/>
        <a:lstStyle/>
        <a:p>
          <a:r>
            <a:rPr lang="en-US" sz="2800" noProof="0" dirty="0" smtClean="0"/>
            <a:t>Wide variety of approaches on Public Policy and Evaluation Systems</a:t>
          </a:r>
          <a:endParaRPr lang="en-US" sz="2800" noProof="0" dirty="0"/>
        </a:p>
      </dgm:t>
    </dgm:pt>
    <dgm:pt modelId="{2BE18F04-5E4D-4164-BB56-74FF96F4F77A}" type="parTrans" cxnId="{94C7F711-6869-4EF3-AFEA-6B338CA71220}">
      <dgm:prSet/>
      <dgm:spPr/>
      <dgm:t>
        <a:bodyPr/>
        <a:lstStyle/>
        <a:p>
          <a:endParaRPr lang="es-CR"/>
        </a:p>
      </dgm:t>
    </dgm:pt>
    <dgm:pt modelId="{DC74EA07-E73A-4AF3-8F58-2CC7ED9149E8}" type="sibTrans" cxnId="{94C7F711-6869-4EF3-AFEA-6B338CA71220}">
      <dgm:prSet/>
      <dgm:spPr/>
      <dgm:t>
        <a:bodyPr/>
        <a:lstStyle/>
        <a:p>
          <a:endParaRPr lang="es-CR"/>
        </a:p>
      </dgm:t>
    </dgm:pt>
    <dgm:pt modelId="{4C7C7E88-FB7E-4A0B-8D7B-207564177EE7}">
      <dgm:prSet phldrT="[Texto]" custT="1"/>
      <dgm:spPr/>
      <dgm:t>
        <a:bodyPr/>
        <a:lstStyle/>
        <a:p>
          <a:pPr algn="r"/>
          <a:r>
            <a:rPr lang="en-US" sz="2800" noProof="0" dirty="0" smtClean="0">
              <a:solidFill>
                <a:srgbClr val="002060"/>
              </a:solidFill>
            </a:rPr>
            <a:t>Few country/local initiatives</a:t>
          </a:r>
          <a:endParaRPr lang="en-US" sz="2800" noProof="0" dirty="0">
            <a:solidFill>
              <a:srgbClr val="002060"/>
            </a:solidFill>
          </a:endParaRPr>
        </a:p>
      </dgm:t>
    </dgm:pt>
    <dgm:pt modelId="{C44E5D27-3502-4928-A6C6-1C2A867C287D}" type="parTrans" cxnId="{A4015424-E4AB-421F-9C3D-C4B57CDE2356}">
      <dgm:prSet/>
      <dgm:spPr/>
      <dgm:t>
        <a:bodyPr/>
        <a:lstStyle/>
        <a:p>
          <a:endParaRPr lang="es-CR"/>
        </a:p>
      </dgm:t>
    </dgm:pt>
    <dgm:pt modelId="{E3B7015F-B61E-4FE3-88DF-D5793F8B84DC}" type="sibTrans" cxnId="{A4015424-E4AB-421F-9C3D-C4B57CDE2356}">
      <dgm:prSet/>
      <dgm:spPr/>
      <dgm:t>
        <a:bodyPr/>
        <a:lstStyle/>
        <a:p>
          <a:endParaRPr lang="es-CR"/>
        </a:p>
      </dgm:t>
    </dgm:pt>
    <dgm:pt modelId="{71B1EEF5-1198-4EAE-B36C-442BA3B0E80A}">
      <dgm:prSet phldrT="[Texto]" custT="1"/>
      <dgm:spPr/>
      <dgm:t>
        <a:bodyPr/>
        <a:lstStyle/>
        <a:p>
          <a:pPr algn="r"/>
          <a:r>
            <a:rPr lang="en-US" sz="2800" noProof="0" dirty="0" smtClean="0">
              <a:solidFill>
                <a:srgbClr val="002060"/>
              </a:solidFill>
            </a:rPr>
            <a:t>Not adapted to the context of each country</a:t>
          </a:r>
          <a:endParaRPr lang="en-US" sz="2800" noProof="0" dirty="0">
            <a:solidFill>
              <a:srgbClr val="002060"/>
            </a:solidFill>
          </a:endParaRPr>
        </a:p>
      </dgm:t>
    </dgm:pt>
    <dgm:pt modelId="{B7710D87-1469-4AF8-96A1-3781615CBE63}" type="parTrans" cxnId="{18E92F9B-ED75-401A-8096-8ED4A09D302E}">
      <dgm:prSet/>
      <dgm:spPr/>
      <dgm:t>
        <a:bodyPr/>
        <a:lstStyle/>
        <a:p>
          <a:endParaRPr lang="es-CR"/>
        </a:p>
      </dgm:t>
    </dgm:pt>
    <dgm:pt modelId="{A7341C30-DF11-449F-AD94-CA50DDA38F64}" type="sibTrans" cxnId="{18E92F9B-ED75-401A-8096-8ED4A09D302E}">
      <dgm:prSet/>
      <dgm:spPr/>
      <dgm:t>
        <a:bodyPr/>
        <a:lstStyle/>
        <a:p>
          <a:endParaRPr lang="es-CR"/>
        </a:p>
      </dgm:t>
    </dgm:pt>
    <dgm:pt modelId="{DDE0D0AA-AAB4-460E-B49C-C557C8D0E65E}" type="pres">
      <dgm:prSet presAssocID="{14E6B2AD-97D2-4618-9FC9-7E61B7C2EC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B7EEB87-80CC-4A7B-B73A-CAA7A40F019A}" type="pres">
      <dgm:prSet presAssocID="{CF0BDBD7-2E3A-4AD2-BB8A-57994D39716E}" presName="root" presStyleCnt="0"/>
      <dgm:spPr/>
    </dgm:pt>
    <dgm:pt modelId="{F64615DF-9442-42AA-8CF9-F97D63ACE198}" type="pres">
      <dgm:prSet presAssocID="{CF0BDBD7-2E3A-4AD2-BB8A-57994D39716E}" presName="rootComposite" presStyleCnt="0"/>
      <dgm:spPr/>
    </dgm:pt>
    <dgm:pt modelId="{7FE58BEA-E794-4FB6-951C-9D22801AD8BC}" type="pres">
      <dgm:prSet presAssocID="{CF0BDBD7-2E3A-4AD2-BB8A-57994D39716E}" presName="rootText" presStyleLbl="node1" presStyleIdx="0" presStyleCnt="1" custScaleX="262564" custScaleY="91530"/>
      <dgm:spPr/>
      <dgm:t>
        <a:bodyPr/>
        <a:lstStyle/>
        <a:p>
          <a:endParaRPr lang="es-CR"/>
        </a:p>
      </dgm:t>
    </dgm:pt>
    <dgm:pt modelId="{6D76833A-7BAB-4059-869C-561247829C65}" type="pres">
      <dgm:prSet presAssocID="{CF0BDBD7-2E3A-4AD2-BB8A-57994D39716E}" presName="rootConnector" presStyleLbl="node1" presStyleIdx="0" presStyleCnt="1"/>
      <dgm:spPr/>
      <dgm:t>
        <a:bodyPr/>
        <a:lstStyle/>
        <a:p>
          <a:endParaRPr lang="es-ES"/>
        </a:p>
      </dgm:t>
    </dgm:pt>
    <dgm:pt modelId="{026E5AFB-D57B-41B3-A4E9-AC7C9EB1F481}" type="pres">
      <dgm:prSet presAssocID="{CF0BDBD7-2E3A-4AD2-BB8A-57994D39716E}" presName="childShape" presStyleCnt="0"/>
      <dgm:spPr/>
    </dgm:pt>
    <dgm:pt modelId="{C9613FAD-5AE1-4572-A4D1-DB730A2BC65B}" type="pres">
      <dgm:prSet presAssocID="{C44E5D27-3502-4928-A6C6-1C2A867C287D}" presName="Name13" presStyleLbl="parChTrans1D2" presStyleIdx="0" presStyleCnt="2"/>
      <dgm:spPr/>
      <dgm:t>
        <a:bodyPr/>
        <a:lstStyle/>
        <a:p>
          <a:endParaRPr lang="es-ES"/>
        </a:p>
      </dgm:t>
    </dgm:pt>
    <dgm:pt modelId="{BFFB4B8E-B80C-4EAC-9E39-AD434B95A7F5}" type="pres">
      <dgm:prSet presAssocID="{4C7C7E88-FB7E-4A0B-8D7B-207564177EE7}" presName="childText" presStyleLbl="bgAcc1" presStyleIdx="0" presStyleCnt="2" custScaleX="196531" custScaleY="736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E14AD7-B7F7-466D-A42D-0ECF1D78A4EB}" type="pres">
      <dgm:prSet presAssocID="{B7710D87-1469-4AF8-96A1-3781615CBE63}" presName="Name13" presStyleLbl="parChTrans1D2" presStyleIdx="1" presStyleCnt="2"/>
      <dgm:spPr/>
      <dgm:t>
        <a:bodyPr/>
        <a:lstStyle/>
        <a:p>
          <a:endParaRPr lang="es-ES"/>
        </a:p>
      </dgm:t>
    </dgm:pt>
    <dgm:pt modelId="{5E64E89B-D4A4-4B55-822C-D142E5D86FBC}" type="pres">
      <dgm:prSet presAssocID="{71B1EEF5-1198-4EAE-B36C-442BA3B0E80A}" presName="childText" presStyleLbl="bgAcc1" presStyleIdx="1" presStyleCnt="2" custScaleX="193454" custScaleY="7652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A434E873-BA49-4C6B-9C27-81E138FD1DCB}" type="presOf" srcId="{4C7C7E88-FB7E-4A0B-8D7B-207564177EE7}" destId="{BFFB4B8E-B80C-4EAC-9E39-AD434B95A7F5}" srcOrd="0" destOrd="0" presId="urn:microsoft.com/office/officeart/2005/8/layout/hierarchy3"/>
    <dgm:cxn modelId="{997C8948-3E74-492F-9B3C-8AF854F85D0C}" type="presOf" srcId="{14E6B2AD-97D2-4618-9FC9-7E61B7C2ECD9}" destId="{DDE0D0AA-AAB4-460E-B49C-C557C8D0E65E}" srcOrd="0" destOrd="0" presId="urn:microsoft.com/office/officeart/2005/8/layout/hierarchy3"/>
    <dgm:cxn modelId="{18E92F9B-ED75-401A-8096-8ED4A09D302E}" srcId="{CF0BDBD7-2E3A-4AD2-BB8A-57994D39716E}" destId="{71B1EEF5-1198-4EAE-B36C-442BA3B0E80A}" srcOrd="1" destOrd="0" parTransId="{B7710D87-1469-4AF8-96A1-3781615CBE63}" sibTransId="{A7341C30-DF11-449F-AD94-CA50DDA38F64}"/>
    <dgm:cxn modelId="{C29D472D-36A9-4E2D-A4C7-1CB48E491F08}" type="presOf" srcId="{CF0BDBD7-2E3A-4AD2-BB8A-57994D39716E}" destId="{7FE58BEA-E794-4FB6-951C-9D22801AD8BC}" srcOrd="0" destOrd="0" presId="urn:microsoft.com/office/officeart/2005/8/layout/hierarchy3"/>
    <dgm:cxn modelId="{A4015424-E4AB-421F-9C3D-C4B57CDE2356}" srcId="{CF0BDBD7-2E3A-4AD2-BB8A-57994D39716E}" destId="{4C7C7E88-FB7E-4A0B-8D7B-207564177EE7}" srcOrd="0" destOrd="0" parTransId="{C44E5D27-3502-4928-A6C6-1C2A867C287D}" sibTransId="{E3B7015F-B61E-4FE3-88DF-D5793F8B84DC}"/>
    <dgm:cxn modelId="{46231B1A-4F65-402F-866F-66B275EF5D70}" type="presOf" srcId="{B7710D87-1469-4AF8-96A1-3781615CBE63}" destId="{E9E14AD7-B7F7-466D-A42D-0ECF1D78A4EB}" srcOrd="0" destOrd="0" presId="urn:microsoft.com/office/officeart/2005/8/layout/hierarchy3"/>
    <dgm:cxn modelId="{94C7F711-6869-4EF3-AFEA-6B338CA71220}" srcId="{14E6B2AD-97D2-4618-9FC9-7E61B7C2ECD9}" destId="{CF0BDBD7-2E3A-4AD2-BB8A-57994D39716E}" srcOrd="0" destOrd="0" parTransId="{2BE18F04-5E4D-4164-BB56-74FF96F4F77A}" sibTransId="{DC74EA07-E73A-4AF3-8F58-2CC7ED9149E8}"/>
    <dgm:cxn modelId="{F42FC10E-6DCE-4E84-8513-6C3D337B7AC1}" type="presOf" srcId="{C44E5D27-3502-4928-A6C6-1C2A867C287D}" destId="{C9613FAD-5AE1-4572-A4D1-DB730A2BC65B}" srcOrd="0" destOrd="0" presId="urn:microsoft.com/office/officeart/2005/8/layout/hierarchy3"/>
    <dgm:cxn modelId="{1FECB157-A141-4B96-8F89-FBA35E0B2130}" type="presOf" srcId="{71B1EEF5-1198-4EAE-B36C-442BA3B0E80A}" destId="{5E64E89B-D4A4-4B55-822C-D142E5D86FBC}" srcOrd="0" destOrd="0" presId="urn:microsoft.com/office/officeart/2005/8/layout/hierarchy3"/>
    <dgm:cxn modelId="{1B31B380-C5CC-4BAD-A524-A7180E8DC4F3}" type="presOf" srcId="{CF0BDBD7-2E3A-4AD2-BB8A-57994D39716E}" destId="{6D76833A-7BAB-4059-869C-561247829C65}" srcOrd="1" destOrd="0" presId="urn:microsoft.com/office/officeart/2005/8/layout/hierarchy3"/>
    <dgm:cxn modelId="{FCE8A2B9-DC76-4D5E-A6C0-ACFBF5A31C41}" type="presParOf" srcId="{DDE0D0AA-AAB4-460E-B49C-C557C8D0E65E}" destId="{4B7EEB87-80CC-4A7B-B73A-CAA7A40F019A}" srcOrd="0" destOrd="0" presId="urn:microsoft.com/office/officeart/2005/8/layout/hierarchy3"/>
    <dgm:cxn modelId="{15908328-CB56-4140-B63C-CCE13C6C99B4}" type="presParOf" srcId="{4B7EEB87-80CC-4A7B-B73A-CAA7A40F019A}" destId="{F64615DF-9442-42AA-8CF9-F97D63ACE198}" srcOrd="0" destOrd="0" presId="urn:microsoft.com/office/officeart/2005/8/layout/hierarchy3"/>
    <dgm:cxn modelId="{F199290F-9D7D-46D5-B446-89FA8BF1D76C}" type="presParOf" srcId="{F64615DF-9442-42AA-8CF9-F97D63ACE198}" destId="{7FE58BEA-E794-4FB6-951C-9D22801AD8BC}" srcOrd="0" destOrd="0" presId="urn:microsoft.com/office/officeart/2005/8/layout/hierarchy3"/>
    <dgm:cxn modelId="{54C7E894-C7F9-41D3-A629-0D95E1B8036B}" type="presParOf" srcId="{F64615DF-9442-42AA-8CF9-F97D63ACE198}" destId="{6D76833A-7BAB-4059-869C-561247829C65}" srcOrd="1" destOrd="0" presId="urn:microsoft.com/office/officeart/2005/8/layout/hierarchy3"/>
    <dgm:cxn modelId="{4EA90941-5050-4DFA-B07C-D8F1C17955E0}" type="presParOf" srcId="{4B7EEB87-80CC-4A7B-B73A-CAA7A40F019A}" destId="{026E5AFB-D57B-41B3-A4E9-AC7C9EB1F481}" srcOrd="1" destOrd="0" presId="urn:microsoft.com/office/officeart/2005/8/layout/hierarchy3"/>
    <dgm:cxn modelId="{24C00EB5-DF33-43A9-AE41-EB1DA9D39660}" type="presParOf" srcId="{026E5AFB-D57B-41B3-A4E9-AC7C9EB1F481}" destId="{C9613FAD-5AE1-4572-A4D1-DB730A2BC65B}" srcOrd="0" destOrd="0" presId="urn:microsoft.com/office/officeart/2005/8/layout/hierarchy3"/>
    <dgm:cxn modelId="{845FFA82-C19C-46B7-8153-E4C59DB73167}" type="presParOf" srcId="{026E5AFB-D57B-41B3-A4E9-AC7C9EB1F481}" destId="{BFFB4B8E-B80C-4EAC-9E39-AD434B95A7F5}" srcOrd="1" destOrd="0" presId="urn:microsoft.com/office/officeart/2005/8/layout/hierarchy3"/>
    <dgm:cxn modelId="{B79416DD-D0CE-4784-B4FB-B3812329B911}" type="presParOf" srcId="{026E5AFB-D57B-41B3-A4E9-AC7C9EB1F481}" destId="{E9E14AD7-B7F7-466D-A42D-0ECF1D78A4EB}" srcOrd="2" destOrd="0" presId="urn:microsoft.com/office/officeart/2005/8/layout/hierarchy3"/>
    <dgm:cxn modelId="{4182A812-A517-49D0-A065-19D425120872}" type="presParOf" srcId="{026E5AFB-D57B-41B3-A4E9-AC7C9EB1F481}" destId="{5E64E89B-D4A4-4B55-822C-D142E5D86FB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832C8-8F60-4C67-9D9F-57B80C6E4BB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CFAC7F21-DBB6-4EC6-8C05-BC715235B3D6}">
      <dgm:prSet phldrT="[Texto]" custT="1"/>
      <dgm:spPr/>
      <dgm:t>
        <a:bodyPr/>
        <a:lstStyle/>
        <a:p>
          <a:pPr algn="r"/>
          <a:r>
            <a:rPr lang="en-US" sz="2800" noProof="0" dirty="0" smtClean="0"/>
            <a:t>Linkage: State - Public Policy - Evaluation Systems</a:t>
          </a:r>
          <a:endParaRPr lang="en-US" sz="2800" noProof="0" dirty="0"/>
        </a:p>
      </dgm:t>
    </dgm:pt>
    <dgm:pt modelId="{54C5E9F6-169A-417B-A644-47AB546A4292}" type="parTrans" cxnId="{1B72B7B4-A741-4198-BB90-E865E88ED93A}">
      <dgm:prSet/>
      <dgm:spPr/>
      <dgm:t>
        <a:bodyPr/>
        <a:lstStyle/>
        <a:p>
          <a:endParaRPr lang="es-CR"/>
        </a:p>
      </dgm:t>
    </dgm:pt>
    <dgm:pt modelId="{59C288ED-F60C-4B1B-B904-CC166738F4FD}" type="sibTrans" cxnId="{1B72B7B4-A741-4198-BB90-E865E88ED93A}">
      <dgm:prSet/>
      <dgm:spPr/>
      <dgm:t>
        <a:bodyPr/>
        <a:lstStyle/>
        <a:p>
          <a:endParaRPr lang="es-CR"/>
        </a:p>
      </dgm:t>
    </dgm:pt>
    <dgm:pt modelId="{2EA31D10-C6D8-47B8-B355-592A40B4E954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Weak institutional framework</a:t>
          </a:r>
          <a:endParaRPr lang="en-US" noProof="0" dirty="0"/>
        </a:p>
      </dgm:t>
    </dgm:pt>
    <dgm:pt modelId="{A8123B37-8FAE-480F-821E-33546B1C9C4B}" type="parTrans" cxnId="{56F6C3C1-344E-47C6-9873-A39FCD4A4FF6}">
      <dgm:prSet/>
      <dgm:spPr/>
      <dgm:t>
        <a:bodyPr/>
        <a:lstStyle/>
        <a:p>
          <a:endParaRPr lang="es-CR"/>
        </a:p>
      </dgm:t>
    </dgm:pt>
    <dgm:pt modelId="{017175E0-6D11-444A-9EF4-2EF19D35F2CA}" type="sibTrans" cxnId="{56F6C3C1-344E-47C6-9873-A39FCD4A4FF6}">
      <dgm:prSet/>
      <dgm:spPr/>
      <dgm:t>
        <a:bodyPr/>
        <a:lstStyle/>
        <a:p>
          <a:endParaRPr lang="es-CR"/>
        </a:p>
      </dgm:t>
    </dgm:pt>
    <dgm:pt modelId="{42AA0D60-0FDF-49BE-9EE3-C4BDF0B2261A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Lack of democratic evaluation culture</a:t>
          </a:r>
          <a:endParaRPr lang="en-US" noProof="0" dirty="0"/>
        </a:p>
      </dgm:t>
    </dgm:pt>
    <dgm:pt modelId="{0E44AECB-9742-47EE-9214-1CE3E9977156}" type="parTrans" cxnId="{9B4904DF-3D6D-42F1-BA18-5E4386DA41CA}">
      <dgm:prSet/>
      <dgm:spPr/>
      <dgm:t>
        <a:bodyPr/>
        <a:lstStyle/>
        <a:p>
          <a:endParaRPr lang="es-CR"/>
        </a:p>
      </dgm:t>
    </dgm:pt>
    <dgm:pt modelId="{764861B2-9052-4D42-BE9C-E58323FDBC72}" type="sibTrans" cxnId="{9B4904DF-3D6D-42F1-BA18-5E4386DA41CA}">
      <dgm:prSet/>
      <dgm:spPr/>
      <dgm:t>
        <a:bodyPr/>
        <a:lstStyle/>
        <a:p>
          <a:endParaRPr lang="es-CR"/>
        </a:p>
      </dgm:t>
    </dgm:pt>
    <dgm:pt modelId="{77CC56C8-BF98-48DD-996B-B55C0B5AC480}">
      <dgm:prSet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Lack of multi-system vision (public policy, national accounting, other information)</a:t>
          </a:r>
          <a:endParaRPr lang="en-US" noProof="0" dirty="0"/>
        </a:p>
      </dgm:t>
    </dgm:pt>
    <dgm:pt modelId="{BD1DC64A-7C40-4D10-BA5B-7F044DE09A36}" type="parTrans" cxnId="{439FB6E0-C7CE-4322-9CC6-BC9411061BD8}">
      <dgm:prSet/>
      <dgm:spPr/>
      <dgm:t>
        <a:bodyPr/>
        <a:lstStyle/>
        <a:p>
          <a:endParaRPr lang="es-CR"/>
        </a:p>
      </dgm:t>
    </dgm:pt>
    <dgm:pt modelId="{B376A69E-4BC1-4ED0-BF64-1EEB27D8AE94}" type="sibTrans" cxnId="{439FB6E0-C7CE-4322-9CC6-BC9411061BD8}">
      <dgm:prSet/>
      <dgm:spPr/>
      <dgm:t>
        <a:bodyPr/>
        <a:lstStyle/>
        <a:p>
          <a:endParaRPr lang="es-CR"/>
        </a:p>
      </dgm:t>
    </dgm:pt>
    <dgm:pt modelId="{6A7B16EA-26E0-4349-B714-A7C92184A081}" type="pres">
      <dgm:prSet presAssocID="{831832C8-8F60-4C67-9D9F-57B80C6E4B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6DBD534-8749-4E0F-8946-6B3DB416D293}" type="pres">
      <dgm:prSet presAssocID="{CFAC7F21-DBB6-4EC6-8C05-BC715235B3D6}" presName="root" presStyleCnt="0"/>
      <dgm:spPr/>
    </dgm:pt>
    <dgm:pt modelId="{A6D64B3B-E65E-49F1-A14B-17614012B099}" type="pres">
      <dgm:prSet presAssocID="{CFAC7F21-DBB6-4EC6-8C05-BC715235B3D6}" presName="rootComposite" presStyleCnt="0"/>
      <dgm:spPr/>
    </dgm:pt>
    <dgm:pt modelId="{25711435-E13A-4548-93FA-BAE0165B8E61}" type="pres">
      <dgm:prSet presAssocID="{CFAC7F21-DBB6-4EC6-8C05-BC715235B3D6}" presName="rootText" presStyleLbl="node1" presStyleIdx="0" presStyleCnt="1" custScaleX="567926" custScaleY="191614" custLinFactY="-59642" custLinFactNeighborX="2388" custLinFactNeighborY="-100000"/>
      <dgm:spPr/>
      <dgm:t>
        <a:bodyPr/>
        <a:lstStyle/>
        <a:p>
          <a:endParaRPr lang="es-CR"/>
        </a:p>
      </dgm:t>
    </dgm:pt>
    <dgm:pt modelId="{9BF0EE18-CC02-42A2-BCF9-DC38FFAFB4F7}" type="pres">
      <dgm:prSet presAssocID="{CFAC7F21-DBB6-4EC6-8C05-BC715235B3D6}" presName="rootConnector" presStyleLbl="node1" presStyleIdx="0" presStyleCnt="1"/>
      <dgm:spPr/>
      <dgm:t>
        <a:bodyPr/>
        <a:lstStyle/>
        <a:p>
          <a:endParaRPr lang="es-ES"/>
        </a:p>
      </dgm:t>
    </dgm:pt>
    <dgm:pt modelId="{B9E6C89F-76BD-40EA-ADAD-7F51F28CD4A2}" type="pres">
      <dgm:prSet presAssocID="{CFAC7F21-DBB6-4EC6-8C05-BC715235B3D6}" presName="childShape" presStyleCnt="0"/>
      <dgm:spPr/>
    </dgm:pt>
    <dgm:pt modelId="{7263C576-1695-4783-B6A6-5CA4E7C3CF80}" type="pres">
      <dgm:prSet presAssocID="{A8123B37-8FAE-480F-821E-33546B1C9C4B}" presName="Name13" presStyleLbl="parChTrans1D2" presStyleIdx="0" presStyleCnt="3"/>
      <dgm:spPr/>
      <dgm:t>
        <a:bodyPr/>
        <a:lstStyle/>
        <a:p>
          <a:endParaRPr lang="es-ES"/>
        </a:p>
      </dgm:t>
    </dgm:pt>
    <dgm:pt modelId="{0C38035A-9267-4E00-8B97-F54644301180}" type="pres">
      <dgm:prSet presAssocID="{2EA31D10-C6D8-47B8-B355-592A40B4E954}" presName="childText" presStyleLbl="bgAcc1" presStyleIdx="0" presStyleCnt="3" custScaleX="644770" custScaleY="84492" custLinFactNeighborX="-10025" custLinFactNeighborY="-466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A7D497-0CDA-4A70-BB53-50C387C2BF10}" type="pres">
      <dgm:prSet presAssocID="{0E44AECB-9742-47EE-9214-1CE3E9977156}" presName="Name13" presStyleLbl="parChTrans1D2" presStyleIdx="1" presStyleCnt="3"/>
      <dgm:spPr/>
      <dgm:t>
        <a:bodyPr/>
        <a:lstStyle/>
        <a:p>
          <a:endParaRPr lang="es-ES"/>
        </a:p>
      </dgm:t>
    </dgm:pt>
    <dgm:pt modelId="{ED324EBD-06E1-4063-830E-BDCB68425D20}" type="pres">
      <dgm:prSet presAssocID="{42AA0D60-0FDF-49BE-9EE3-C4BDF0B2261A}" presName="childText" presStyleLbl="bgAcc1" presStyleIdx="1" presStyleCnt="3" custScaleX="661279" custScaleY="90506" custLinFactNeighborX="-10025" custLinFactNeighborY="11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A69530C-C759-4A64-8942-0F6733E8008A}" type="pres">
      <dgm:prSet presAssocID="{BD1DC64A-7C40-4D10-BA5B-7F044DE09A36}" presName="Name13" presStyleLbl="parChTrans1D2" presStyleIdx="2" presStyleCnt="3"/>
      <dgm:spPr/>
      <dgm:t>
        <a:bodyPr/>
        <a:lstStyle/>
        <a:p>
          <a:endParaRPr lang="es-ES"/>
        </a:p>
      </dgm:t>
    </dgm:pt>
    <dgm:pt modelId="{B3B2D56F-3F2D-403C-A247-41E55873314A}" type="pres">
      <dgm:prSet presAssocID="{77CC56C8-BF98-48DD-996B-B55C0B5AC480}" presName="childText" presStyleLbl="bgAcc1" presStyleIdx="2" presStyleCnt="3" custScaleX="648497" custScaleY="122560" custLinFactNeighborX="4665" custLinFactNeighborY="6189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1B72B7B4-A741-4198-BB90-E865E88ED93A}" srcId="{831832C8-8F60-4C67-9D9F-57B80C6E4BB8}" destId="{CFAC7F21-DBB6-4EC6-8C05-BC715235B3D6}" srcOrd="0" destOrd="0" parTransId="{54C5E9F6-169A-417B-A644-47AB546A4292}" sibTransId="{59C288ED-F60C-4B1B-B904-CC166738F4FD}"/>
    <dgm:cxn modelId="{56F6C3C1-344E-47C6-9873-A39FCD4A4FF6}" srcId="{CFAC7F21-DBB6-4EC6-8C05-BC715235B3D6}" destId="{2EA31D10-C6D8-47B8-B355-592A40B4E954}" srcOrd="0" destOrd="0" parTransId="{A8123B37-8FAE-480F-821E-33546B1C9C4B}" sibTransId="{017175E0-6D11-444A-9EF4-2EF19D35F2CA}"/>
    <dgm:cxn modelId="{A8F69A0E-D7EC-4D1D-8767-BFF1173D0DC7}" type="presOf" srcId="{42AA0D60-0FDF-49BE-9EE3-C4BDF0B2261A}" destId="{ED324EBD-06E1-4063-830E-BDCB68425D20}" srcOrd="0" destOrd="0" presId="urn:microsoft.com/office/officeart/2005/8/layout/hierarchy3"/>
    <dgm:cxn modelId="{0EB25169-03E0-4F37-A3DA-4D6EF9CFE2A9}" type="presOf" srcId="{2EA31D10-C6D8-47B8-B355-592A40B4E954}" destId="{0C38035A-9267-4E00-8B97-F54644301180}" srcOrd="0" destOrd="0" presId="urn:microsoft.com/office/officeart/2005/8/layout/hierarchy3"/>
    <dgm:cxn modelId="{439FB6E0-C7CE-4322-9CC6-BC9411061BD8}" srcId="{CFAC7F21-DBB6-4EC6-8C05-BC715235B3D6}" destId="{77CC56C8-BF98-48DD-996B-B55C0B5AC480}" srcOrd="2" destOrd="0" parTransId="{BD1DC64A-7C40-4D10-BA5B-7F044DE09A36}" sibTransId="{B376A69E-4BC1-4ED0-BF64-1EEB27D8AE94}"/>
    <dgm:cxn modelId="{534DF1EF-D435-45B5-BE69-04E8B2263956}" type="presOf" srcId="{BD1DC64A-7C40-4D10-BA5B-7F044DE09A36}" destId="{AA69530C-C759-4A64-8942-0F6733E8008A}" srcOrd="0" destOrd="0" presId="urn:microsoft.com/office/officeart/2005/8/layout/hierarchy3"/>
    <dgm:cxn modelId="{8181E948-982D-45FC-A387-EC9758FDCC92}" type="presOf" srcId="{CFAC7F21-DBB6-4EC6-8C05-BC715235B3D6}" destId="{25711435-E13A-4548-93FA-BAE0165B8E61}" srcOrd="0" destOrd="0" presId="urn:microsoft.com/office/officeart/2005/8/layout/hierarchy3"/>
    <dgm:cxn modelId="{19D69DB7-A648-4A49-8795-EC32370C5946}" type="presOf" srcId="{831832C8-8F60-4C67-9D9F-57B80C6E4BB8}" destId="{6A7B16EA-26E0-4349-B714-A7C92184A081}" srcOrd="0" destOrd="0" presId="urn:microsoft.com/office/officeart/2005/8/layout/hierarchy3"/>
    <dgm:cxn modelId="{7A8E3476-DB29-450F-9370-5549603D9F7C}" type="presOf" srcId="{0E44AECB-9742-47EE-9214-1CE3E9977156}" destId="{90A7D497-0CDA-4A70-BB53-50C387C2BF10}" srcOrd="0" destOrd="0" presId="urn:microsoft.com/office/officeart/2005/8/layout/hierarchy3"/>
    <dgm:cxn modelId="{9B4904DF-3D6D-42F1-BA18-5E4386DA41CA}" srcId="{CFAC7F21-DBB6-4EC6-8C05-BC715235B3D6}" destId="{42AA0D60-0FDF-49BE-9EE3-C4BDF0B2261A}" srcOrd="1" destOrd="0" parTransId="{0E44AECB-9742-47EE-9214-1CE3E9977156}" sibTransId="{764861B2-9052-4D42-BE9C-E58323FDBC72}"/>
    <dgm:cxn modelId="{B4844CCE-F63F-4D31-B239-C73FDE2953F6}" type="presOf" srcId="{A8123B37-8FAE-480F-821E-33546B1C9C4B}" destId="{7263C576-1695-4783-B6A6-5CA4E7C3CF80}" srcOrd="0" destOrd="0" presId="urn:microsoft.com/office/officeart/2005/8/layout/hierarchy3"/>
    <dgm:cxn modelId="{F7E92A8F-2FED-4029-8AFB-ECC8BE17B4B1}" type="presOf" srcId="{77CC56C8-BF98-48DD-996B-B55C0B5AC480}" destId="{B3B2D56F-3F2D-403C-A247-41E55873314A}" srcOrd="0" destOrd="0" presId="urn:microsoft.com/office/officeart/2005/8/layout/hierarchy3"/>
    <dgm:cxn modelId="{C05111C5-3C0B-4932-A78B-CF9DF8861044}" type="presOf" srcId="{CFAC7F21-DBB6-4EC6-8C05-BC715235B3D6}" destId="{9BF0EE18-CC02-42A2-BCF9-DC38FFAFB4F7}" srcOrd="1" destOrd="0" presId="urn:microsoft.com/office/officeart/2005/8/layout/hierarchy3"/>
    <dgm:cxn modelId="{3FF179D2-0D8B-4460-A936-9BA0D39A79B3}" type="presParOf" srcId="{6A7B16EA-26E0-4349-B714-A7C92184A081}" destId="{76DBD534-8749-4E0F-8946-6B3DB416D293}" srcOrd="0" destOrd="0" presId="urn:microsoft.com/office/officeart/2005/8/layout/hierarchy3"/>
    <dgm:cxn modelId="{BA60A13B-ECCB-4786-913D-1E1BC5C94BD7}" type="presParOf" srcId="{76DBD534-8749-4E0F-8946-6B3DB416D293}" destId="{A6D64B3B-E65E-49F1-A14B-17614012B099}" srcOrd="0" destOrd="0" presId="urn:microsoft.com/office/officeart/2005/8/layout/hierarchy3"/>
    <dgm:cxn modelId="{B5338AFF-7680-4D01-8509-91EBC17AE2B0}" type="presParOf" srcId="{A6D64B3B-E65E-49F1-A14B-17614012B099}" destId="{25711435-E13A-4548-93FA-BAE0165B8E61}" srcOrd="0" destOrd="0" presId="urn:microsoft.com/office/officeart/2005/8/layout/hierarchy3"/>
    <dgm:cxn modelId="{F6DFF013-3C17-426D-93DF-F5FA9142E6CF}" type="presParOf" srcId="{A6D64B3B-E65E-49F1-A14B-17614012B099}" destId="{9BF0EE18-CC02-42A2-BCF9-DC38FFAFB4F7}" srcOrd="1" destOrd="0" presId="urn:microsoft.com/office/officeart/2005/8/layout/hierarchy3"/>
    <dgm:cxn modelId="{D9786C3B-0207-44E1-80EB-81E12D8EA331}" type="presParOf" srcId="{76DBD534-8749-4E0F-8946-6B3DB416D293}" destId="{B9E6C89F-76BD-40EA-ADAD-7F51F28CD4A2}" srcOrd="1" destOrd="0" presId="urn:microsoft.com/office/officeart/2005/8/layout/hierarchy3"/>
    <dgm:cxn modelId="{9862BC55-D6D9-4EA2-AFB8-160A674160AC}" type="presParOf" srcId="{B9E6C89F-76BD-40EA-ADAD-7F51F28CD4A2}" destId="{7263C576-1695-4783-B6A6-5CA4E7C3CF80}" srcOrd="0" destOrd="0" presId="urn:microsoft.com/office/officeart/2005/8/layout/hierarchy3"/>
    <dgm:cxn modelId="{794AC9BF-E77E-4A38-9DCE-E766DCF16769}" type="presParOf" srcId="{B9E6C89F-76BD-40EA-ADAD-7F51F28CD4A2}" destId="{0C38035A-9267-4E00-8B97-F54644301180}" srcOrd="1" destOrd="0" presId="urn:microsoft.com/office/officeart/2005/8/layout/hierarchy3"/>
    <dgm:cxn modelId="{E03E8FD0-5D46-4263-8CAB-2EBE718F8925}" type="presParOf" srcId="{B9E6C89F-76BD-40EA-ADAD-7F51F28CD4A2}" destId="{90A7D497-0CDA-4A70-BB53-50C387C2BF10}" srcOrd="2" destOrd="0" presId="urn:microsoft.com/office/officeart/2005/8/layout/hierarchy3"/>
    <dgm:cxn modelId="{E525D3CA-8AAF-4C27-B66F-C580E81F73B8}" type="presParOf" srcId="{B9E6C89F-76BD-40EA-ADAD-7F51F28CD4A2}" destId="{ED324EBD-06E1-4063-830E-BDCB68425D20}" srcOrd="3" destOrd="0" presId="urn:microsoft.com/office/officeart/2005/8/layout/hierarchy3"/>
    <dgm:cxn modelId="{1F70C419-222F-403F-A663-A212833D0CE7}" type="presParOf" srcId="{B9E6C89F-76BD-40EA-ADAD-7F51F28CD4A2}" destId="{AA69530C-C759-4A64-8942-0F6733E8008A}" srcOrd="4" destOrd="0" presId="urn:microsoft.com/office/officeart/2005/8/layout/hierarchy3"/>
    <dgm:cxn modelId="{6EFED35A-9474-4F4B-BF11-E03A50670E8C}" type="presParOf" srcId="{B9E6C89F-76BD-40EA-ADAD-7F51F28CD4A2}" destId="{B3B2D56F-3F2D-403C-A247-41E55873314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E099D-1F07-4A19-B09B-351388E9D0A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2D6E7113-7D84-46FC-A9E2-077939D4CB3F}">
      <dgm:prSet phldrT="[Texto]" custT="1"/>
      <dgm:spPr/>
      <dgm:t>
        <a:bodyPr/>
        <a:lstStyle/>
        <a:p>
          <a:pPr algn="r"/>
          <a:r>
            <a:rPr lang="en-US" sz="2400" b="1" noProof="0" dirty="0" smtClean="0"/>
            <a:t>ENABLING SCENARIOS FOR THE OPERATION OF AN EVALUATION SYSTEM</a:t>
          </a:r>
          <a:endParaRPr lang="en-US" sz="2400" noProof="0" dirty="0"/>
        </a:p>
      </dgm:t>
    </dgm:pt>
    <dgm:pt modelId="{BEA4EF65-DCD7-45F5-AA61-010181F596A9}" type="parTrans" cxnId="{5ACB65F7-CD20-4FA5-B5D2-3B7E1F2E6EC6}">
      <dgm:prSet/>
      <dgm:spPr/>
      <dgm:t>
        <a:bodyPr/>
        <a:lstStyle/>
        <a:p>
          <a:endParaRPr lang="es-CR"/>
        </a:p>
      </dgm:t>
    </dgm:pt>
    <dgm:pt modelId="{3CF96B63-8D30-494E-8715-BBF60CB3498E}" type="sibTrans" cxnId="{5ACB65F7-CD20-4FA5-B5D2-3B7E1F2E6EC6}">
      <dgm:prSet/>
      <dgm:spPr/>
      <dgm:t>
        <a:bodyPr/>
        <a:lstStyle/>
        <a:p>
          <a:endParaRPr lang="es-CR"/>
        </a:p>
      </dgm:t>
    </dgm:pt>
    <dgm:pt modelId="{37BE0576-CAF1-4E77-85EF-10F5D3D3459F}">
      <dgm:prSet phldrT="[Texto]" custT="1"/>
      <dgm:spPr/>
      <dgm:t>
        <a:bodyPr/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It should be seen as part of the instruments that ensure a democratic system</a:t>
          </a:r>
        </a:p>
        <a:p>
          <a:pPr defTabSz="2044700">
            <a:spcAft>
              <a:spcPct val="35000"/>
            </a:spcAft>
          </a:pPr>
          <a:endParaRPr lang="en-US" noProof="0" dirty="0"/>
        </a:p>
      </dgm:t>
    </dgm:pt>
    <dgm:pt modelId="{3BF611EB-DC5C-44DA-AA5C-6DBEEA8F2072}" type="parTrans" cxnId="{C6D087C7-D10D-44B2-94DA-AD0AE593C342}">
      <dgm:prSet/>
      <dgm:spPr/>
      <dgm:t>
        <a:bodyPr/>
        <a:lstStyle/>
        <a:p>
          <a:endParaRPr lang="es-CR"/>
        </a:p>
      </dgm:t>
    </dgm:pt>
    <dgm:pt modelId="{17845C9F-DF5A-4CDB-AB55-37DEB66A0DF4}" type="sibTrans" cxnId="{C6D087C7-D10D-44B2-94DA-AD0AE593C342}">
      <dgm:prSet/>
      <dgm:spPr/>
      <dgm:t>
        <a:bodyPr/>
        <a:lstStyle/>
        <a:p>
          <a:endParaRPr lang="es-CR"/>
        </a:p>
      </dgm:t>
    </dgm:pt>
    <dgm:pt modelId="{5FF12C07-BE15-42F0-A421-23042E34D8AC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It should go beyond the control and effectiveness of public management</a:t>
          </a:r>
          <a:endParaRPr lang="en-US" noProof="0" dirty="0"/>
        </a:p>
      </dgm:t>
    </dgm:pt>
    <dgm:pt modelId="{3D396423-1DCE-4527-8596-2263ED914FC7}" type="parTrans" cxnId="{3DA842EE-A4A3-4E64-8EAD-8ACC0F2C09A0}">
      <dgm:prSet/>
      <dgm:spPr/>
      <dgm:t>
        <a:bodyPr/>
        <a:lstStyle/>
        <a:p>
          <a:endParaRPr lang="es-CR"/>
        </a:p>
      </dgm:t>
    </dgm:pt>
    <dgm:pt modelId="{B4FF9422-392A-4A66-B9E8-9E4CE9F0773D}" type="sibTrans" cxnId="{3DA842EE-A4A3-4E64-8EAD-8ACC0F2C09A0}">
      <dgm:prSet/>
      <dgm:spPr/>
      <dgm:t>
        <a:bodyPr/>
        <a:lstStyle/>
        <a:p>
          <a:endParaRPr lang="es-CR"/>
        </a:p>
      </dgm:t>
    </dgm:pt>
    <dgm:pt modelId="{1E17B8D3-8CD7-46C6-937F-CE9C9680DC1D}" type="pres">
      <dgm:prSet presAssocID="{ED7E099D-1F07-4A19-B09B-351388E9D0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57B0D27-C479-425B-8F2A-C9984C22F5BA}" type="pres">
      <dgm:prSet presAssocID="{2D6E7113-7D84-46FC-A9E2-077939D4CB3F}" presName="root" presStyleCnt="0"/>
      <dgm:spPr/>
    </dgm:pt>
    <dgm:pt modelId="{B34EB051-C003-42A9-856D-2A0F34FA3516}" type="pres">
      <dgm:prSet presAssocID="{2D6E7113-7D84-46FC-A9E2-077939D4CB3F}" presName="rootComposite" presStyleCnt="0"/>
      <dgm:spPr/>
    </dgm:pt>
    <dgm:pt modelId="{4614A73F-E343-4D71-A9E5-AC7E7E501DEE}" type="pres">
      <dgm:prSet presAssocID="{2D6E7113-7D84-46FC-A9E2-077939D4CB3F}" presName="rootText" presStyleLbl="node1" presStyleIdx="0" presStyleCnt="1" custScaleX="223202" custScaleY="60998" custLinFactNeighborX="2348" custLinFactNeighborY="-50832"/>
      <dgm:spPr/>
      <dgm:t>
        <a:bodyPr/>
        <a:lstStyle/>
        <a:p>
          <a:endParaRPr lang="es-CR"/>
        </a:p>
      </dgm:t>
    </dgm:pt>
    <dgm:pt modelId="{5567BB9A-200C-49F4-BC5D-107A271667E8}" type="pres">
      <dgm:prSet presAssocID="{2D6E7113-7D84-46FC-A9E2-077939D4CB3F}" presName="rootConnector" presStyleLbl="node1" presStyleIdx="0" presStyleCnt="1"/>
      <dgm:spPr/>
      <dgm:t>
        <a:bodyPr/>
        <a:lstStyle/>
        <a:p>
          <a:endParaRPr lang="es-ES"/>
        </a:p>
      </dgm:t>
    </dgm:pt>
    <dgm:pt modelId="{A8D79C56-9D68-4C98-B13D-EE2ADA868FCB}" type="pres">
      <dgm:prSet presAssocID="{2D6E7113-7D84-46FC-A9E2-077939D4CB3F}" presName="childShape" presStyleCnt="0"/>
      <dgm:spPr/>
    </dgm:pt>
    <dgm:pt modelId="{8B7CB62E-0843-4F78-8741-19D59FB092E2}" type="pres">
      <dgm:prSet presAssocID="{3BF611EB-DC5C-44DA-AA5C-6DBEEA8F2072}" presName="Name13" presStyleLbl="parChTrans1D2" presStyleIdx="0" presStyleCnt="2"/>
      <dgm:spPr/>
      <dgm:t>
        <a:bodyPr/>
        <a:lstStyle/>
        <a:p>
          <a:endParaRPr lang="es-ES"/>
        </a:p>
      </dgm:t>
    </dgm:pt>
    <dgm:pt modelId="{585E2D99-3E55-445E-96EA-27EC3A455983}" type="pres">
      <dgm:prSet presAssocID="{37BE0576-CAF1-4E77-85EF-10F5D3D3459F}" presName="childText" presStyleLbl="bgAcc1" presStyleIdx="0" presStyleCnt="2" custScaleX="254887" custScaleY="71987" custLinFactNeighborX="-3919" custLinFactNeighborY="-2915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4C23EE6-DB97-40B7-98E5-AE89B45E9295}" type="pres">
      <dgm:prSet presAssocID="{3D396423-1DCE-4527-8596-2263ED914FC7}" presName="Name13" presStyleLbl="parChTrans1D2" presStyleIdx="1" presStyleCnt="2"/>
      <dgm:spPr/>
      <dgm:t>
        <a:bodyPr/>
        <a:lstStyle/>
        <a:p>
          <a:endParaRPr lang="es-ES"/>
        </a:p>
      </dgm:t>
    </dgm:pt>
    <dgm:pt modelId="{0AE130B3-6D33-42A5-864D-582AED799E99}" type="pres">
      <dgm:prSet presAssocID="{5FF12C07-BE15-42F0-A421-23042E34D8AC}" presName="childText" presStyleLbl="bgAcc1" presStyleIdx="1" presStyleCnt="2" custScaleX="255276" custScaleY="60001" custLinFactNeighborX="-860" custLinFactNeighborY="-2852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5ACB65F7-CD20-4FA5-B5D2-3B7E1F2E6EC6}" srcId="{ED7E099D-1F07-4A19-B09B-351388E9D0A7}" destId="{2D6E7113-7D84-46FC-A9E2-077939D4CB3F}" srcOrd="0" destOrd="0" parTransId="{BEA4EF65-DCD7-45F5-AA61-010181F596A9}" sibTransId="{3CF96B63-8D30-494E-8715-BBF60CB3498E}"/>
    <dgm:cxn modelId="{C6D087C7-D10D-44B2-94DA-AD0AE593C342}" srcId="{2D6E7113-7D84-46FC-A9E2-077939D4CB3F}" destId="{37BE0576-CAF1-4E77-85EF-10F5D3D3459F}" srcOrd="0" destOrd="0" parTransId="{3BF611EB-DC5C-44DA-AA5C-6DBEEA8F2072}" sibTransId="{17845C9F-DF5A-4CDB-AB55-37DEB66A0DF4}"/>
    <dgm:cxn modelId="{B3B4D14C-6A5A-4F36-B478-BF777D93A4DB}" type="presOf" srcId="{2D6E7113-7D84-46FC-A9E2-077939D4CB3F}" destId="{5567BB9A-200C-49F4-BC5D-107A271667E8}" srcOrd="1" destOrd="0" presId="urn:microsoft.com/office/officeart/2005/8/layout/hierarchy3"/>
    <dgm:cxn modelId="{D753A990-765A-432C-BD86-7BD7A515381C}" type="presOf" srcId="{5FF12C07-BE15-42F0-A421-23042E34D8AC}" destId="{0AE130B3-6D33-42A5-864D-582AED799E99}" srcOrd="0" destOrd="0" presId="urn:microsoft.com/office/officeart/2005/8/layout/hierarchy3"/>
    <dgm:cxn modelId="{2BBAF24D-E502-47E0-97B2-F21E23FFA9D6}" type="presOf" srcId="{37BE0576-CAF1-4E77-85EF-10F5D3D3459F}" destId="{585E2D99-3E55-445E-96EA-27EC3A455983}" srcOrd="0" destOrd="0" presId="urn:microsoft.com/office/officeart/2005/8/layout/hierarchy3"/>
    <dgm:cxn modelId="{3DA842EE-A4A3-4E64-8EAD-8ACC0F2C09A0}" srcId="{2D6E7113-7D84-46FC-A9E2-077939D4CB3F}" destId="{5FF12C07-BE15-42F0-A421-23042E34D8AC}" srcOrd="1" destOrd="0" parTransId="{3D396423-1DCE-4527-8596-2263ED914FC7}" sibTransId="{B4FF9422-392A-4A66-B9E8-9E4CE9F0773D}"/>
    <dgm:cxn modelId="{77F4029F-21D1-4B93-8DFD-B89B77BAD69F}" type="presOf" srcId="{2D6E7113-7D84-46FC-A9E2-077939D4CB3F}" destId="{4614A73F-E343-4D71-A9E5-AC7E7E501DEE}" srcOrd="0" destOrd="0" presId="urn:microsoft.com/office/officeart/2005/8/layout/hierarchy3"/>
    <dgm:cxn modelId="{85993BCB-70E9-4D83-B7A0-256BB9483E39}" type="presOf" srcId="{3BF611EB-DC5C-44DA-AA5C-6DBEEA8F2072}" destId="{8B7CB62E-0843-4F78-8741-19D59FB092E2}" srcOrd="0" destOrd="0" presId="urn:microsoft.com/office/officeart/2005/8/layout/hierarchy3"/>
    <dgm:cxn modelId="{C0D68F5C-C7AD-4974-A336-46015FD21C7C}" type="presOf" srcId="{ED7E099D-1F07-4A19-B09B-351388E9D0A7}" destId="{1E17B8D3-8CD7-46C6-937F-CE9C9680DC1D}" srcOrd="0" destOrd="0" presId="urn:microsoft.com/office/officeart/2005/8/layout/hierarchy3"/>
    <dgm:cxn modelId="{D6141EA1-64D4-40FF-9DBB-79C744011A74}" type="presOf" srcId="{3D396423-1DCE-4527-8596-2263ED914FC7}" destId="{34C23EE6-DB97-40B7-98E5-AE89B45E9295}" srcOrd="0" destOrd="0" presId="urn:microsoft.com/office/officeart/2005/8/layout/hierarchy3"/>
    <dgm:cxn modelId="{AEA2C181-4B20-48C1-B223-AB5E48A1A138}" type="presParOf" srcId="{1E17B8D3-8CD7-46C6-937F-CE9C9680DC1D}" destId="{057B0D27-C479-425B-8F2A-C9984C22F5BA}" srcOrd="0" destOrd="0" presId="urn:microsoft.com/office/officeart/2005/8/layout/hierarchy3"/>
    <dgm:cxn modelId="{ED813948-B981-444D-9213-C4C000CA8051}" type="presParOf" srcId="{057B0D27-C479-425B-8F2A-C9984C22F5BA}" destId="{B34EB051-C003-42A9-856D-2A0F34FA3516}" srcOrd="0" destOrd="0" presId="urn:microsoft.com/office/officeart/2005/8/layout/hierarchy3"/>
    <dgm:cxn modelId="{519DFB57-DDDF-4D05-991E-783FE15017C7}" type="presParOf" srcId="{B34EB051-C003-42A9-856D-2A0F34FA3516}" destId="{4614A73F-E343-4D71-A9E5-AC7E7E501DEE}" srcOrd="0" destOrd="0" presId="urn:microsoft.com/office/officeart/2005/8/layout/hierarchy3"/>
    <dgm:cxn modelId="{7D6ED6DD-4C58-4560-A3C5-7211A681E3B7}" type="presParOf" srcId="{B34EB051-C003-42A9-856D-2A0F34FA3516}" destId="{5567BB9A-200C-49F4-BC5D-107A271667E8}" srcOrd="1" destOrd="0" presId="urn:microsoft.com/office/officeart/2005/8/layout/hierarchy3"/>
    <dgm:cxn modelId="{02240D75-DE9C-4B6E-9195-9792A481FAB8}" type="presParOf" srcId="{057B0D27-C479-425B-8F2A-C9984C22F5BA}" destId="{A8D79C56-9D68-4C98-B13D-EE2ADA868FCB}" srcOrd="1" destOrd="0" presId="urn:microsoft.com/office/officeart/2005/8/layout/hierarchy3"/>
    <dgm:cxn modelId="{5BD9E784-813A-4DFB-9364-77133155FD97}" type="presParOf" srcId="{A8D79C56-9D68-4C98-B13D-EE2ADA868FCB}" destId="{8B7CB62E-0843-4F78-8741-19D59FB092E2}" srcOrd="0" destOrd="0" presId="urn:microsoft.com/office/officeart/2005/8/layout/hierarchy3"/>
    <dgm:cxn modelId="{39479D51-0DC6-4FEB-A041-3879DC35C4B8}" type="presParOf" srcId="{A8D79C56-9D68-4C98-B13D-EE2ADA868FCB}" destId="{585E2D99-3E55-445E-96EA-27EC3A455983}" srcOrd="1" destOrd="0" presId="urn:microsoft.com/office/officeart/2005/8/layout/hierarchy3"/>
    <dgm:cxn modelId="{AE05A766-DF06-4ABF-AE21-E7630AA79CC8}" type="presParOf" srcId="{A8D79C56-9D68-4C98-B13D-EE2ADA868FCB}" destId="{34C23EE6-DB97-40B7-98E5-AE89B45E9295}" srcOrd="2" destOrd="0" presId="urn:microsoft.com/office/officeart/2005/8/layout/hierarchy3"/>
    <dgm:cxn modelId="{503CC0C2-894C-4E0A-83A2-FB8BB2BFFE01}" type="presParOf" srcId="{A8D79C56-9D68-4C98-B13D-EE2ADA868FCB}" destId="{0AE130B3-6D33-42A5-864D-582AED799E9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85DA99-54AA-4691-A404-86C1B521C87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2B460C83-858E-43AA-BAB6-95C7A71341E2}">
      <dgm:prSet phldrT="[Texto]" custT="1"/>
      <dgm:spPr/>
      <dgm:t>
        <a:bodyPr/>
        <a:lstStyle/>
        <a:p>
          <a:pPr algn="r"/>
          <a:r>
            <a:rPr lang="en-US" sz="2800" noProof="0" dirty="0" smtClean="0"/>
            <a:t>CONTINUED 1</a:t>
          </a:r>
          <a:endParaRPr lang="en-US" sz="2800" noProof="0" dirty="0"/>
        </a:p>
      </dgm:t>
    </dgm:pt>
    <dgm:pt modelId="{32E17DB6-2B0B-4BE3-B349-3D965F949CD1}" type="parTrans" cxnId="{FA243490-00D9-4904-BC38-FF88D191E376}">
      <dgm:prSet/>
      <dgm:spPr/>
      <dgm:t>
        <a:bodyPr/>
        <a:lstStyle/>
        <a:p>
          <a:endParaRPr lang="es-CR"/>
        </a:p>
      </dgm:t>
    </dgm:pt>
    <dgm:pt modelId="{431F11B2-4615-46EB-B6DC-F3EF6F66D807}" type="sibTrans" cxnId="{FA243490-00D9-4904-BC38-FF88D191E376}">
      <dgm:prSet/>
      <dgm:spPr/>
      <dgm:t>
        <a:bodyPr/>
        <a:lstStyle/>
        <a:p>
          <a:endParaRPr lang="es-CR"/>
        </a:p>
      </dgm:t>
    </dgm:pt>
    <dgm:pt modelId="{0AE74EA0-8153-436C-852F-ECAF0ACCAF1A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 evaluation should be conceived as relevant multi-stakeholder responsibility</a:t>
          </a:r>
          <a:endParaRPr lang="en-US" noProof="0" dirty="0"/>
        </a:p>
      </dgm:t>
    </dgm:pt>
    <dgm:pt modelId="{113F8758-3859-47EE-9EA4-C009715F2A13}" type="parTrans" cxnId="{8C9CFC3C-45A3-427C-93C4-964FA4DBCD11}">
      <dgm:prSet/>
      <dgm:spPr/>
      <dgm:t>
        <a:bodyPr/>
        <a:lstStyle/>
        <a:p>
          <a:endParaRPr lang="es-CR"/>
        </a:p>
      </dgm:t>
    </dgm:pt>
    <dgm:pt modelId="{E4479D8A-AFC0-4C02-9DAB-83623A12D57D}" type="sibTrans" cxnId="{8C9CFC3C-45A3-427C-93C4-964FA4DBCD11}">
      <dgm:prSet/>
      <dgm:spPr/>
      <dgm:t>
        <a:bodyPr/>
        <a:lstStyle/>
        <a:p>
          <a:endParaRPr lang="es-CR"/>
        </a:p>
      </dgm:t>
    </dgm:pt>
    <dgm:pt modelId="{D3F98BB4-DEFB-45D9-96E5-0C6301C47DDA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It should be supported by the State and relevant authorities, political parties, and citizens in general.</a:t>
          </a:r>
          <a:endParaRPr lang="en-US" noProof="0" dirty="0"/>
        </a:p>
      </dgm:t>
    </dgm:pt>
    <dgm:pt modelId="{065AAECC-2B35-4A74-A018-8B81756D3C50}" type="parTrans" cxnId="{7DABC445-145D-4095-82FA-5A1688D5C75A}">
      <dgm:prSet/>
      <dgm:spPr/>
      <dgm:t>
        <a:bodyPr/>
        <a:lstStyle/>
        <a:p>
          <a:endParaRPr lang="es-CR"/>
        </a:p>
      </dgm:t>
    </dgm:pt>
    <dgm:pt modelId="{CDD3E1F8-3F9C-43B9-BEF8-A1296DC880FC}" type="sibTrans" cxnId="{7DABC445-145D-4095-82FA-5A1688D5C75A}">
      <dgm:prSet/>
      <dgm:spPr/>
      <dgm:t>
        <a:bodyPr/>
        <a:lstStyle/>
        <a:p>
          <a:endParaRPr lang="es-CR"/>
        </a:p>
      </dgm:t>
    </dgm:pt>
    <dgm:pt modelId="{EAB7EF94-6B9A-44A5-BA7B-9794408E22B4}">
      <dgm:prSet custT="1"/>
      <dgm:spPr/>
      <dgm:t>
        <a:bodyPr/>
        <a:lstStyle/>
        <a:p>
          <a:pPr algn="r"/>
          <a:r>
            <a:rPr lang="en-US" sz="1800" cap="none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 evaluation system should be preceded by a sound system of public policy.</a:t>
          </a:r>
          <a:endParaRPr lang="en-US" sz="1800" noProof="0" dirty="0"/>
        </a:p>
      </dgm:t>
    </dgm:pt>
    <dgm:pt modelId="{A65CB4D3-616A-4F24-9B22-B12DE31A167E}" type="parTrans" cxnId="{08A48011-CBD4-4D7B-8010-67D3DE77D559}">
      <dgm:prSet/>
      <dgm:spPr/>
      <dgm:t>
        <a:bodyPr/>
        <a:lstStyle/>
        <a:p>
          <a:endParaRPr lang="es-CR"/>
        </a:p>
      </dgm:t>
    </dgm:pt>
    <dgm:pt modelId="{A62C0714-876D-40E7-963C-6CAB5FD24AFF}" type="sibTrans" cxnId="{08A48011-CBD4-4D7B-8010-67D3DE77D559}">
      <dgm:prSet/>
      <dgm:spPr/>
      <dgm:t>
        <a:bodyPr/>
        <a:lstStyle/>
        <a:p>
          <a:endParaRPr lang="es-CR"/>
        </a:p>
      </dgm:t>
    </dgm:pt>
    <dgm:pt modelId="{13A08065-D49F-4C0C-825A-DF4D684DB070}" type="pres">
      <dgm:prSet presAssocID="{7C85DA99-54AA-4691-A404-86C1B521C8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4EAF379-335E-4CCF-BFCE-DB7AD7190E32}" type="pres">
      <dgm:prSet presAssocID="{2B460C83-858E-43AA-BAB6-95C7A71341E2}" presName="root" presStyleCnt="0"/>
      <dgm:spPr/>
    </dgm:pt>
    <dgm:pt modelId="{3B93AA15-A048-4537-94A0-B9385500BF5E}" type="pres">
      <dgm:prSet presAssocID="{2B460C83-858E-43AA-BAB6-95C7A71341E2}" presName="rootComposite" presStyleCnt="0"/>
      <dgm:spPr/>
    </dgm:pt>
    <dgm:pt modelId="{B7AB6910-1802-46DC-9D01-092DA9838511}" type="pres">
      <dgm:prSet presAssocID="{2B460C83-858E-43AA-BAB6-95C7A71341E2}" presName="rootText" presStyleLbl="node1" presStyleIdx="0" presStyleCnt="1" custScaleX="118237" custScaleY="31780" custLinFactNeighborX="-61" custLinFactNeighborY="-28539"/>
      <dgm:spPr/>
      <dgm:t>
        <a:bodyPr/>
        <a:lstStyle/>
        <a:p>
          <a:endParaRPr lang="es-CR"/>
        </a:p>
      </dgm:t>
    </dgm:pt>
    <dgm:pt modelId="{8F9341F7-432F-4519-9299-71B27CFA353C}" type="pres">
      <dgm:prSet presAssocID="{2B460C83-858E-43AA-BAB6-95C7A71341E2}" presName="rootConnector" presStyleLbl="node1" presStyleIdx="0" presStyleCnt="1"/>
      <dgm:spPr/>
      <dgm:t>
        <a:bodyPr/>
        <a:lstStyle/>
        <a:p>
          <a:endParaRPr lang="es-ES"/>
        </a:p>
      </dgm:t>
    </dgm:pt>
    <dgm:pt modelId="{BF3EB764-E3ED-4A6A-BF8B-5E3E7463A843}" type="pres">
      <dgm:prSet presAssocID="{2B460C83-858E-43AA-BAB6-95C7A71341E2}" presName="childShape" presStyleCnt="0"/>
      <dgm:spPr/>
    </dgm:pt>
    <dgm:pt modelId="{966B9320-C30C-432D-A807-FCF6F14CC577}" type="pres">
      <dgm:prSet presAssocID="{113F8758-3859-47EE-9EA4-C009715F2A13}" presName="Name13" presStyleLbl="parChTrans1D2" presStyleIdx="0" presStyleCnt="3"/>
      <dgm:spPr/>
      <dgm:t>
        <a:bodyPr/>
        <a:lstStyle/>
        <a:p>
          <a:endParaRPr lang="es-ES"/>
        </a:p>
      </dgm:t>
    </dgm:pt>
    <dgm:pt modelId="{33F914B3-CAF7-410E-BA86-DC0DA086C25C}" type="pres">
      <dgm:prSet presAssocID="{0AE74EA0-8153-436C-852F-ECAF0ACCAF1A}" presName="childText" presStyleLbl="bgAcc1" presStyleIdx="0" presStyleCnt="3" custScaleX="279623" custScaleY="53879" custLinFactNeighborX="-2559" custLinFactNeighborY="918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E00820-2439-4A28-9549-A7455F346B03}" type="pres">
      <dgm:prSet presAssocID="{A65CB4D3-616A-4F24-9B22-B12DE31A167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CF19952A-DCCF-471F-BF2D-212810D21DD0}" type="pres">
      <dgm:prSet presAssocID="{EAB7EF94-6B9A-44A5-BA7B-9794408E22B4}" presName="childText" presStyleLbl="bgAcc1" presStyleIdx="1" presStyleCnt="3" custScaleX="283629" custScaleY="46519" custLinFactNeighborX="-2559" custLinFactNeighborY="-653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E773DA-87AB-4A07-97A9-797E3D1EAC96}" type="pres">
      <dgm:prSet presAssocID="{065AAECC-2B35-4A74-A018-8B81756D3C50}" presName="Name13" presStyleLbl="parChTrans1D2" presStyleIdx="2" presStyleCnt="3"/>
      <dgm:spPr/>
      <dgm:t>
        <a:bodyPr/>
        <a:lstStyle/>
        <a:p>
          <a:endParaRPr lang="es-ES"/>
        </a:p>
      </dgm:t>
    </dgm:pt>
    <dgm:pt modelId="{1E17979E-ACED-4094-92EF-355E365D01C5}" type="pres">
      <dgm:prSet presAssocID="{D3F98BB4-DEFB-45D9-96E5-0C6301C47DDA}" presName="childText" presStyleLbl="bgAcc1" presStyleIdx="2" presStyleCnt="3" custScaleX="280180" custScaleY="57479" custLinFactNeighborX="-2559" custLinFactNeighborY="243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A48011-CBD4-4D7B-8010-67D3DE77D559}" srcId="{2B460C83-858E-43AA-BAB6-95C7A71341E2}" destId="{EAB7EF94-6B9A-44A5-BA7B-9794408E22B4}" srcOrd="1" destOrd="0" parTransId="{A65CB4D3-616A-4F24-9B22-B12DE31A167E}" sibTransId="{A62C0714-876D-40E7-963C-6CAB5FD24AFF}"/>
    <dgm:cxn modelId="{97A6B9C7-32AD-4770-AB24-06D7B037E399}" type="presOf" srcId="{2B460C83-858E-43AA-BAB6-95C7A71341E2}" destId="{B7AB6910-1802-46DC-9D01-092DA9838511}" srcOrd="0" destOrd="0" presId="urn:microsoft.com/office/officeart/2005/8/layout/hierarchy3"/>
    <dgm:cxn modelId="{3D6B9A99-F6B4-4E66-B9D4-266D17802E76}" type="presOf" srcId="{065AAECC-2B35-4A74-A018-8B81756D3C50}" destId="{72E773DA-87AB-4A07-97A9-797E3D1EAC96}" srcOrd="0" destOrd="0" presId="urn:microsoft.com/office/officeart/2005/8/layout/hierarchy3"/>
    <dgm:cxn modelId="{7DABC445-145D-4095-82FA-5A1688D5C75A}" srcId="{2B460C83-858E-43AA-BAB6-95C7A71341E2}" destId="{D3F98BB4-DEFB-45D9-96E5-0C6301C47DDA}" srcOrd="2" destOrd="0" parTransId="{065AAECC-2B35-4A74-A018-8B81756D3C50}" sibTransId="{CDD3E1F8-3F9C-43B9-BEF8-A1296DC880FC}"/>
    <dgm:cxn modelId="{EBA5FDE7-3EDC-4AED-9D95-C3262FE68A05}" type="presOf" srcId="{113F8758-3859-47EE-9EA4-C009715F2A13}" destId="{966B9320-C30C-432D-A807-FCF6F14CC577}" srcOrd="0" destOrd="0" presId="urn:microsoft.com/office/officeart/2005/8/layout/hierarchy3"/>
    <dgm:cxn modelId="{49558C35-EA9C-4B3F-B26D-D441D381F05B}" type="presOf" srcId="{A65CB4D3-616A-4F24-9B22-B12DE31A167E}" destId="{C5E00820-2439-4A28-9549-A7455F346B03}" srcOrd="0" destOrd="0" presId="urn:microsoft.com/office/officeart/2005/8/layout/hierarchy3"/>
    <dgm:cxn modelId="{FA243490-00D9-4904-BC38-FF88D191E376}" srcId="{7C85DA99-54AA-4691-A404-86C1B521C874}" destId="{2B460C83-858E-43AA-BAB6-95C7A71341E2}" srcOrd="0" destOrd="0" parTransId="{32E17DB6-2B0B-4BE3-B349-3D965F949CD1}" sibTransId="{431F11B2-4615-46EB-B6DC-F3EF6F66D807}"/>
    <dgm:cxn modelId="{A08BDD80-CA51-4BBB-8B9A-C579FEA95CD7}" type="presOf" srcId="{0AE74EA0-8153-436C-852F-ECAF0ACCAF1A}" destId="{33F914B3-CAF7-410E-BA86-DC0DA086C25C}" srcOrd="0" destOrd="0" presId="urn:microsoft.com/office/officeart/2005/8/layout/hierarchy3"/>
    <dgm:cxn modelId="{0ECFF26A-4BAF-4A61-9FDA-284F3B8476D1}" type="presOf" srcId="{D3F98BB4-DEFB-45D9-96E5-0C6301C47DDA}" destId="{1E17979E-ACED-4094-92EF-355E365D01C5}" srcOrd="0" destOrd="0" presId="urn:microsoft.com/office/officeart/2005/8/layout/hierarchy3"/>
    <dgm:cxn modelId="{E032A583-2CF1-4A2A-8961-DA73A6CC8CCC}" type="presOf" srcId="{7C85DA99-54AA-4691-A404-86C1B521C874}" destId="{13A08065-D49F-4C0C-825A-DF4D684DB070}" srcOrd="0" destOrd="0" presId="urn:microsoft.com/office/officeart/2005/8/layout/hierarchy3"/>
    <dgm:cxn modelId="{724D22D8-1F87-4496-8C3E-CE31883C6FFA}" type="presOf" srcId="{EAB7EF94-6B9A-44A5-BA7B-9794408E22B4}" destId="{CF19952A-DCCF-471F-BF2D-212810D21DD0}" srcOrd="0" destOrd="0" presId="urn:microsoft.com/office/officeart/2005/8/layout/hierarchy3"/>
    <dgm:cxn modelId="{8C9CFC3C-45A3-427C-93C4-964FA4DBCD11}" srcId="{2B460C83-858E-43AA-BAB6-95C7A71341E2}" destId="{0AE74EA0-8153-436C-852F-ECAF0ACCAF1A}" srcOrd="0" destOrd="0" parTransId="{113F8758-3859-47EE-9EA4-C009715F2A13}" sibTransId="{E4479D8A-AFC0-4C02-9DAB-83623A12D57D}"/>
    <dgm:cxn modelId="{A10CF466-C215-42C9-8B3D-D645C05C66E5}" type="presOf" srcId="{2B460C83-858E-43AA-BAB6-95C7A71341E2}" destId="{8F9341F7-432F-4519-9299-71B27CFA353C}" srcOrd="1" destOrd="0" presId="urn:microsoft.com/office/officeart/2005/8/layout/hierarchy3"/>
    <dgm:cxn modelId="{37EAAE4A-AEBA-4C2D-9EEC-A2350F08B4E6}" type="presParOf" srcId="{13A08065-D49F-4C0C-825A-DF4D684DB070}" destId="{64EAF379-335E-4CCF-BFCE-DB7AD7190E32}" srcOrd="0" destOrd="0" presId="urn:microsoft.com/office/officeart/2005/8/layout/hierarchy3"/>
    <dgm:cxn modelId="{0A0A034A-12E8-4344-910D-C8B0E3C05D28}" type="presParOf" srcId="{64EAF379-335E-4CCF-BFCE-DB7AD7190E32}" destId="{3B93AA15-A048-4537-94A0-B9385500BF5E}" srcOrd="0" destOrd="0" presId="urn:microsoft.com/office/officeart/2005/8/layout/hierarchy3"/>
    <dgm:cxn modelId="{8173B68A-09E5-449E-99DA-EF291705A1BD}" type="presParOf" srcId="{3B93AA15-A048-4537-94A0-B9385500BF5E}" destId="{B7AB6910-1802-46DC-9D01-092DA9838511}" srcOrd="0" destOrd="0" presId="urn:microsoft.com/office/officeart/2005/8/layout/hierarchy3"/>
    <dgm:cxn modelId="{7BB55F4D-75BD-4EFA-8683-9078FBF817D5}" type="presParOf" srcId="{3B93AA15-A048-4537-94A0-B9385500BF5E}" destId="{8F9341F7-432F-4519-9299-71B27CFA353C}" srcOrd="1" destOrd="0" presId="urn:microsoft.com/office/officeart/2005/8/layout/hierarchy3"/>
    <dgm:cxn modelId="{5DF0E682-C7B8-465E-A4BF-D376FC40A780}" type="presParOf" srcId="{64EAF379-335E-4CCF-BFCE-DB7AD7190E32}" destId="{BF3EB764-E3ED-4A6A-BF8B-5E3E7463A843}" srcOrd="1" destOrd="0" presId="urn:microsoft.com/office/officeart/2005/8/layout/hierarchy3"/>
    <dgm:cxn modelId="{3ADE70FB-3CDE-4163-931D-4B70B3900406}" type="presParOf" srcId="{BF3EB764-E3ED-4A6A-BF8B-5E3E7463A843}" destId="{966B9320-C30C-432D-A807-FCF6F14CC577}" srcOrd="0" destOrd="0" presId="urn:microsoft.com/office/officeart/2005/8/layout/hierarchy3"/>
    <dgm:cxn modelId="{3478CD0E-A409-4AAE-A499-9B2DC7D4B15D}" type="presParOf" srcId="{BF3EB764-E3ED-4A6A-BF8B-5E3E7463A843}" destId="{33F914B3-CAF7-410E-BA86-DC0DA086C25C}" srcOrd="1" destOrd="0" presId="urn:microsoft.com/office/officeart/2005/8/layout/hierarchy3"/>
    <dgm:cxn modelId="{5297696E-71DD-42AE-8651-450ECFBAEE55}" type="presParOf" srcId="{BF3EB764-E3ED-4A6A-BF8B-5E3E7463A843}" destId="{C5E00820-2439-4A28-9549-A7455F346B03}" srcOrd="2" destOrd="0" presId="urn:microsoft.com/office/officeart/2005/8/layout/hierarchy3"/>
    <dgm:cxn modelId="{A1B9349F-2044-4C94-A89B-37273EA74E79}" type="presParOf" srcId="{BF3EB764-E3ED-4A6A-BF8B-5E3E7463A843}" destId="{CF19952A-DCCF-471F-BF2D-212810D21DD0}" srcOrd="3" destOrd="0" presId="urn:microsoft.com/office/officeart/2005/8/layout/hierarchy3"/>
    <dgm:cxn modelId="{783D6B3C-DF3E-4267-8B41-31EC74475F68}" type="presParOf" srcId="{BF3EB764-E3ED-4A6A-BF8B-5E3E7463A843}" destId="{72E773DA-87AB-4A07-97A9-797E3D1EAC96}" srcOrd="4" destOrd="0" presId="urn:microsoft.com/office/officeart/2005/8/layout/hierarchy3"/>
    <dgm:cxn modelId="{09C7AE0A-BD86-4497-9E3B-915F8FECF542}" type="presParOf" srcId="{BF3EB764-E3ED-4A6A-BF8B-5E3E7463A843}" destId="{1E17979E-ACED-4094-92EF-355E365D01C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3758A3-1C52-4AFE-9BD8-31BB6258648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F23F60A2-3822-433B-8E21-EAEBE0881ADF}">
      <dgm:prSet phldrT="[Texto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rPr>
            <a:t>CONTINUED 2</a:t>
          </a:r>
          <a:endParaRPr lang="en-US" noProof="0" dirty="0"/>
        </a:p>
      </dgm:t>
    </dgm:pt>
    <dgm:pt modelId="{98708957-773D-4C47-A430-63CE32635E1C}" type="parTrans" cxnId="{6E4751BF-C11B-4120-A82C-76C56BC3244D}">
      <dgm:prSet/>
      <dgm:spPr/>
      <dgm:t>
        <a:bodyPr/>
        <a:lstStyle/>
        <a:p>
          <a:endParaRPr lang="es-CR"/>
        </a:p>
      </dgm:t>
    </dgm:pt>
    <dgm:pt modelId="{3BA66B51-5846-43B6-84BC-99568D5D0C45}" type="sibTrans" cxnId="{6E4751BF-C11B-4120-A82C-76C56BC3244D}">
      <dgm:prSet/>
      <dgm:spPr/>
      <dgm:t>
        <a:bodyPr/>
        <a:lstStyle/>
        <a:p>
          <a:endParaRPr lang="es-CR"/>
        </a:p>
      </dgm:t>
    </dgm:pt>
    <dgm:pt modelId="{903408F0-F6CA-44BC-986B-4EF84B1F81E8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Non-dependence on external elements.</a:t>
          </a:r>
          <a:endParaRPr lang="en-US" noProof="0" dirty="0"/>
        </a:p>
      </dgm:t>
    </dgm:pt>
    <dgm:pt modelId="{257B8D3E-4BED-48E7-AE1C-E33B02040070}" type="parTrans" cxnId="{2587F5DB-99F2-43FB-A30C-2A9449186C93}">
      <dgm:prSet/>
      <dgm:spPr/>
      <dgm:t>
        <a:bodyPr/>
        <a:lstStyle/>
        <a:p>
          <a:endParaRPr lang="es-CR"/>
        </a:p>
      </dgm:t>
    </dgm:pt>
    <dgm:pt modelId="{40DD5BCD-56D8-4FCA-B75D-CE93C8542B72}" type="sibTrans" cxnId="{2587F5DB-99F2-43FB-A30C-2A9449186C93}">
      <dgm:prSet/>
      <dgm:spPr/>
      <dgm:t>
        <a:bodyPr/>
        <a:lstStyle/>
        <a:p>
          <a:endParaRPr lang="es-CR"/>
        </a:p>
      </dgm:t>
    </dgm:pt>
    <dgm:pt modelId="{FF19AC44-4D53-421A-8823-83EE2F37F45D}">
      <dgm:prSet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Impartiality, without conflict of political interests.</a:t>
          </a:r>
          <a:endParaRPr lang="en-US" noProof="0" dirty="0"/>
        </a:p>
      </dgm:t>
    </dgm:pt>
    <dgm:pt modelId="{318ECDC9-9CF2-4790-96D9-071EAD024A74}" type="parTrans" cxnId="{13C0F29A-4864-4D35-9373-8FD1F998416B}">
      <dgm:prSet/>
      <dgm:spPr/>
      <dgm:t>
        <a:bodyPr/>
        <a:lstStyle/>
        <a:p>
          <a:endParaRPr lang="es-CR"/>
        </a:p>
      </dgm:t>
    </dgm:pt>
    <dgm:pt modelId="{74EC9C52-C70E-4DCD-BDB1-401B3815250E}" type="sibTrans" cxnId="{13C0F29A-4864-4D35-9373-8FD1F998416B}">
      <dgm:prSet/>
      <dgm:spPr/>
      <dgm:t>
        <a:bodyPr/>
        <a:lstStyle/>
        <a:p>
          <a:endParaRPr lang="es-CR"/>
        </a:p>
      </dgm:t>
    </dgm:pt>
    <dgm:pt modelId="{C0E51CAB-8B9C-4306-8DD0-8FA0019C2352}">
      <dgm:prSet custT="1"/>
      <dgm:spPr/>
      <dgm:t>
        <a:bodyPr/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Building of national capacity.</a:t>
          </a:r>
          <a:endParaRPr lang="en-US" noProof="0" dirty="0"/>
        </a:p>
      </dgm:t>
    </dgm:pt>
    <dgm:pt modelId="{5FCA4F05-DF5C-41F9-B5F6-68280D79B3F8}" type="parTrans" cxnId="{40F25404-11D5-4107-AF3B-8462C5745FDA}">
      <dgm:prSet/>
      <dgm:spPr/>
      <dgm:t>
        <a:bodyPr/>
        <a:lstStyle/>
        <a:p>
          <a:endParaRPr lang="es-CR"/>
        </a:p>
      </dgm:t>
    </dgm:pt>
    <dgm:pt modelId="{A1568A52-F23F-4007-88F5-0781D6F86A18}" type="sibTrans" cxnId="{40F25404-11D5-4107-AF3B-8462C5745FDA}">
      <dgm:prSet/>
      <dgm:spPr/>
      <dgm:t>
        <a:bodyPr/>
        <a:lstStyle/>
        <a:p>
          <a:endParaRPr lang="es-CR"/>
        </a:p>
      </dgm:t>
    </dgm:pt>
    <dgm:pt modelId="{C7763302-C9DD-4CEF-BF55-F381716833BF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 evaluation system requires: transparency in public management. </a:t>
          </a:r>
          <a:endParaRPr lang="en-US" noProof="0" dirty="0"/>
        </a:p>
      </dgm:t>
    </dgm:pt>
    <dgm:pt modelId="{8E78462C-E087-495B-9679-8FEDE0A161BF}" type="sibTrans" cxnId="{CC6D616D-14ED-48E4-B137-D0E79E5D456C}">
      <dgm:prSet/>
      <dgm:spPr/>
      <dgm:t>
        <a:bodyPr/>
        <a:lstStyle/>
        <a:p>
          <a:endParaRPr lang="es-CR"/>
        </a:p>
      </dgm:t>
    </dgm:pt>
    <dgm:pt modelId="{46EEBD3C-FFB7-4C9C-9291-3A7FD6C483C7}" type="parTrans" cxnId="{CC6D616D-14ED-48E4-B137-D0E79E5D456C}">
      <dgm:prSet/>
      <dgm:spPr/>
      <dgm:t>
        <a:bodyPr/>
        <a:lstStyle/>
        <a:p>
          <a:endParaRPr lang="es-CR"/>
        </a:p>
      </dgm:t>
    </dgm:pt>
    <dgm:pt modelId="{270DACD3-6BB6-4857-B01E-A84C6F26F707}" type="pres">
      <dgm:prSet presAssocID="{023758A3-1C52-4AFE-9BD8-31BB625864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A6B7B5D-00AE-4C0F-B12D-966604FBDD15}" type="pres">
      <dgm:prSet presAssocID="{F23F60A2-3822-433B-8E21-EAEBE0881ADF}" presName="root" presStyleCnt="0"/>
      <dgm:spPr/>
    </dgm:pt>
    <dgm:pt modelId="{F434120E-24CF-4637-814A-DAB5396D3578}" type="pres">
      <dgm:prSet presAssocID="{F23F60A2-3822-433B-8E21-EAEBE0881ADF}" presName="rootComposite" presStyleCnt="0"/>
      <dgm:spPr/>
    </dgm:pt>
    <dgm:pt modelId="{540A5561-B15A-4D7F-93D4-FB290322443E}" type="pres">
      <dgm:prSet presAssocID="{F23F60A2-3822-433B-8E21-EAEBE0881ADF}" presName="rootText" presStyleLbl="node1" presStyleIdx="0" presStyleCnt="1" custScaleX="234016" custScaleY="54684" custLinFactNeighborX="4519" custLinFactNeighborY="-21212"/>
      <dgm:spPr/>
      <dgm:t>
        <a:bodyPr/>
        <a:lstStyle/>
        <a:p>
          <a:endParaRPr lang="es-CR"/>
        </a:p>
      </dgm:t>
    </dgm:pt>
    <dgm:pt modelId="{A434B17C-D994-4EF1-A435-78E254F02843}" type="pres">
      <dgm:prSet presAssocID="{F23F60A2-3822-433B-8E21-EAEBE0881ADF}" presName="rootConnector" presStyleLbl="node1" presStyleIdx="0" presStyleCnt="1"/>
      <dgm:spPr/>
      <dgm:t>
        <a:bodyPr/>
        <a:lstStyle/>
        <a:p>
          <a:endParaRPr lang="es-ES"/>
        </a:p>
      </dgm:t>
    </dgm:pt>
    <dgm:pt modelId="{6C5FE4F8-E06F-4AEF-8CBC-ADDCF63D35B1}" type="pres">
      <dgm:prSet presAssocID="{F23F60A2-3822-433B-8E21-EAEBE0881ADF}" presName="childShape" presStyleCnt="0"/>
      <dgm:spPr/>
    </dgm:pt>
    <dgm:pt modelId="{CAD1145C-C48E-47BE-A698-E1FDFE6EB6DD}" type="pres">
      <dgm:prSet presAssocID="{46EEBD3C-FFB7-4C9C-9291-3A7FD6C483C7}" presName="Name13" presStyleLbl="parChTrans1D2" presStyleIdx="0" presStyleCnt="4"/>
      <dgm:spPr/>
      <dgm:t>
        <a:bodyPr/>
        <a:lstStyle/>
        <a:p>
          <a:endParaRPr lang="es-ES"/>
        </a:p>
      </dgm:t>
    </dgm:pt>
    <dgm:pt modelId="{0EDF4A07-67F7-4248-B49D-369135B43C54}" type="pres">
      <dgm:prSet presAssocID="{C7763302-C9DD-4CEF-BF55-F381716833BF}" presName="childText" presStyleLbl="bgAcc1" presStyleIdx="0" presStyleCnt="4" custScaleX="355984" custScaleY="8305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23804FF-18B7-4933-A0EA-1816739D6791}" type="pres">
      <dgm:prSet presAssocID="{318ECDC9-9CF2-4790-96D9-071EAD024A74}" presName="Name13" presStyleLbl="parChTrans1D2" presStyleIdx="1" presStyleCnt="4"/>
      <dgm:spPr/>
      <dgm:t>
        <a:bodyPr/>
        <a:lstStyle/>
        <a:p>
          <a:endParaRPr lang="es-ES"/>
        </a:p>
      </dgm:t>
    </dgm:pt>
    <dgm:pt modelId="{41AC7795-F8AE-4617-B494-7AF00887377A}" type="pres">
      <dgm:prSet presAssocID="{FF19AC44-4D53-421A-8823-83EE2F37F45D}" presName="childText" presStyleLbl="bgAcc1" presStyleIdx="1" presStyleCnt="4" custScaleX="363635" custScaleY="6406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BE3596D-3E30-4EB0-9502-07928BC244F5}" type="pres">
      <dgm:prSet presAssocID="{257B8D3E-4BED-48E7-AE1C-E33B02040070}" presName="Name13" presStyleLbl="parChTrans1D2" presStyleIdx="2" presStyleCnt="4"/>
      <dgm:spPr/>
      <dgm:t>
        <a:bodyPr/>
        <a:lstStyle/>
        <a:p>
          <a:endParaRPr lang="es-ES"/>
        </a:p>
      </dgm:t>
    </dgm:pt>
    <dgm:pt modelId="{095CC367-DFF7-4046-B6C3-7A2C1E2D6E90}" type="pres">
      <dgm:prSet presAssocID="{903408F0-F6CA-44BC-986B-4EF84B1F81E8}" presName="childText" presStyleLbl="bgAcc1" presStyleIdx="2" presStyleCnt="4" custScaleX="370174" custScaleY="5265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466CC27-316D-45CC-ACBE-C5EA6E6AFAE9}" type="pres">
      <dgm:prSet presAssocID="{5FCA4F05-DF5C-41F9-B5F6-68280D79B3F8}" presName="Name13" presStyleLbl="parChTrans1D2" presStyleIdx="3" presStyleCnt="4"/>
      <dgm:spPr/>
      <dgm:t>
        <a:bodyPr/>
        <a:lstStyle/>
        <a:p>
          <a:endParaRPr lang="es-ES"/>
        </a:p>
      </dgm:t>
    </dgm:pt>
    <dgm:pt modelId="{9271C595-C7A3-4FBB-A502-18F6EE46AC5C}" type="pres">
      <dgm:prSet presAssocID="{C0E51CAB-8B9C-4306-8DD0-8FA0019C2352}" presName="childText" presStyleLbl="bgAcc1" presStyleIdx="3" presStyleCnt="4" custScaleX="369250" custScaleY="6077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F55CB243-C177-47B8-AE0D-56B74C4118B9}" type="presOf" srcId="{46EEBD3C-FFB7-4C9C-9291-3A7FD6C483C7}" destId="{CAD1145C-C48E-47BE-A698-E1FDFE6EB6DD}" srcOrd="0" destOrd="0" presId="urn:microsoft.com/office/officeart/2005/8/layout/hierarchy3"/>
    <dgm:cxn modelId="{D64AC649-8668-4563-9140-465A676E02A6}" type="presOf" srcId="{257B8D3E-4BED-48E7-AE1C-E33B02040070}" destId="{BBE3596D-3E30-4EB0-9502-07928BC244F5}" srcOrd="0" destOrd="0" presId="urn:microsoft.com/office/officeart/2005/8/layout/hierarchy3"/>
    <dgm:cxn modelId="{CDA20A94-AB70-49BD-91E8-AB6C7492E7C6}" type="presOf" srcId="{5FCA4F05-DF5C-41F9-B5F6-68280D79B3F8}" destId="{4466CC27-316D-45CC-ACBE-C5EA6E6AFAE9}" srcOrd="0" destOrd="0" presId="urn:microsoft.com/office/officeart/2005/8/layout/hierarchy3"/>
    <dgm:cxn modelId="{FF8B43E1-ACEF-42F6-90F3-6C1D4C251D0A}" type="presOf" srcId="{903408F0-F6CA-44BC-986B-4EF84B1F81E8}" destId="{095CC367-DFF7-4046-B6C3-7A2C1E2D6E90}" srcOrd="0" destOrd="0" presId="urn:microsoft.com/office/officeart/2005/8/layout/hierarchy3"/>
    <dgm:cxn modelId="{13C0F29A-4864-4D35-9373-8FD1F998416B}" srcId="{F23F60A2-3822-433B-8E21-EAEBE0881ADF}" destId="{FF19AC44-4D53-421A-8823-83EE2F37F45D}" srcOrd="1" destOrd="0" parTransId="{318ECDC9-9CF2-4790-96D9-071EAD024A74}" sibTransId="{74EC9C52-C70E-4DCD-BDB1-401B3815250E}"/>
    <dgm:cxn modelId="{6E4751BF-C11B-4120-A82C-76C56BC3244D}" srcId="{023758A3-1C52-4AFE-9BD8-31BB6258648A}" destId="{F23F60A2-3822-433B-8E21-EAEBE0881ADF}" srcOrd="0" destOrd="0" parTransId="{98708957-773D-4C47-A430-63CE32635E1C}" sibTransId="{3BA66B51-5846-43B6-84BC-99568D5D0C45}"/>
    <dgm:cxn modelId="{09964F25-30F6-4C0A-89E0-CD1A0FFEFF3A}" type="presOf" srcId="{C7763302-C9DD-4CEF-BF55-F381716833BF}" destId="{0EDF4A07-67F7-4248-B49D-369135B43C54}" srcOrd="0" destOrd="0" presId="urn:microsoft.com/office/officeart/2005/8/layout/hierarchy3"/>
    <dgm:cxn modelId="{44EEFE18-1A6B-4FCF-A003-ADE4F98B0594}" type="presOf" srcId="{C0E51CAB-8B9C-4306-8DD0-8FA0019C2352}" destId="{9271C595-C7A3-4FBB-A502-18F6EE46AC5C}" srcOrd="0" destOrd="0" presId="urn:microsoft.com/office/officeart/2005/8/layout/hierarchy3"/>
    <dgm:cxn modelId="{B9A92DFE-F04A-4C5A-845C-C8BF6A514311}" type="presOf" srcId="{023758A3-1C52-4AFE-9BD8-31BB6258648A}" destId="{270DACD3-6BB6-4857-B01E-A84C6F26F707}" srcOrd="0" destOrd="0" presId="urn:microsoft.com/office/officeart/2005/8/layout/hierarchy3"/>
    <dgm:cxn modelId="{5EFA0F91-22A1-45A3-9A2E-706B15B03AD6}" type="presOf" srcId="{F23F60A2-3822-433B-8E21-EAEBE0881ADF}" destId="{540A5561-B15A-4D7F-93D4-FB290322443E}" srcOrd="0" destOrd="0" presId="urn:microsoft.com/office/officeart/2005/8/layout/hierarchy3"/>
    <dgm:cxn modelId="{091E5014-F3F8-4540-B554-A81031F21830}" type="presOf" srcId="{FF19AC44-4D53-421A-8823-83EE2F37F45D}" destId="{41AC7795-F8AE-4617-B494-7AF00887377A}" srcOrd="0" destOrd="0" presId="urn:microsoft.com/office/officeart/2005/8/layout/hierarchy3"/>
    <dgm:cxn modelId="{CC6D616D-14ED-48E4-B137-D0E79E5D456C}" srcId="{F23F60A2-3822-433B-8E21-EAEBE0881ADF}" destId="{C7763302-C9DD-4CEF-BF55-F381716833BF}" srcOrd="0" destOrd="0" parTransId="{46EEBD3C-FFB7-4C9C-9291-3A7FD6C483C7}" sibTransId="{8E78462C-E087-495B-9679-8FEDE0A161BF}"/>
    <dgm:cxn modelId="{77042073-61D6-4D35-9C63-97C05053AE40}" type="presOf" srcId="{318ECDC9-9CF2-4790-96D9-071EAD024A74}" destId="{823804FF-18B7-4933-A0EA-1816739D6791}" srcOrd="0" destOrd="0" presId="urn:microsoft.com/office/officeart/2005/8/layout/hierarchy3"/>
    <dgm:cxn modelId="{40F25404-11D5-4107-AF3B-8462C5745FDA}" srcId="{F23F60A2-3822-433B-8E21-EAEBE0881ADF}" destId="{C0E51CAB-8B9C-4306-8DD0-8FA0019C2352}" srcOrd="3" destOrd="0" parTransId="{5FCA4F05-DF5C-41F9-B5F6-68280D79B3F8}" sibTransId="{A1568A52-F23F-4007-88F5-0781D6F86A18}"/>
    <dgm:cxn modelId="{2587F5DB-99F2-43FB-A30C-2A9449186C93}" srcId="{F23F60A2-3822-433B-8E21-EAEBE0881ADF}" destId="{903408F0-F6CA-44BC-986B-4EF84B1F81E8}" srcOrd="2" destOrd="0" parTransId="{257B8D3E-4BED-48E7-AE1C-E33B02040070}" sibTransId="{40DD5BCD-56D8-4FCA-B75D-CE93C8542B72}"/>
    <dgm:cxn modelId="{F13E3B0D-AB5D-4316-B440-A4BD0F120341}" type="presOf" srcId="{F23F60A2-3822-433B-8E21-EAEBE0881ADF}" destId="{A434B17C-D994-4EF1-A435-78E254F02843}" srcOrd="1" destOrd="0" presId="urn:microsoft.com/office/officeart/2005/8/layout/hierarchy3"/>
    <dgm:cxn modelId="{27B843BB-22EC-489B-8BE8-226B3455B239}" type="presParOf" srcId="{270DACD3-6BB6-4857-B01E-A84C6F26F707}" destId="{7A6B7B5D-00AE-4C0F-B12D-966604FBDD15}" srcOrd="0" destOrd="0" presId="urn:microsoft.com/office/officeart/2005/8/layout/hierarchy3"/>
    <dgm:cxn modelId="{2806A9AB-14C7-4BDF-A0E1-868C2ABD63B9}" type="presParOf" srcId="{7A6B7B5D-00AE-4C0F-B12D-966604FBDD15}" destId="{F434120E-24CF-4637-814A-DAB5396D3578}" srcOrd="0" destOrd="0" presId="urn:microsoft.com/office/officeart/2005/8/layout/hierarchy3"/>
    <dgm:cxn modelId="{AEED871E-EA30-41A2-9C4B-6A1759DDEE63}" type="presParOf" srcId="{F434120E-24CF-4637-814A-DAB5396D3578}" destId="{540A5561-B15A-4D7F-93D4-FB290322443E}" srcOrd="0" destOrd="0" presId="urn:microsoft.com/office/officeart/2005/8/layout/hierarchy3"/>
    <dgm:cxn modelId="{D77E4149-F81C-4F82-8F06-A022604DC8BB}" type="presParOf" srcId="{F434120E-24CF-4637-814A-DAB5396D3578}" destId="{A434B17C-D994-4EF1-A435-78E254F02843}" srcOrd="1" destOrd="0" presId="urn:microsoft.com/office/officeart/2005/8/layout/hierarchy3"/>
    <dgm:cxn modelId="{A0E51963-45F4-45A1-9150-2EAFA6CCCB3F}" type="presParOf" srcId="{7A6B7B5D-00AE-4C0F-B12D-966604FBDD15}" destId="{6C5FE4F8-E06F-4AEF-8CBC-ADDCF63D35B1}" srcOrd="1" destOrd="0" presId="urn:microsoft.com/office/officeart/2005/8/layout/hierarchy3"/>
    <dgm:cxn modelId="{00329238-79C7-4DA9-B33C-D8CEB593881C}" type="presParOf" srcId="{6C5FE4F8-E06F-4AEF-8CBC-ADDCF63D35B1}" destId="{CAD1145C-C48E-47BE-A698-E1FDFE6EB6DD}" srcOrd="0" destOrd="0" presId="urn:microsoft.com/office/officeart/2005/8/layout/hierarchy3"/>
    <dgm:cxn modelId="{2B42092F-E2D7-456B-81C5-FEDBF50FC291}" type="presParOf" srcId="{6C5FE4F8-E06F-4AEF-8CBC-ADDCF63D35B1}" destId="{0EDF4A07-67F7-4248-B49D-369135B43C54}" srcOrd="1" destOrd="0" presId="urn:microsoft.com/office/officeart/2005/8/layout/hierarchy3"/>
    <dgm:cxn modelId="{9193B533-49A9-4C4C-9CCA-7DBE4C9E5FF2}" type="presParOf" srcId="{6C5FE4F8-E06F-4AEF-8CBC-ADDCF63D35B1}" destId="{823804FF-18B7-4933-A0EA-1816739D6791}" srcOrd="2" destOrd="0" presId="urn:microsoft.com/office/officeart/2005/8/layout/hierarchy3"/>
    <dgm:cxn modelId="{01EF38B9-3390-4BA5-8F0D-D54F97B01C61}" type="presParOf" srcId="{6C5FE4F8-E06F-4AEF-8CBC-ADDCF63D35B1}" destId="{41AC7795-F8AE-4617-B494-7AF00887377A}" srcOrd="3" destOrd="0" presId="urn:microsoft.com/office/officeart/2005/8/layout/hierarchy3"/>
    <dgm:cxn modelId="{61495C10-5CD7-43F0-BF70-98311BDD3DFA}" type="presParOf" srcId="{6C5FE4F8-E06F-4AEF-8CBC-ADDCF63D35B1}" destId="{BBE3596D-3E30-4EB0-9502-07928BC244F5}" srcOrd="4" destOrd="0" presId="urn:microsoft.com/office/officeart/2005/8/layout/hierarchy3"/>
    <dgm:cxn modelId="{83A478B0-4CBE-424B-9156-D457AD663E54}" type="presParOf" srcId="{6C5FE4F8-E06F-4AEF-8CBC-ADDCF63D35B1}" destId="{095CC367-DFF7-4046-B6C3-7A2C1E2D6E90}" srcOrd="5" destOrd="0" presId="urn:microsoft.com/office/officeart/2005/8/layout/hierarchy3"/>
    <dgm:cxn modelId="{F840A24E-E2C1-4F0B-90CA-5795F218E5D1}" type="presParOf" srcId="{6C5FE4F8-E06F-4AEF-8CBC-ADDCF63D35B1}" destId="{4466CC27-316D-45CC-ACBE-C5EA6E6AFAE9}" srcOrd="6" destOrd="0" presId="urn:microsoft.com/office/officeart/2005/8/layout/hierarchy3"/>
    <dgm:cxn modelId="{20AB1EC6-3D5A-414E-8BC4-3E7BDECFEE7B}" type="presParOf" srcId="{6C5FE4F8-E06F-4AEF-8CBC-ADDCF63D35B1}" destId="{9271C595-C7A3-4FBB-A502-18F6EE46AC5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9CC5C6-E4A8-441C-BFD5-E10B1724419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1B6EA073-F6A1-4843-87C9-C9DC797B8D17}">
      <dgm:prSet phldrT="[Texto]" custT="1"/>
      <dgm:spPr/>
      <dgm:t>
        <a:bodyPr/>
        <a:lstStyle/>
        <a:p>
          <a:pPr algn="r"/>
          <a:r>
            <a:rPr lang="en-US" sz="28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rPr>
            <a:t>CONTINUED 4</a:t>
          </a:r>
          <a:endParaRPr lang="en-US" sz="2800" noProof="0" dirty="0"/>
        </a:p>
      </dgm:t>
    </dgm:pt>
    <dgm:pt modelId="{390F873D-B585-4665-A6CB-549056C7C658}" type="parTrans" cxnId="{ACEE1424-8E47-4350-A526-2E3EF795ACFB}">
      <dgm:prSet/>
      <dgm:spPr/>
      <dgm:t>
        <a:bodyPr/>
        <a:lstStyle/>
        <a:p>
          <a:endParaRPr lang="es-CR"/>
        </a:p>
      </dgm:t>
    </dgm:pt>
    <dgm:pt modelId="{CC002597-910C-4DDA-9EB6-BFAB41C8D720}" type="sibTrans" cxnId="{ACEE1424-8E47-4350-A526-2E3EF795ACFB}">
      <dgm:prSet/>
      <dgm:spPr/>
      <dgm:t>
        <a:bodyPr/>
        <a:lstStyle/>
        <a:p>
          <a:endParaRPr lang="es-CR"/>
        </a:p>
      </dgm:t>
    </dgm:pt>
    <dgm:pt modelId="{603B0E55-E240-49C4-88D0-499F14867B14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 systemic process requires: an institutional framework.</a:t>
          </a:r>
          <a:endParaRPr lang="en-US" noProof="0" dirty="0"/>
        </a:p>
      </dgm:t>
    </dgm:pt>
    <dgm:pt modelId="{7E33A1A9-9F66-414B-AE9D-A16B74ACF2C5}" type="parTrans" cxnId="{4B65909C-C58A-4435-B04B-47E29356F54C}">
      <dgm:prSet/>
      <dgm:spPr/>
      <dgm:t>
        <a:bodyPr/>
        <a:lstStyle/>
        <a:p>
          <a:endParaRPr lang="es-CR"/>
        </a:p>
      </dgm:t>
    </dgm:pt>
    <dgm:pt modelId="{07B28F9D-9CC7-4F41-9A02-152AA8E9A926}" type="sibTrans" cxnId="{4B65909C-C58A-4435-B04B-47E29356F54C}">
      <dgm:prSet/>
      <dgm:spPr/>
      <dgm:t>
        <a:bodyPr/>
        <a:lstStyle/>
        <a:p>
          <a:endParaRPr lang="es-CR"/>
        </a:p>
      </dgm:t>
    </dgm:pt>
    <dgm:pt modelId="{13EB2917-C9B4-4D0C-BDCF-5D4003BF236F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Information (ex ante, during, ex post, accountability); </a:t>
          </a:r>
          <a:endParaRPr lang="en-US" noProof="0" dirty="0"/>
        </a:p>
      </dgm:t>
    </dgm:pt>
    <dgm:pt modelId="{39498836-A03C-4DCB-9F9A-4FF7265AB6F1}" type="parTrans" cxnId="{3AB34DCD-CC65-4826-8074-8C017F51F897}">
      <dgm:prSet/>
      <dgm:spPr/>
      <dgm:t>
        <a:bodyPr/>
        <a:lstStyle/>
        <a:p>
          <a:endParaRPr lang="es-CR"/>
        </a:p>
      </dgm:t>
    </dgm:pt>
    <dgm:pt modelId="{9D843F73-707F-4F4A-810A-E9DEB8D6A071}" type="sibTrans" cxnId="{3AB34DCD-CC65-4826-8074-8C017F51F897}">
      <dgm:prSet/>
      <dgm:spPr/>
      <dgm:t>
        <a:bodyPr/>
        <a:lstStyle/>
        <a:p>
          <a:endParaRPr lang="es-CR"/>
        </a:p>
      </dgm:t>
    </dgm:pt>
    <dgm:pt modelId="{C13D24C2-76E7-4318-AD4D-ABBB25B71F27}">
      <dgm:prSet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Quality indicators (on the process and the system itself).</a:t>
          </a:r>
          <a:endParaRPr lang="en-US" noProof="0" dirty="0"/>
        </a:p>
      </dgm:t>
    </dgm:pt>
    <dgm:pt modelId="{B395A619-2347-40C8-BD2E-3898AF94063A}" type="parTrans" cxnId="{F724CECF-CB25-44C3-892E-C1CED3AB4C8F}">
      <dgm:prSet/>
      <dgm:spPr/>
      <dgm:t>
        <a:bodyPr/>
        <a:lstStyle/>
        <a:p>
          <a:endParaRPr lang="es-CR"/>
        </a:p>
      </dgm:t>
    </dgm:pt>
    <dgm:pt modelId="{EB59C636-949C-47C5-AF52-220AD12CF375}" type="sibTrans" cxnId="{F724CECF-CB25-44C3-892E-C1CED3AB4C8F}">
      <dgm:prSet/>
      <dgm:spPr/>
      <dgm:t>
        <a:bodyPr/>
        <a:lstStyle/>
        <a:p>
          <a:endParaRPr lang="es-CR"/>
        </a:p>
      </dgm:t>
    </dgm:pt>
    <dgm:pt modelId="{6E28CBA6-67CB-4ACB-9825-338D07972298}" type="pres">
      <dgm:prSet presAssocID="{659CC5C6-E4A8-441C-BFD5-E10B172441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B1C1F89-C92D-4C6A-A8CA-7A2815DABA4F}" type="pres">
      <dgm:prSet presAssocID="{1B6EA073-F6A1-4843-87C9-C9DC797B8D17}" presName="root" presStyleCnt="0"/>
      <dgm:spPr/>
    </dgm:pt>
    <dgm:pt modelId="{12F34F2E-679E-440D-892E-EEDE97F77179}" type="pres">
      <dgm:prSet presAssocID="{1B6EA073-F6A1-4843-87C9-C9DC797B8D17}" presName="rootComposite" presStyleCnt="0"/>
      <dgm:spPr/>
    </dgm:pt>
    <dgm:pt modelId="{CC5A9302-F8DA-4A97-B1CD-30EC8ACD6169}" type="pres">
      <dgm:prSet presAssocID="{1B6EA073-F6A1-4843-87C9-C9DC797B8D17}" presName="rootText" presStyleLbl="node1" presStyleIdx="0" presStyleCnt="1" custScaleX="189738" custScaleY="42356" custLinFactNeighborX="1076" custLinFactNeighborY="-15995"/>
      <dgm:spPr/>
      <dgm:t>
        <a:bodyPr/>
        <a:lstStyle/>
        <a:p>
          <a:endParaRPr lang="es-ES"/>
        </a:p>
      </dgm:t>
    </dgm:pt>
    <dgm:pt modelId="{1AD8C6D5-C0CC-4AB7-ADAF-BD32EB33CB74}" type="pres">
      <dgm:prSet presAssocID="{1B6EA073-F6A1-4843-87C9-C9DC797B8D17}" presName="rootConnector" presStyleLbl="node1" presStyleIdx="0" presStyleCnt="1"/>
      <dgm:spPr/>
      <dgm:t>
        <a:bodyPr/>
        <a:lstStyle/>
        <a:p>
          <a:endParaRPr lang="es-ES"/>
        </a:p>
      </dgm:t>
    </dgm:pt>
    <dgm:pt modelId="{9EA4ED1B-F768-46BD-9A09-32F154D61E7B}" type="pres">
      <dgm:prSet presAssocID="{1B6EA073-F6A1-4843-87C9-C9DC797B8D17}" presName="childShape" presStyleCnt="0"/>
      <dgm:spPr/>
    </dgm:pt>
    <dgm:pt modelId="{A29FE4FA-848E-46EC-85CB-4150B37C09A1}" type="pres">
      <dgm:prSet presAssocID="{7E33A1A9-9F66-414B-AE9D-A16B74ACF2C5}" presName="Name13" presStyleLbl="parChTrans1D2" presStyleIdx="0" presStyleCnt="3"/>
      <dgm:spPr/>
      <dgm:t>
        <a:bodyPr/>
        <a:lstStyle/>
        <a:p>
          <a:endParaRPr lang="es-ES"/>
        </a:p>
      </dgm:t>
    </dgm:pt>
    <dgm:pt modelId="{A439FFA8-CE06-406F-A085-CC11011E7203}" type="pres">
      <dgm:prSet presAssocID="{603B0E55-E240-49C4-88D0-499F14867B14}" presName="childText" presStyleLbl="bgAcc1" presStyleIdx="0" presStyleCnt="3" custScaleX="289908" custScaleY="494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C1EB82-E418-4AAA-BC51-E8C883676155}" type="pres">
      <dgm:prSet presAssocID="{39498836-A03C-4DCB-9F9A-4FF7265AB6F1}" presName="Name13" presStyleLbl="parChTrans1D2" presStyleIdx="1" presStyleCnt="3"/>
      <dgm:spPr/>
      <dgm:t>
        <a:bodyPr/>
        <a:lstStyle/>
        <a:p>
          <a:endParaRPr lang="es-ES"/>
        </a:p>
      </dgm:t>
    </dgm:pt>
    <dgm:pt modelId="{C3A30262-7200-45D9-8473-B9C46C2EAB5C}" type="pres">
      <dgm:prSet presAssocID="{13EB2917-C9B4-4D0C-BDCF-5D4003BF236F}" presName="childText" presStyleLbl="bgAcc1" presStyleIdx="1" presStyleCnt="3" custScaleX="296309" custScaleY="8204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A728B57-29B0-479D-9FBD-B49A03A608EC}" type="pres">
      <dgm:prSet presAssocID="{B395A619-2347-40C8-BD2E-3898AF94063A}" presName="Name13" presStyleLbl="parChTrans1D2" presStyleIdx="2" presStyleCnt="3"/>
      <dgm:spPr/>
      <dgm:t>
        <a:bodyPr/>
        <a:lstStyle/>
        <a:p>
          <a:endParaRPr lang="es-ES"/>
        </a:p>
      </dgm:t>
    </dgm:pt>
    <dgm:pt modelId="{E8CAE449-3DF6-4B23-AD4D-ACFCB1743A68}" type="pres">
      <dgm:prSet presAssocID="{C13D24C2-76E7-4318-AD4D-ABBB25B71F27}" presName="childText" presStyleLbl="bgAcc1" presStyleIdx="2" presStyleCnt="3" custScaleX="298116" custScaleY="774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B34DCD-CC65-4826-8074-8C017F51F897}" srcId="{1B6EA073-F6A1-4843-87C9-C9DC797B8D17}" destId="{13EB2917-C9B4-4D0C-BDCF-5D4003BF236F}" srcOrd="1" destOrd="0" parTransId="{39498836-A03C-4DCB-9F9A-4FF7265AB6F1}" sibTransId="{9D843F73-707F-4F4A-810A-E9DEB8D6A071}"/>
    <dgm:cxn modelId="{4B65909C-C58A-4435-B04B-47E29356F54C}" srcId="{1B6EA073-F6A1-4843-87C9-C9DC797B8D17}" destId="{603B0E55-E240-49C4-88D0-499F14867B14}" srcOrd="0" destOrd="0" parTransId="{7E33A1A9-9F66-414B-AE9D-A16B74ACF2C5}" sibTransId="{07B28F9D-9CC7-4F41-9A02-152AA8E9A926}"/>
    <dgm:cxn modelId="{399BBE29-4481-4BE3-B32D-3F3A16E4DEC1}" type="presOf" srcId="{603B0E55-E240-49C4-88D0-499F14867B14}" destId="{A439FFA8-CE06-406F-A085-CC11011E7203}" srcOrd="0" destOrd="0" presId="urn:microsoft.com/office/officeart/2005/8/layout/hierarchy3"/>
    <dgm:cxn modelId="{442ADF2A-EC63-4997-AEF1-6BA11FA6F358}" type="presOf" srcId="{659CC5C6-E4A8-441C-BFD5-E10B1724419A}" destId="{6E28CBA6-67CB-4ACB-9825-338D07972298}" srcOrd="0" destOrd="0" presId="urn:microsoft.com/office/officeart/2005/8/layout/hierarchy3"/>
    <dgm:cxn modelId="{12F9B52F-2F77-4F8E-9494-E855ED5A3508}" type="presOf" srcId="{1B6EA073-F6A1-4843-87C9-C9DC797B8D17}" destId="{CC5A9302-F8DA-4A97-B1CD-30EC8ACD6169}" srcOrd="0" destOrd="0" presId="urn:microsoft.com/office/officeart/2005/8/layout/hierarchy3"/>
    <dgm:cxn modelId="{ACEE1424-8E47-4350-A526-2E3EF795ACFB}" srcId="{659CC5C6-E4A8-441C-BFD5-E10B1724419A}" destId="{1B6EA073-F6A1-4843-87C9-C9DC797B8D17}" srcOrd="0" destOrd="0" parTransId="{390F873D-B585-4665-A6CB-549056C7C658}" sibTransId="{CC002597-910C-4DDA-9EB6-BFAB41C8D720}"/>
    <dgm:cxn modelId="{4E86B445-8CB1-40EF-B362-3745936C166F}" type="presOf" srcId="{13EB2917-C9B4-4D0C-BDCF-5D4003BF236F}" destId="{C3A30262-7200-45D9-8473-B9C46C2EAB5C}" srcOrd="0" destOrd="0" presId="urn:microsoft.com/office/officeart/2005/8/layout/hierarchy3"/>
    <dgm:cxn modelId="{35737082-5A35-4897-B2A3-69A8CE906E62}" type="presOf" srcId="{B395A619-2347-40C8-BD2E-3898AF94063A}" destId="{1A728B57-29B0-479D-9FBD-B49A03A608EC}" srcOrd="0" destOrd="0" presId="urn:microsoft.com/office/officeart/2005/8/layout/hierarchy3"/>
    <dgm:cxn modelId="{26813032-EC4D-438E-A003-465EC06EF058}" type="presOf" srcId="{1B6EA073-F6A1-4843-87C9-C9DC797B8D17}" destId="{1AD8C6D5-C0CC-4AB7-ADAF-BD32EB33CB74}" srcOrd="1" destOrd="0" presId="urn:microsoft.com/office/officeart/2005/8/layout/hierarchy3"/>
    <dgm:cxn modelId="{E03FD5EA-620B-4D4D-B18E-7B4D7B3A8E4E}" type="presOf" srcId="{7E33A1A9-9F66-414B-AE9D-A16B74ACF2C5}" destId="{A29FE4FA-848E-46EC-85CB-4150B37C09A1}" srcOrd="0" destOrd="0" presId="urn:microsoft.com/office/officeart/2005/8/layout/hierarchy3"/>
    <dgm:cxn modelId="{89E62672-AF8D-4059-8A79-F47CBD7691C1}" type="presOf" srcId="{C13D24C2-76E7-4318-AD4D-ABBB25B71F27}" destId="{E8CAE449-3DF6-4B23-AD4D-ACFCB1743A68}" srcOrd="0" destOrd="0" presId="urn:microsoft.com/office/officeart/2005/8/layout/hierarchy3"/>
    <dgm:cxn modelId="{1C15FC15-54D2-41A3-A124-FEBD008B4121}" type="presOf" srcId="{39498836-A03C-4DCB-9F9A-4FF7265AB6F1}" destId="{45C1EB82-E418-4AAA-BC51-E8C883676155}" srcOrd="0" destOrd="0" presId="urn:microsoft.com/office/officeart/2005/8/layout/hierarchy3"/>
    <dgm:cxn modelId="{F724CECF-CB25-44C3-892E-C1CED3AB4C8F}" srcId="{1B6EA073-F6A1-4843-87C9-C9DC797B8D17}" destId="{C13D24C2-76E7-4318-AD4D-ABBB25B71F27}" srcOrd="2" destOrd="0" parTransId="{B395A619-2347-40C8-BD2E-3898AF94063A}" sibTransId="{EB59C636-949C-47C5-AF52-220AD12CF375}"/>
    <dgm:cxn modelId="{7D584461-5CDA-4633-BF72-BD69F1BB0945}" type="presParOf" srcId="{6E28CBA6-67CB-4ACB-9825-338D07972298}" destId="{FB1C1F89-C92D-4C6A-A8CA-7A2815DABA4F}" srcOrd="0" destOrd="0" presId="urn:microsoft.com/office/officeart/2005/8/layout/hierarchy3"/>
    <dgm:cxn modelId="{171BB9D3-C262-4F59-845C-7C063F9E910B}" type="presParOf" srcId="{FB1C1F89-C92D-4C6A-A8CA-7A2815DABA4F}" destId="{12F34F2E-679E-440D-892E-EEDE97F77179}" srcOrd="0" destOrd="0" presId="urn:microsoft.com/office/officeart/2005/8/layout/hierarchy3"/>
    <dgm:cxn modelId="{847A9A60-5637-4DFF-8671-A58624818737}" type="presParOf" srcId="{12F34F2E-679E-440D-892E-EEDE97F77179}" destId="{CC5A9302-F8DA-4A97-B1CD-30EC8ACD6169}" srcOrd="0" destOrd="0" presId="urn:microsoft.com/office/officeart/2005/8/layout/hierarchy3"/>
    <dgm:cxn modelId="{265E9019-FDD4-4B40-B44F-02A554E205F2}" type="presParOf" srcId="{12F34F2E-679E-440D-892E-EEDE97F77179}" destId="{1AD8C6D5-C0CC-4AB7-ADAF-BD32EB33CB74}" srcOrd="1" destOrd="0" presId="urn:microsoft.com/office/officeart/2005/8/layout/hierarchy3"/>
    <dgm:cxn modelId="{7FB590F7-A1BC-4C7D-920B-22A8C9C517BE}" type="presParOf" srcId="{FB1C1F89-C92D-4C6A-A8CA-7A2815DABA4F}" destId="{9EA4ED1B-F768-46BD-9A09-32F154D61E7B}" srcOrd="1" destOrd="0" presId="urn:microsoft.com/office/officeart/2005/8/layout/hierarchy3"/>
    <dgm:cxn modelId="{1001AF3A-1086-49B9-9052-70EDB34093D8}" type="presParOf" srcId="{9EA4ED1B-F768-46BD-9A09-32F154D61E7B}" destId="{A29FE4FA-848E-46EC-85CB-4150B37C09A1}" srcOrd="0" destOrd="0" presId="urn:microsoft.com/office/officeart/2005/8/layout/hierarchy3"/>
    <dgm:cxn modelId="{FF8410B2-904B-4F59-BE38-2E1043BF827A}" type="presParOf" srcId="{9EA4ED1B-F768-46BD-9A09-32F154D61E7B}" destId="{A439FFA8-CE06-406F-A085-CC11011E7203}" srcOrd="1" destOrd="0" presId="urn:microsoft.com/office/officeart/2005/8/layout/hierarchy3"/>
    <dgm:cxn modelId="{7B87CDF3-5EDA-40BE-9B73-2FBF1FC7EA33}" type="presParOf" srcId="{9EA4ED1B-F768-46BD-9A09-32F154D61E7B}" destId="{45C1EB82-E418-4AAA-BC51-E8C883676155}" srcOrd="2" destOrd="0" presId="urn:microsoft.com/office/officeart/2005/8/layout/hierarchy3"/>
    <dgm:cxn modelId="{48C8D31E-C26B-447C-A4EC-AE651972761E}" type="presParOf" srcId="{9EA4ED1B-F768-46BD-9A09-32F154D61E7B}" destId="{C3A30262-7200-45D9-8473-B9C46C2EAB5C}" srcOrd="3" destOrd="0" presId="urn:microsoft.com/office/officeart/2005/8/layout/hierarchy3"/>
    <dgm:cxn modelId="{06BA8F20-F709-4B13-B7D7-ACECE4787255}" type="presParOf" srcId="{9EA4ED1B-F768-46BD-9A09-32F154D61E7B}" destId="{1A728B57-29B0-479D-9FBD-B49A03A608EC}" srcOrd="4" destOrd="0" presId="urn:microsoft.com/office/officeart/2005/8/layout/hierarchy3"/>
    <dgm:cxn modelId="{83F69FBA-A2E0-4BE3-817F-E47D1979B4A6}" type="presParOf" srcId="{9EA4ED1B-F768-46BD-9A09-32F154D61E7B}" destId="{E8CAE449-3DF6-4B23-AD4D-ACFCB1743A6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12D114-2D62-4810-8950-AE0A08FC3BC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EE8B166-DF11-4AC4-BE40-41F6F1463164}">
      <dgm:prSet phldrT="[Texto]" custT="1"/>
      <dgm:spPr/>
      <dgm:t>
        <a:bodyPr/>
        <a:lstStyle/>
        <a:p>
          <a:pPr algn="r"/>
          <a:r>
            <a:rPr lang="en-US" sz="2800" b="1" noProof="0" dirty="0" smtClean="0"/>
            <a:t>CONTINUED 5</a:t>
          </a:r>
          <a:endParaRPr lang="en-US" sz="2800" noProof="0" dirty="0"/>
        </a:p>
      </dgm:t>
    </dgm:pt>
    <dgm:pt modelId="{BC651DAF-C236-4788-BD10-21193984B061}" type="parTrans" cxnId="{661C60B0-330E-49FC-A600-CCCB213F13EA}">
      <dgm:prSet/>
      <dgm:spPr/>
      <dgm:t>
        <a:bodyPr/>
        <a:lstStyle/>
        <a:p>
          <a:endParaRPr lang="es-ES"/>
        </a:p>
      </dgm:t>
    </dgm:pt>
    <dgm:pt modelId="{3C426942-3D8A-4B1E-9DAC-1A89E71D0FAA}" type="sibTrans" cxnId="{661C60B0-330E-49FC-A600-CCCB213F13EA}">
      <dgm:prSet/>
      <dgm:spPr/>
      <dgm:t>
        <a:bodyPr/>
        <a:lstStyle/>
        <a:p>
          <a:endParaRPr lang="es-ES"/>
        </a:p>
      </dgm:t>
    </dgm:pt>
    <dgm:pt modelId="{40072BA9-C151-4557-AB2E-EE07BF4CA8C6}">
      <dgm:prSet phldrT="[Texto]" custT="1"/>
      <dgm:spPr/>
      <dgm:t>
        <a:bodyPr/>
        <a:lstStyle/>
        <a:p>
          <a:pPr algn="r"/>
          <a:r>
            <a:rPr lang="en-US" sz="18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Every evaluation system should be set up accounting for all stakeholders and sectors of society-State.</a:t>
          </a:r>
          <a:endParaRPr lang="en-US" noProof="0" dirty="0"/>
        </a:p>
      </dgm:t>
    </dgm:pt>
    <dgm:pt modelId="{941C9447-91AE-4E64-8780-51B3E66A4C8C}" type="parTrans" cxnId="{2243F594-3FC6-41B4-9DC3-57207A7F1F4F}">
      <dgm:prSet/>
      <dgm:spPr/>
      <dgm:t>
        <a:bodyPr/>
        <a:lstStyle/>
        <a:p>
          <a:endParaRPr lang="es-ES"/>
        </a:p>
      </dgm:t>
    </dgm:pt>
    <dgm:pt modelId="{E3FDEC08-BCFB-4C2C-9FEC-E752DFD7614A}" type="sibTrans" cxnId="{2243F594-3FC6-41B4-9DC3-57207A7F1F4F}">
      <dgm:prSet/>
      <dgm:spPr/>
      <dgm:t>
        <a:bodyPr/>
        <a:lstStyle/>
        <a:p>
          <a:endParaRPr lang="es-ES"/>
        </a:p>
      </dgm:t>
    </dgm:pt>
    <dgm:pt modelId="{E8401C6D-0C26-4437-8A52-0D19F35B489F}">
      <dgm:prSet phldrT="[Texto]"/>
      <dgm:spPr/>
      <dgm:t>
        <a:bodyPr/>
        <a:lstStyle/>
        <a:p>
          <a:pPr marL="0" marR="0" lvl="1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noProof="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Procedures and methodologies should be highly participative and democratic.</a:t>
          </a:r>
          <a:endParaRPr lang="en-US" noProof="0" dirty="0"/>
        </a:p>
      </dgm:t>
    </dgm:pt>
    <dgm:pt modelId="{941344EB-03E8-4AB9-834C-CDCEC7049B71}" type="parTrans" cxnId="{53F61F4E-D758-49CB-AB9D-48EEC0A5612E}">
      <dgm:prSet/>
      <dgm:spPr/>
      <dgm:t>
        <a:bodyPr/>
        <a:lstStyle/>
        <a:p>
          <a:endParaRPr lang="es-ES"/>
        </a:p>
      </dgm:t>
    </dgm:pt>
    <dgm:pt modelId="{84F529CA-9C19-4880-8C46-6E5B8DAA31C8}" type="sibTrans" cxnId="{53F61F4E-D758-49CB-AB9D-48EEC0A5612E}">
      <dgm:prSet/>
      <dgm:spPr/>
      <dgm:t>
        <a:bodyPr/>
        <a:lstStyle/>
        <a:p>
          <a:endParaRPr lang="es-ES"/>
        </a:p>
      </dgm:t>
    </dgm:pt>
    <dgm:pt modelId="{0AA107FB-5DB7-4DBF-BB6F-852A2F41815F}" type="pres">
      <dgm:prSet presAssocID="{0412D114-2D62-4810-8950-AE0A08FC3B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26F501-64DE-456E-9845-13D346A738EC}" type="pres">
      <dgm:prSet presAssocID="{FEE8B166-DF11-4AC4-BE40-41F6F1463164}" presName="root" presStyleCnt="0"/>
      <dgm:spPr/>
    </dgm:pt>
    <dgm:pt modelId="{608E373F-B1C8-43D0-B95E-129E482DB3B0}" type="pres">
      <dgm:prSet presAssocID="{FEE8B166-DF11-4AC4-BE40-41F6F1463164}" presName="rootComposite" presStyleCnt="0"/>
      <dgm:spPr/>
    </dgm:pt>
    <dgm:pt modelId="{01B09D7C-42AF-45E8-A68E-DC02444C1D20}" type="pres">
      <dgm:prSet presAssocID="{FEE8B166-DF11-4AC4-BE40-41F6F1463164}" presName="rootText" presStyleLbl="node1" presStyleIdx="0" presStyleCnt="1" custScaleX="155900" custScaleY="47608" custLinFactNeighborX="9682" custLinFactNeighborY="-53240"/>
      <dgm:spPr/>
      <dgm:t>
        <a:bodyPr/>
        <a:lstStyle/>
        <a:p>
          <a:endParaRPr lang="en-US"/>
        </a:p>
      </dgm:t>
    </dgm:pt>
    <dgm:pt modelId="{F8B5AEA7-25FE-49D0-9465-7C9E597A63C6}" type="pres">
      <dgm:prSet presAssocID="{FEE8B166-DF11-4AC4-BE40-41F6F1463164}" presName="rootConnector" presStyleLbl="node1" presStyleIdx="0" presStyleCnt="1"/>
      <dgm:spPr/>
      <dgm:t>
        <a:bodyPr/>
        <a:lstStyle/>
        <a:p>
          <a:endParaRPr lang="en-US"/>
        </a:p>
      </dgm:t>
    </dgm:pt>
    <dgm:pt modelId="{BE7F5A5B-3546-4531-96EC-D8510786AB48}" type="pres">
      <dgm:prSet presAssocID="{FEE8B166-DF11-4AC4-BE40-41F6F1463164}" presName="childShape" presStyleCnt="0"/>
      <dgm:spPr/>
    </dgm:pt>
    <dgm:pt modelId="{6FF42E4F-FE2A-4C04-8F1F-8ED88D103A33}" type="pres">
      <dgm:prSet presAssocID="{941C9447-91AE-4E64-8780-51B3E66A4C8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856EF91-475B-4285-9E4A-DD7DA80F39CC}" type="pres">
      <dgm:prSet presAssocID="{40072BA9-C151-4557-AB2E-EE07BF4CA8C6}" presName="childText" presStyleLbl="bgAcc1" presStyleIdx="0" presStyleCnt="2" custScaleX="246628" custScaleY="64986" custLinFactNeighborX="-2556" custLinFactNeighborY="-3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BC06C-30D6-46EC-9009-246921C3B555}" type="pres">
      <dgm:prSet presAssocID="{941344EB-03E8-4AB9-834C-CDCEC7049B7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509D118-5131-4887-8731-92B6D55FD334}" type="pres">
      <dgm:prSet presAssocID="{E8401C6D-0C26-4437-8A52-0D19F35B489F}" presName="childText" presStyleLbl="bgAcc1" presStyleIdx="1" presStyleCnt="2" custScaleX="241286" custScaleY="664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3F61F4E-D758-49CB-AB9D-48EEC0A5612E}" srcId="{FEE8B166-DF11-4AC4-BE40-41F6F1463164}" destId="{E8401C6D-0C26-4437-8A52-0D19F35B489F}" srcOrd="1" destOrd="0" parTransId="{941344EB-03E8-4AB9-834C-CDCEC7049B71}" sibTransId="{84F529CA-9C19-4880-8C46-6E5B8DAA31C8}"/>
    <dgm:cxn modelId="{D3A82332-9CF2-4DBD-96F8-4DEC9D91FF8F}" type="presOf" srcId="{40072BA9-C151-4557-AB2E-EE07BF4CA8C6}" destId="{9856EF91-475B-4285-9E4A-DD7DA80F39CC}" srcOrd="0" destOrd="0" presId="urn:microsoft.com/office/officeart/2005/8/layout/hierarchy3"/>
    <dgm:cxn modelId="{24795FD9-570E-4ED9-8FDB-5870AD9DA15F}" type="presOf" srcId="{E8401C6D-0C26-4437-8A52-0D19F35B489F}" destId="{9509D118-5131-4887-8731-92B6D55FD334}" srcOrd="0" destOrd="0" presId="urn:microsoft.com/office/officeart/2005/8/layout/hierarchy3"/>
    <dgm:cxn modelId="{2243F594-3FC6-41B4-9DC3-57207A7F1F4F}" srcId="{FEE8B166-DF11-4AC4-BE40-41F6F1463164}" destId="{40072BA9-C151-4557-AB2E-EE07BF4CA8C6}" srcOrd="0" destOrd="0" parTransId="{941C9447-91AE-4E64-8780-51B3E66A4C8C}" sibTransId="{E3FDEC08-BCFB-4C2C-9FEC-E752DFD7614A}"/>
    <dgm:cxn modelId="{3D9A5639-21E9-4D6F-863E-78D6889918F0}" type="presOf" srcId="{941344EB-03E8-4AB9-834C-CDCEC7049B71}" destId="{08EBC06C-30D6-46EC-9009-246921C3B555}" srcOrd="0" destOrd="0" presId="urn:microsoft.com/office/officeart/2005/8/layout/hierarchy3"/>
    <dgm:cxn modelId="{F43BF491-5D41-4844-8A1D-72B3E58F628A}" type="presOf" srcId="{941C9447-91AE-4E64-8780-51B3E66A4C8C}" destId="{6FF42E4F-FE2A-4C04-8F1F-8ED88D103A33}" srcOrd="0" destOrd="0" presId="urn:microsoft.com/office/officeart/2005/8/layout/hierarchy3"/>
    <dgm:cxn modelId="{BBFBCAAF-F458-483E-AF7D-4619627CCB3F}" type="presOf" srcId="{FEE8B166-DF11-4AC4-BE40-41F6F1463164}" destId="{F8B5AEA7-25FE-49D0-9465-7C9E597A63C6}" srcOrd="1" destOrd="0" presId="urn:microsoft.com/office/officeart/2005/8/layout/hierarchy3"/>
    <dgm:cxn modelId="{E0D81580-7340-4A65-8258-5DB82605B5F0}" type="presOf" srcId="{0412D114-2D62-4810-8950-AE0A08FC3BC3}" destId="{0AA107FB-5DB7-4DBF-BB6F-852A2F41815F}" srcOrd="0" destOrd="0" presId="urn:microsoft.com/office/officeart/2005/8/layout/hierarchy3"/>
    <dgm:cxn modelId="{661C60B0-330E-49FC-A600-CCCB213F13EA}" srcId="{0412D114-2D62-4810-8950-AE0A08FC3BC3}" destId="{FEE8B166-DF11-4AC4-BE40-41F6F1463164}" srcOrd="0" destOrd="0" parTransId="{BC651DAF-C236-4788-BD10-21193984B061}" sibTransId="{3C426942-3D8A-4B1E-9DAC-1A89E71D0FAA}"/>
    <dgm:cxn modelId="{60F70D88-BA52-43CD-9BFD-2E088A5FC49A}" type="presOf" srcId="{FEE8B166-DF11-4AC4-BE40-41F6F1463164}" destId="{01B09D7C-42AF-45E8-A68E-DC02444C1D20}" srcOrd="0" destOrd="0" presId="urn:microsoft.com/office/officeart/2005/8/layout/hierarchy3"/>
    <dgm:cxn modelId="{7556F61A-5FE4-4AF9-A5DE-EDF68B5BD10C}" type="presParOf" srcId="{0AA107FB-5DB7-4DBF-BB6F-852A2F41815F}" destId="{F726F501-64DE-456E-9845-13D346A738EC}" srcOrd="0" destOrd="0" presId="urn:microsoft.com/office/officeart/2005/8/layout/hierarchy3"/>
    <dgm:cxn modelId="{D8E0DAA7-48A2-403D-92F6-9DA6949ADA8C}" type="presParOf" srcId="{F726F501-64DE-456E-9845-13D346A738EC}" destId="{608E373F-B1C8-43D0-B95E-129E482DB3B0}" srcOrd="0" destOrd="0" presId="urn:microsoft.com/office/officeart/2005/8/layout/hierarchy3"/>
    <dgm:cxn modelId="{B38D8FAA-636D-4C43-842A-C1A184D59AE1}" type="presParOf" srcId="{608E373F-B1C8-43D0-B95E-129E482DB3B0}" destId="{01B09D7C-42AF-45E8-A68E-DC02444C1D20}" srcOrd="0" destOrd="0" presId="urn:microsoft.com/office/officeart/2005/8/layout/hierarchy3"/>
    <dgm:cxn modelId="{1E3D5ABC-ED75-440B-8FFA-3F2355924413}" type="presParOf" srcId="{608E373F-B1C8-43D0-B95E-129E482DB3B0}" destId="{F8B5AEA7-25FE-49D0-9465-7C9E597A63C6}" srcOrd="1" destOrd="0" presId="urn:microsoft.com/office/officeart/2005/8/layout/hierarchy3"/>
    <dgm:cxn modelId="{59C1FE93-78A0-418B-9E44-9E3F9795B907}" type="presParOf" srcId="{F726F501-64DE-456E-9845-13D346A738EC}" destId="{BE7F5A5B-3546-4531-96EC-D8510786AB48}" srcOrd="1" destOrd="0" presId="urn:microsoft.com/office/officeart/2005/8/layout/hierarchy3"/>
    <dgm:cxn modelId="{D217D55F-B59C-4655-9B47-88BD432EA8CD}" type="presParOf" srcId="{BE7F5A5B-3546-4531-96EC-D8510786AB48}" destId="{6FF42E4F-FE2A-4C04-8F1F-8ED88D103A33}" srcOrd="0" destOrd="0" presId="urn:microsoft.com/office/officeart/2005/8/layout/hierarchy3"/>
    <dgm:cxn modelId="{308098EC-9747-41CB-9594-595DD31776C2}" type="presParOf" srcId="{BE7F5A5B-3546-4531-96EC-D8510786AB48}" destId="{9856EF91-475B-4285-9E4A-DD7DA80F39CC}" srcOrd="1" destOrd="0" presId="urn:microsoft.com/office/officeart/2005/8/layout/hierarchy3"/>
    <dgm:cxn modelId="{55EE3B7B-5DD7-45A1-A220-CED3EA96D476}" type="presParOf" srcId="{BE7F5A5B-3546-4531-96EC-D8510786AB48}" destId="{08EBC06C-30D6-46EC-9009-246921C3B555}" srcOrd="2" destOrd="0" presId="urn:microsoft.com/office/officeart/2005/8/layout/hierarchy3"/>
    <dgm:cxn modelId="{2A509489-C1F5-4CC2-BBF5-A65590DA9542}" type="presParOf" srcId="{BE7F5A5B-3546-4531-96EC-D8510786AB48}" destId="{9509D118-5131-4887-8731-92B6D55FD33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CD4C60-7249-4574-A0BE-D1E69B6536D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EA4D4C-730A-4CD3-8423-D163538127F9}">
      <dgm:prSet phldrT="[Texto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2800" b="1" dirty="0" smtClean="0"/>
            <a:t>CONCLUSIONS</a:t>
          </a:r>
          <a:endParaRPr lang="es-ES" sz="2800" dirty="0"/>
        </a:p>
      </dgm:t>
    </dgm:pt>
    <dgm:pt modelId="{B1D08BA3-31D3-4AB8-9A52-2662F30EA004}" type="parTrans" cxnId="{B1E550CC-BA71-46FF-8A46-F91DE9B39238}">
      <dgm:prSet/>
      <dgm:spPr/>
      <dgm:t>
        <a:bodyPr/>
        <a:lstStyle/>
        <a:p>
          <a:endParaRPr lang="es-ES"/>
        </a:p>
      </dgm:t>
    </dgm:pt>
    <dgm:pt modelId="{B7E47E87-AA3A-454A-B1FA-71DDBAAA67F7}" type="sibTrans" cxnId="{B1E550CC-BA71-46FF-8A46-F91DE9B39238}">
      <dgm:prSet/>
      <dgm:spPr/>
      <dgm:t>
        <a:bodyPr/>
        <a:lstStyle/>
        <a:p>
          <a:endParaRPr lang="es-ES"/>
        </a:p>
      </dgm:t>
    </dgm:pt>
    <dgm:pt modelId="{15277863-A45D-4D42-97D2-F935A5CF3DBF}">
      <dgm:prSet phldrT="[Texto]"/>
      <dgm:spPr/>
      <dgm:t>
        <a:bodyPr/>
        <a:lstStyle/>
        <a:p>
          <a:pPr algn="r"/>
          <a:r>
            <a:rPr lang="es-GT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Citizens increasingly claim the democratization of States and the effectiveness of their institutions.</a:t>
          </a:r>
          <a:endParaRPr lang="es-ES" dirty="0"/>
        </a:p>
      </dgm:t>
    </dgm:pt>
    <dgm:pt modelId="{3747BCDB-D80C-4983-95CF-82A703F54C54}" type="parTrans" cxnId="{4596F0D2-64BF-4514-BB21-79FEA0714D6B}">
      <dgm:prSet/>
      <dgm:spPr/>
      <dgm:t>
        <a:bodyPr/>
        <a:lstStyle/>
        <a:p>
          <a:endParaRPr lang="es-ES"/>
        </a:p>
      </dgm:t>
    </dgm:pt>
    <dgm:pt modelId="{739D03E1-73C5-4E42-98BC-16EBA9475435}" type="sibTrans" cxnId="{4596F0D2-64BF-4514-BB21-79FEA0714D6B}">
      <dgm:prSet/>
      <dgm:spPr/>
      <dgm:t>
        <a:bodyPr/>
        <a:lstStyle/>
        <a:p>
          <a:endParaRPr lang="es-ES"/>
        </a:p>
      </dgm:t>
    </dgm:pt>
    <dgm:pt modelId="{12C687B9-25B3-467D-901E-87D444C53E6B}">
      <dgm:prSet/>
      <dgm:spPr/>
      <dgm:t>
        <a:bodyPr/>
        <a:lstStyle/>
        <a:p>
          <a:pPr algn="r"/>
          <a:r>
            <a:rPr lang="es-GT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 systemic approach (policy, evaluation) will create political awareness and sustainable and viable processes for the implementation of public policies.</a:t>
          </a:r>
          <a:endParaRPr lang="es-GT" dirty="0"/>
        </a:p>
      </dgm:t>
    </dgm:pt>
    <dgm:pt modelId="{6974FFBF-BEBD-4248-BBF2-678DD6ED2E93}" type="parTrans" cxnId="{F441CA1C-E736-4B54-B012-FDE9B2362C36}">
      <dgm:prSet/>
      <dgm:spPr/>
      <dgm:t>
        <a:bodyPr/>
        <a:lstStyle/>
        <a:p>
          <a:endParaRPr lang="es-ES"/>
        </a:p>
      </dgm:t>
    </dgm:pt>
    <dgm:pt modelId="{14E382A9-A14F-442A-B8CE-72BD2BDC53B9}" type="sibTrans" cxnId="{F441CA1C-E736-4B54-B012-FDE9B2362C36}">
      <dgm:prSet/>
      <dgm:spPr/>
      <dgm:t>
        <a:bodyPr/>
        <a:lstStyle/>
        <a:p>
          <a:endParaRPr lang="es-ES"/>
        </a:p>
      </dgm:t>
    </dgm:pt>
    <dgm:pt modelId="{61C07903-D5EA-4900-BD02-1D7A5C8AEADA}">
      <dgm:prSet/>
      <dgm:spPr/>
      <dgm:t>
        <a:bodyPr/>
        <a:lstStyle/>
        <a:p>
          <a:pPr algn="r"/>
          <a:r>
            <a:rPr lang="es-ES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Political will is crucial for the effectiveness of a systemic approach to evaluation.</a:t>
          </a:r>
          <a:endParaRPr lang="es-ES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945F4B-8CC5-4D0D-907E-D7E5D9CF1125}" type="parTrans" cxnId="{E89D5B99-2356-4E3D-AE80-98E62131102E}">
      <dgm:prSet/>
      <dgm:spPr/>
      <dgm:t>
        <a:bodyPr/>
        <a:lstStyle/>
        <a:p>
          <a:endParaRPr lang="es-ES"/>
        </a:p>
      </dgm:t>
    </dgm:pt>
    <dgm:pt modelId="{19D26EE9-0F4A-4675-93D9-49286C7D0726}" type="sibTrans" cxnId="{E89D5B99-2356-4E3D-AE80-98E62131102E}">
      <dgm:prSet/>
      <dgm:spPr/>
      <dgm:t>
        <a:bodyPr/>
        <a:lstStyle/>
        <a:p>
          <a:endParaRPr lang="es-ES"/>
        </a:p>
      </dgm:t>
    </dgm:pt>
    <dgm:pt modelId="{7D2021DE-6429-44FE-BB9D-A610472C11B4}" type="pres">
      <dgm:prSet presAssocID="{41CD4C60-7249-4574-A0BE-D1E69B6536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C5E1E4-01C7-43E8-B884-CD5B7584A88F}" type="pres">
      <dgm:prSet presAssocID="{F8EA4D4C-730A-4CD3-8423-D163538127F9}" presName="root" presStyleCnt="0"/>
      <dgm:spPr/>
    </dgm:pt>
    <dgm:pt modelId="{46416982-5E6F-47D3-B68B-B2623DD05BAA}" type="pres">
      <dgm:prSet presAssocID="{F8EA4D4C-730A-4CD3-8423-D163538127F9}" presName="rootComposite" presStyleCnt="0"/>
      <dgm:spPr/>
    </dgm:pt>
    <dgm:pt modelId="{FB0E2389-283F-4B5C-BB91-572B2EAD25FF}" type="pres">
      <dgm:prSet presAssocID="{F8EA4D4C-730A-4CD3-8423-D163538127F9}" presName="rootText" presStyleLbl="node1" presStyleIdx="0" presStyleCnt="1" custScaleX="154902" custScaleY="29317" custLinFactNeighborX="-2158" custLinFactNeighborY="-47190"/>
      <dgm:spPr/>
      <dgm:t>
        <a:bodyPr/>
        <a:lstStyle/>
        <a:p>
          <a:endParaRPr lang="es-ES"/>
        </a:p>
      </dgm:t>
    </dgm:pt>
    <dgm:pt modelId="{841CFD90-A50E-438E-8261-332C2327280F}" type="pres">
      <dgm:prSet presAssocID="{F8EA4D4C-730A-4CD3-8423-D163538127F9}" presName="rootConnector" presStyleLbl="node1" presStyleIdx="0" presStyleCnt="1"/>
      <dgm:spPr/>
      <dgm:t>
        <a:bodyPr/>
        <a:lstStyle/>
        <a:p>
          <a:endParaRPr lang="en-US"/>
        </a:p>
      </dgm:t>
    </dgm:pt>
    <dgm:pt modelId="{A843C5AE-C63A-4850-B276-778B28CD2C58}" type="pres">
      <dgm:prSet presAssocID="{F8EA4D4C-730A-4CD3-8423-D163538127F9}" presName="childShape" presStyleCnt="0"/>
      <dgm:spPr/>
    </dgm:pt>
    <dgm:pt modelId="{F15150FF-F85D-4E13-8E49-A29CED46B04A}" type="pres">
      <dgm:prSet presAssocID="{3747BCDB-D80C-4983-95CF-82A703F54C54}" presName="Name13" presStyleLbl="parChTrans1D2" presStyleIdx="0" presStyleCnt="3"/>
      <dgm:spPr/>
      <dgm:t>
        <a:bodyPr/>
        <a:lstStyle/>
        <a:p>
          <a:endParaRPr lang="en-US"/>
        </a:p>
      </dgm:t>
    </dgm:pt>
    <dgm:pt modelId="{24AA2350-3EE6-49E0-8FD3-CB4EBE2A0BD4}" type="pres">
      <dgm:prSet presAssocID="{15277863-A45D-4D42-97D2-F935A5CF3DBF}" presName="childText" presStyleLbl="bgAcc1" presStyleIdx="0" presStyleCnt="3" custScaleX="207808" custScaleY="55158" custLinFactNeighborX="-2612" custLinFactNeighborY="-269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927689-5C60-4AFF-A092-5E39878489CC}" type="pres">
      <dgm:prSet presAssocID="{65945F4B-8CC5-4D0D-907E-D7E5D9CF1125}" presName="Name13" presStyleLbl="parChTrans1D2" presStyleIdx="1" presStyleCnt="3"/>
      <dgm:spPr/>
      <dgm:t>
        <a:bodyPr/>
        <a:lstStyle/>
        <a:p>
          <a:endParaRPr lang="en-US"/>
        </a:p>
      </dgm:t>
    </dgm:pt>
    <dgm:pt modelId="{0BEAFF3C-3EDD-4C48-8EFC-30D7D52F4469}" type="pres">
      <dgm:prSet presAssocID="{61C07903-D5EA-4900-BD02-1D7A5C8AEADA}" presName="childText" presStyleLbl="bgAcc1" presStyleIdx="1" presStyleCnt="3" custScaleX="212969" custScaleY="49537" custLinFactNeighborX="-2612" custLinFactNeighborY="531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782A22-AAB9-419E-BB34-24A39599CFAF}" type="pres">
      <dgm:prSet presAssocID="{6974FFBF-BEBD-4248-BBF2-678DD6ED2E93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EBB777D-CB72-4EF2-96BE-399FE88FDDA7}" type="pres">
      <dgm:prSet presAssocID="{12C687B9-25B3-467D-901E-87D444C53E6B}" presName="childText" presStyleLbl="bgAcc1" presStyleIdx="2" presStyleCnt="3" custScaleX="212034" custScaleY="52657" custLinFactNeighborX="-2612" custLinFactNeighborY="-935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F4AEB4B-DB08-4D79-9C07-6FB539D8B9E3}" type="presOf" srcId="{15277863-A45D-4D42-97D2-F935A5CF3DBF}" destId="{24AA2350-3EE6-49E0-8FD3-CB4EBE2A0BD4}" srcOrd="0" destOrd="0" presId="urn:microsoft.com/office/officeart/2005/8/layout/hierarchy3"/>
    <dgm:cxn modelId="{29DFB181-A137-4E31-9DCD-012F45C65BBB}" type="presOf" srcId="{61C07903-D5EA-4900-BD02-1D7A5C8AEADA}" destId="{0BEAFF3C-3EDD-4C48-8EFC-30D7D52F4469}" srcOrd="0" destOrd="0" presId="urn:microsoft.com/office/officeart/2005/8/layout/hierarchy3"/>
    <dgm:cxn modelId="{4596F0D2-64BF-4514-BB21-79FEA0714D6B}" srcId="{F8EA4D4C-730A-4CD3-8423-D163538127F9}" destId="{15277863-A45D-4D42-97D2-F935A5CF3DBF}" srcOrd="0" destOrd="0" parTransId="{3747BCDB-D80C-4983-95CF-82A703F54C54}" sibTransId="{739D03E1-73C5-4E42-98BC-16EBA9475435}"/>
    <dgm:cxn modelId="{F3518992-D025-4817-84DC-DA2ED57EA5E1}" type="presOf" srcId="{65945F4B-8CC5-4D0D-907E-D7E5D9CF1125}" destId="{0D927689-5C60-4AFF-A092-5E39878489CC}" srcOrd="0" destOrd="0" presId="urn:microsoft.com/office/officeart/2005/8/layout/hierarchy3"/>
    <dgm:cxn modelId="{069765E4-94C0-4C29-BB76-3F2A74F02656}" type="presOf" srcId="{3747BCDB-D80C-4983-95CF-82A703F54C54}" destId="{F15150FF-F85D-4E13-8E49-A29CED46B04A}" srcOrd="0" destOrd="0" presId="urn:microsoft.com/office/officeart/2005/8/layout/hierarchy3"/>
    <dgm:cxn modelId="{6BEDD3A9-D773-4781-84FE-DD31399C7A00}" type="presOf" srcId="{12C687B9-25B3-467D-901E-87D444C53E6B}" destId="{DEBB777D-CB72-4EF2-96BE-399FE88FDDA7}" srcOrd="0" destOrd="0" presId="urn:microsoft.com/office/officeart/2005/8/layout/hierarchy3"/>
    <dgm:cxn modelId="{0F146BE4-8543-4FB6-9C3E-64131467529F}" type="presOf" srcId="{41CD4C60-7249-4574-A0BE-D1E69B6536D0}" destId="{7D2021DE-6429-44FE-BB9D-A610472C11B4}" srcOrd="0" destOrd="0" presId="urn:microsoft.com/office/officeart/2005/8/layout/hierarchy3"/>
    <dgm:cxn modelId="{192C12C1-FBB3-4B62-9C51-AF1124CAAB35}" type="presOf" srcId="{F8EA4D4C-730A-4CD3-8423-D163538127F9}" destId="{FB0E2389-283F-4B5C-BB91-572B2EAD25FF}" srcOrd="0" destOrd="0" presId="urn:microsoft.com/office/officeart/2005/8/layout/hierarchy3"/>
    <dgm:cxn modelId="{E89D5B99-2356-4E3D-AE80-98E62131102E}" srcId="{F8EA4D4C-730A-4CD3-8423-D163538127F9}" destId="{61C07903-D5EA-4900-BD02-1D7A5C8AEADA}" srcOrd="1" destOrd="0" parTransId="{65945F4B-8CC5-4D0D-907E-D7E5D9CF1125}" sibTransId="{19D26EE9-0F4A-4675-93D9-49286C7D0726}"/>
    <dgm:cxn modelId="{F441CA1C-E736-4B54-B012-FDE9B2362C36}" srcId="{F8EA4D4C-730A-4CD3-8423-D163538127F9}" destId="{12C687B9-25B3-467D-901E-87D444C53E6B}" srcOrd="2" destOrd="0" parTransId="{6974FFBF-BEBD-4248-BBF2-678DD6ED2E93}" sibTransId="{14E382A9-A14F-442A-B8CE-72BD2BDC53B9}"/>
    <dgm:cxn modelId="{1097C1AB-9150-4DCC-9E7C-0B716479C083}" type="presOf" srcId="{F8EA4D4C-730A-4CD3-8423-D163538127F9}" destId="{841CFD90-A50E-438E-8261-332C2327280F}" srcOrd="1" destOrd="0" presId="urn:microsoft.com/office/officeart/2005/8/layout/hierarchy3"/>
    <dgm:cxn modelId="{B1E550CC-BA71-46FF-8A46-F91DE9B39238}" srcId="{41CD4C60-7249-4574-A0BE-D1E69B6536D0}" destId="{F8EA4D4C-730A-4CD3-8423-D163538127F9}" srcOrd="0" destOrd="0" parTransId="{B1D08BA3-31D3-4AB8-9A52-2662F30EA004}" sibTransId="{B7E47E87-AA3A-454A-B1FA-71DDBAAA67F7}"/>
    <dgm:cxn modelId="{BBE95DFE-8806-4640-B5E8-ABC7C735A888}" type="presOf" srcId="{6974FFBF-BEBD-4248-BBF2-678DD6ED2E93}" destId="{76782A22-AAB9-419E-BB34-24A39599CFAF}" srcOrd="0" destOrd="0" presId="urn:microsoft.com/office/officeart/2005/8/layout/hierarchy3"/>
    <dgm:cxn modelId="{24C76FB7-5BCD-4F71-A306-78B5D875A29C}" type="presParOf" srcId="{7D2021DE-6429-44FE-BB9D-A610472C11B4}" destId="{4CC5E1E4-01C7-43E8-B884-CD5B7584A88F}" srcOrd="0" destOrd="0" presId="urn:microsoft.com/office/officeart/2005/8/layout/hierarchy3"/>
    <dgm:cxn modelId="{7821CB4C-8A1C-4E35-B513-9F2B16536317}" type="presParOf" srcId="{4CC5E1E4-01C7-43E8-B884-CD5B7584A88F}" destId="{46416982-5E6F-47D3-B68B-B2623DD05BAA}" srcOrd="0" destOrd="0" presId="urn:microsoft.com/office/officeart/2005/8/layout/hierarchy3"/>
    <dgm:cxn modelId="{D0BDFA96-6F9E-408A-9127-8D6DCECB77C7}" type="presParOf" srcId="{46416982-5E6F-47D3-B68B-B2623DD05BAA}" destId="{FB0E2389-283F-4B5C-BB91-572B2EAD25FF}" srcOrd="0" destOrd="0" presId="urn:microsoft.com/office/officeart/2005/8/layout/hierarchy3"/>
    <dgm:cxn modelId="{6BCC320A-EA10-4AB5-8868-6C202569CDAA}" type="presParOf" srcId="{46416982-5E6F-47D3-B68B-B2623DD05BAA}" destId="{841CFD90-A50E-438E-8261-332C2327280F}" srcOrd="1" destOrd="0" presId="urn:microsoft.com/office/officeart/2005/8/layout/hierarchy3"/>
    <dgm:cxn modelId="{917CA14B-3C23-4690-A755-0EE2C0C25889}" type="presParOf" srcId="{4CC5E1E4-01C7-43E8-B884-CD5B7584A88F}" destId="{A843C5AE-C63A-4850-B276-778B28CD2C58}" srcOrd="1" destOrd="0" presId="urn:microsoft.com/office/officeart/2005/8/layout/hierarchy3"/>
    <dgm:cxn modelId="{6452D2AB-6295-40F5-B809-55A7C2E055DA}" type="presParOf" srcId="{A843C5AE-C63A-4850-B276-778B28CD2C58}" destId="{F15150FF-F85D-4E13-8E49-A29CED46B04A}" srcOrd="0" destOrd="0" presId="urn:microsoft.com/office/officeart/2005/8/layout/hierarchy3"/>
    <dgm:cxn modelId="{D27CCA11-C97E-4431-BB42-E9BD9F25D875}" type="presParOf" srcId="{A843C5AE-C63A-4850-B276-778B28CD2C58}" destId="{24AA2350-3EE6-49E0-8FD3-CB4EBE2A0BD4}" srcOrd="1" destOrd="0" presId="urn:microsoft.com/office/officeart/2005/8/layout/hierarchy3"/>
    <dgm:cxn modelId="{AA02B586-1626-4F3F-9027-8A34545F39E2}" type="presParOf" srcId="{A843C5AE-C63A-4850-B276-778B28CD2C58}" destId="{0D927689-5C60-4AFF-A092-5E39878489CC}" srcOrd="2" destOrd="0" presId="urn:microsoft.com/office/officeart/2005/8/layout/hierarchy3"/>
    <dgm:cxn modelId="{A51844E1-6844-49AA-862F-11DEAF953103}" type="presParOf" srcId="{A843C5AE-C63A-4850-B276-778B28CD2C58}" destId="{0BEAFF3C-3EDD-4C48-8EFC-30D7D52F4469}" srcOrd="3" destOrd="0" presId="urn:microsoft.com/office/officeart/2005/8/layout/hierarchy3"/>
    <dgm:cxn modelId="{866DA3C0-2F18-4E1C-BE3F-39625F5685A1}" type="presParOf" srcId="{A843C5AE-C63A-4850-B276-778B28CD2C58}" destId="{76782A22-AAB9-419E-BB34-24A39599CFAF}" srcOrd="4" destOrd="0" presId="urn:microsoft.com/office/officeart/2005/8/layout/hierarchy3"/>
    <dgm:cxn modelId="{3E3B407C-A14F-4946-8C79-BBB3ED7F6094}" type="presParOf" srcId="{A843C5AE-C63A-4850-B276-778B28CD2C58}" destId="{DEBB777D-CB72-4EF2-96BE-399FE88FDDA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58BEA-E794-4FB6-951C-9D22801AD8BC}">
      <dsp:nvSpPr>
        <dsp:cNvPr id="0" name=""/>
        <dsp:cNvSpPr/>
      </dsp:nvSpPr>
      <dsp:spPr>
        <a:xfrm>
          <a:off x="1" y="648345"/>
          <a:ext cx="7776860" cy="135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Diversidad de enfoques sobre Política Pública y sistemas evaluativos</a:t>
          </a:r>
          <a:endParaRPr lang="es-CR" sz="2800" kern="1200" dirty="0"/>
        </a:p>
      </dsp:txBody>
      <dsp:txXfrm>
        <a:off x="39703" y="688047"/>
        <a:ext cx="7697456" cy="1276105"/>
      </dsp:txXfrm>
    </dsp:sp>
    <dsp:sp modelId="{C9613FAD-5AE1-4572-A4D1-DB730A2BC65B}">
      <dsp:nvSpPr>
        <dsp:cNvPr id="0" name=""/>
        <dsp:cNvSpPr/>
      </dsp:nvSpPr>
      <dsp:spPr>
        <a:xfrm>
          <a:off x="777687" y="2003854"/>
          <a:ext cx="777686" cy="915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557"/>
              </a:lnTo>
              <a:lnTo>
                <a:pt x="777686" y="9155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B4B8E-B80C-4EAC-9E39-AD434B95A7F5}">
      <dsp:nvSpPr>
        <dsp:cNvPr id="0" name=""/>
        <dsp:cNvSpPr/>
      </dsp:nvSpPr>
      <dsp:spPr>
        <a:xfrm>
          <a:off x="1555373" y="2374091"/>
          <a:ext cx="4656828" cy="1090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>
              <a:solidFill>
                <a:srgbClr val="002060"/>
              </a:solidFill>
            </a:rPr>
            <a:t>Hay limitadas iniciativas propias</a:t>
          </a:r>
          <a:endParaRPr lang="es-CR" sz="2800" kern="1200" dirty="0">
            <a:solidFill>
              <a:srgbClr val="002060"/>
            </a:solidFill>
          </a:endParaRPr>
        </a:p>
      </dsp:txBody>
      <dsp:txXfrm>
        <a:off x="1587317" y="2406035"/>
        <a:ext cx="4592940" cy="1026754"/>
      </dsp:txXfrm>
    </dsp:sp>
    <dsp:sp modelId="{E9E14AD7-B7F7-466D-A42D-0ECF1D78A4EB}">
      <dsp:nvSpPr>
        <dsp:cNvPr id="0" name=""/>
        <dsp:cNvSpPr/>
      </dsp:nvSpPr>
      <dsp:spPr>
        <a:xfrm>
          <a:off x="777687" y="2003854"/>
          <a:ext cx="777686" cy="239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7769"/>
              </a:lnTo>
              <a:lnTo>
                <a:pt x="777686" y="23977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4E89B-D4A4-4B55-822C-D142E5D86FBC}">
      <dsp:nvSpPr>
        <dsp:cNvPr id="0" name=""/>
        <dsp:cNvSpPr/>
      </dsp:nvSpPr>
      <dsp:spPr>
        <a:xfrm>
          <a:off x="1555373" y="3834970"/>
          <a:ext cx="4583918" cy="1133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>
              <a:solidFill>
                <a:srgbClr val="002060"/>
              </a:solidFill>
            </a:rPr>
            <a:t>No hay precisión en la realidad de cada país</a:t>
          </a:r>
          <a:endParaRPr lang="es-CR" sz="2800" kern="1200" dirty="0">
            <a:solidFill>
              <a:srgbClr val="002060"/>
            </a:solidFill>
          </a:endParaRPr>
        </a:p>
      </dsp:txBody>
      <dsp:txXfrm>
        <a:off x="1588566" y="3868163"/>
        <a:ext cx="4517532" cy="1066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11435-E13A-4548-93FA-BAE0165B8E61}">
      <dsp:nvSpPr>
        <dsp:cNvPr id="0" name=""/>
        <dsp:cNvSpPr/>
      </dsp:nvSpPr>
      <dsp:spPr>
        <a:xfrm>
          <a:off x="31498" y="4574"/>
          <a:ext cx="6904628" cy="1164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Relación: Estado-Política Pública-Sistemas de evaluación</a:t>
          </a:r>
          <a:endParaRPr lang="es-CR" sz="2800" kern="1200" dirty="0"/>
        </a:p>
      </dsp:txBody>
      <dsp:txXfrm>
        <a:off x="65613" y="38689"/>
        <a:ext cx="6836398" cy="1096555"/>
      </dsp:txXfrm>
    </dsp:sp>
    <dsp:sp modelId="{7263C576-1695-4783-B6A6-5CA4E7C3CF80}">
      <dsp:nvSpPr>
        <dsp:cNvPr id="0" name=""/>
        <dsp:cNvSpPr/>
      </dsp:nvSpPr>
      <dsp:spPr>
        <a:xfrm>
          <a:off x="721961" y="1169359"/>
          <a:ext cx="563926" cy="109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827"/>
              </a:lnTo>
              <a:lnTo>
                <a:pt x="563926" y="1095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8035A-9267-4E00-8B97-F54644301180}">
      <dsp:nvSpPr>
        <dsp:cNvPr id="0" name=""/>
        <dsp:cNvSpPr/>
      </dsp:nvSpPr>
      <dsp:spPr>
        <a:xfrm>
          <a:off x="1285888" y="2008381"/>
          <a:ext cx="6271095" cy="513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Débil institucionalidad.</a:t>
          </a:r>
          <a:endParaRPr lang="es-CR" kern="1200" dirty="0"/>
        </a:p>
      </dsp:txBody>
      <dsp:txXfrm>
        <a:off x="1300931" y="2023424"/>
        <a:ext cx="6241009" cy="483524"/>
      </dsp:txXfrm>
    </dsp:sp>
    <dsp:sp modelId="{90A7D497-0CDA-4A70-BB53-50C387C2BF10}">
      <dsp:nvSpPr>
        <dsp:cNvPr id="0" name=""/>
        <dsp:cNvSpPr/>
      </dsp:nvSpPr>
      <dsp:spPr>
        <a:xfrm>
          <a:off x="721961" y="1169359"/>
          <a:ext cx="563926" cy="206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889"/>
              </a:lnTo>
              <a:lnTo>
                <a:pt x="563926" y="2069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24EBD-06E1-4063-830E-BDCB68425D20}">
      <dsp:nvSpPr>
        <dsp:cNvPr id="0" name=""/>
        <dsp:cNvSpPr/>
      </dsp:nvSpPr>
      <dsp:spPr>
        <a:xfrm>
          <a:off x="1285888" y="2964164"/>
          <a:ext cx="6431663" cy="550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Falta de una cultura democrática de evaluación.</a:t>
          </a:r>
          <a:endParaRPr lang="es-CR" kern="1200" dirty="0"/>
        </a:p>
      </dsp:txBody>
      <dsp:txXfrm>
        <a:off x="1302002" y="2980278"/>
        <a:ext cx="6399435" cy="517940"/>
      </dsp:txXfrm>
    </dsp:sp>
    <dsp:sp modelId="{AA69530C-C759-4A64-8942-0F6733E8008A}">
      <dsp:nvSpPr>
        <dsp:cNvPr id="0" name=""/>
        <dsp:cNvSpPr/>
      </dsp:nvSpPr>
      <dsp:spPr>
        <a:xfrm>
          <a:off x="721961" y="1169359"/>
          <a:ext cx="706802" cy="32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881"/>
              </a:lnTo>
              <a:lnTo>
                <a:pt x="706802" y="32388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2D56F-3F2D-403C-A247-41E55873314A}">
      <dsp:nvSpPr>
        <dsp:cNvPr id="0" name=""/>
        <dsp:cNvSpPr/>
      </dsp:nvSpPr>
      <dsp:spPr>
        <a:xfrm>
          <a:off x="1428764" y="4035731"/>
          <a:ext cx="6307344" cy="745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existe una visión </a:t>
          </a:r>
          <a:r>
            <a:rPr lang="es-GT" sz="1800" kern="1200" dirty="0" err="1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multi</a:t>
          </a:r>
          <a:r>
            <a:rPr lang="es-GT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-sistemas (políticas públicas, cuentas nacionales, otras informaciones).</a:t>
          </a:r>
          <a:endParaRPr lang="es-CR" kern="1200" dirty="0"/>
        </a:p>
      </dsp:txBody>
      <dsp:txXfrm>
        <a:off x="1450585" y="4057552"/>
        <a:ext cx="6263702" cy="701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4A73F-E343-4D71-A9E5-AC7E7E501DEE}">
      <dsp:nvSpPr>
        <dsp:cNvPr id="0" name=""/>
        <dsp:cNvSpPr/>
      </dsp:nvSpPr>
      <dsp:spPr>
        <a:xfrm>
          <a:off x="75612" y="85549"/>
          <a:ext cx="6773451" cy="925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/>
            <a:t>ESCENARIOS IDEALES PARA LA FUNCIONALIDAD DE UN SISTEMA DE EVALUACIÓN </a:t>
          </a:r>
          <a:endParaRPr lang="es-CR" sz="2400" kern="1200" dirty="0"/>
        </a:p>
      </dsp:txBody>
      <dsp:txXfrm>
        <a:off x="102720" y="112657"/>
        <a:ext cx="6719235" cy="871328"/>
      </dsp:txXfrm>
    </dsp:sp>
    <dsp:sp modelId="{8B7CB62E-0843-4F78-8741-19D59FB092E2}">
      <dsp:nvSpPr>
        <dsp:cNvPr id="0" name=""/>
        <dsp:cNvSpPr/>
      </dsp:nvSpPr>
      <dsp:spPr>
        <a:xfrm>
          <a:off x="752957" y="1011094"/>
          <a:ext cx="510947" cy="1254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65"/>
              </a:lnTo>
              <a:lnTo>
                <a:pt x="510947" y="12544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E2D99-3E55-445E-96EA-27EC3A455983}">
      <dsp:nvSpPr>
        <dsp:cNvPr id="0" name=""/>
        <dsp:cNvSpPr/>
      </dsp:nvSpPr>
      <dsp:spPr>
        <a:xfrm>
          <a:off x="1263905" y="1719417"/>
          <a:ext cx="6187989" cy="1092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Debe concebirse como parte de los instrumentos que garanticen un sistema de vida democrática. </a:t>
          </a:r>
          <a:endParaRPr lang="es-GT" sz="1800" kern="1200" dirty="0" smtClean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defTabSz="2044700">
            <a:spcBef>
              <a:spcPct val="0"/>
            </a:spcBef>
            <a:spcAft>
              <a:spcPct val="35000"/>
            </a:spcAft>
          </a:pPr>
          <a:endParaRPr lang="es-CR" kern="1200" dirty="0"/>
        </a:p>
      </dsp:txBody>
      <dsp:txXfrm>
        <a:off x="1295897" y="1751409"/>
        <a:ext cx="6124005" cy="1028301"/>
      </dsp:txXfrm>
    </dsp:sp>
    <dsp:sp modelId="{34C23EE6-DB97-40B7-98E5-AE89B45E9295}">
      <dsp:nvSpPr>
        <dsp:cNvPr id="0" name=""/>
        <dsp:cNvSpPr/>
      </dsp:nvSpPr>
      <dsp:spPr>
        <a:xfrm>
          <a:off x="752957" y="1011094"/>
          <a:ext cx="585212" cy="264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4710"/>
              </a:lnTo>
              <a:lnTo>
                <a:pt x="585212" y="264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130B3-6D33-42A5-864D-582AED799E99}">
      <dsp:nvSpPr>
        <dsp:cNvPr id="0" name=""/>
        <dsp:cNvSpPr/>
      </dsp:nvSpPr>
      <dsp:spPr>
        <a:xfrm>
          <a:off x="1338169" y="3200596"/>
          <a:ext cx="6197433" cy="910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mirada debe ir más allá de simples relaciones de efectividad-control de la gestión pública. </a:t>
          </a:r>
          <a:endParaRPr lang="es-CR" kern="1200" dirty="0"/>
        </a:p>
      </dsp:txBody>
      <dsp:txXfrm>
        <a:off x="1364834" y="3227261"/>
        <a:ext cx="6144103" cy="857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B6910-1802-46DC-9D01-092DA9838511}">
      <dsp:nvSpPr>
        <dsp:cNvPr id="0" name=""/>
        <dsp:cNvSpPr/>
      </dsp:nvSpPr>
      <dsp:spPr>
        <a:xfrm>
          <a:off x="0" y="0"/>
          <a:ext cx="3668174" cy="492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dirty="0" smtClean="0"/>
            <a:t>CONTINUACIÓN 1</a:t>
          </a:r>
          <a:endParaRPr lang="es-CR" sz="2800" kern="1200" dirty="0"/>
        </a:p>
      </dsp:txBody>
      <dsp:txXfrm>
        <a:off x="14439" y="14439"/>
        <a:ext cx="3639296" cy="464092"/>
      </dsp:txXfrm>
    </dsp:sp>
    <dsp:sp modelId="{966B9320-C30C-432D-A807-FCF6F14CC577}">
      <dsp:nvSpPr>
        <dsp:cNvPr id="0" name=""/>
        <dsp:cNvSpPr/>
      </dsp:nvSpPr>
      <dsp:spPr>
        <a:xfrm>
          <a:off x="366817" y="492970"/>
          <a:ext cx="305206" cy="258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786"/>
              </a:lnTo>
              <a:lnTo>
                <a:pt x="305206" y="2589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914B3-CAF7-410E-BA86-DC0DA086C25C}">
      <dsp:nvSpPr>
        <dsp:cNvPr id="0" name=""/>
        <dsp:cNvSpPr/>
      </dsp:nvSpPr>
      <dsp:spPr>
        <a:xfrm>
          <a:off x="672024" y="2664872"/>
          <a:ext cx="6940000" cy="835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 sistema de evaluación debe concebirse como una gran responsabilidad </a:t>
          </a:r>
          <a:r>
            <a:rPr lang="es-ES" sz="1800" kern="1200" dirty="0" err="1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multi</a:t>
          </a: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-actores </a:t>
          </a:r>
          <a:endParaRPr lang="es-CR" kern="1200" dirty="0"/>
        </a:p>
      </dsp:txBody>
      <dsp:txXfrm>
        <a:off x="696503" y="2689351"/>
        <a:ext cx="6891042" cy="786810"/>
      </dsp:txXfrm>
    </dsp:sp>
    <dsp:sp modelId="{C5E00820-2439-4A28-9549-A7455F346B03}">
      <dsp:nvSpPr>
        <dsp:cNvPr id="0" name=""/>
        <dsp:cNvSpPr/>
      </dsp:nvSpPr>
      <dsp:spPr>
        <a:xfrm>
          <a:off x="366817" y="492970"/>
          <a:ext cx="305206" cy="1318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256"/>
              </a:lnTo>
              <a:lnTo>
                <a:pt x="305206" y="13182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9952A-DCCF-471F-BF2D-212810D21DD0}">
      <dsp:nvSpPr>
        <dsp:cNvPr id="0" name=""/>
        <dsp:cNvSpPr/>
      </dsp:nvSpPr>
      <dsp:spPr>
        <a:xfrm>
          <a:off x="672024" y="1450425"/>
          <a:ext cx="7039425" cy="72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cap="non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 sistema de evaluación debe estar precedido por un sólido sistema de políticas públicas.</a:t>
          </a:r>
          <a:endParaRPr lang="es-CR" sz="1800" kern="1200" dirty="0"/>
        </a:p>
      </dsp:txBody>
      <dsp:txXfrm>
        <a:off x="693159" y="1471560"/>
        <a:ext cx="6997155" cy="679330"/>
      </dsp:txXfrm>
    </dsp:sp>
    <dsp:sp modelId="{72E773DA-87AB-4A07-97A9-797E3D1EAC96}">
      <dsp:nvSpPr>
        <dsp:cNvPr id="0" name=""/>
        <dsp:cNvSpPr/>
      </dsp:nvSpPr>
      <dsp:spPr>
        <a:xfrm>
          <a:off x="366817" y="492970"/>
          <a:ext cx="305206" cy="3885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5760"/>
              </a:lnTo>
              <a:lnTo>
                <a:pt x="305206" y="3885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7979E-ACED-4094-92EF-355E365D01C5}">
      <dsp:nvSpPr>
        <dsp:cNvPr id="0" name=""/>
        <dsp:cNvSpPr/>
      </dsp:nvSpPr>
      <dsp:spPr>
        <a:xfrm>
          <a:off x="672024" y="3932924"/>
          <a:ext cx="6953824" cy="891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debe estar respaldado por el Estado y sus poderes, por los partidos políticos, por la ciudadanía en general. </a:t>
          </a:r>
          <a:endParaRPr lang="es-CR" kern="1200" dirty="0"/>
        </a:p>
      </dsp:txBody>
      <dsp:txXfrm>
        <a:off x="698138" y="3959038"/>
        <a:ext cx="6901596" cy="8393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A5561-B15A-4D7F-93D4-FB290322443E}">
      <dsp:nvSpPr>
        <dsp:cNvPr id="0" name=""/>
        <dsp:cNvSpPr/>
      </dsp:nvSpPr>
      <dsp:spPr>
        <a:xfrm>
          <a:off x="98850" y="154655"/>
          <a:ext cx="5059503" cy="591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rPr>
            <a:t>CONTINUACIÓN 2</a:t>
          </a:r>
          <a:endParaRPr lang="es-CR" kern="1200" dirty="0"/>
        </a:p>
      </dsp:txBody>
      <dsp:txXfrm>
        <a:off x="116164" y="171969"/>
        <a:ext cx="5024875" cy="556515"/>
      </dsp:txXfrm>
    </dsp:sp>
    <dsp:sp modelId="{CAD1145C-C48E-47BE-A698-E1FDFE6EB6DD}">
      <dsp:nvSpPr>
        <dsp:cNvPr id="0" name=""/>
        <dsp:cNvSpPr/>
      </dsp:nvSpPr>
      <dsp:spPr>
        <a:xfrm>
          <a:off x="604800" y="745798"/>
          <a:ext cx="408248" cy="94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451"/>
              </a:lnTo>
              <a:lnTo>
                <a:pt x="408248" y="94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F4A07-67F7-4248-B49D-369135B43C54}">
      <dsp:nvSpPr>
        <dsp:cNvPr id="0" name=""/>
        <dsp:cNvSpPr/>
      </dsp:nvSpPr>
      <dsp:spPr>
        <a:xfrm>
          <a:off x="1013048" y="1245358"/>
          <a:ext cx="6157193" cy="897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 sistema de evaluación demanda: transparencia en la gestión pública. </a:t>
          </a:r>
          <a:endParaRPr lang="es-CR" kern="1200" dirty="0"/>
        </a:p>
      </dsp:txBody>
      <dsp:txXfrm>
        <a:off x="1039343" y="1271653"/>
        <a:ext cx="6104603" cy="845194"/>
      </dsp:txXfrm>
    </dsp:sp>
    <dsp:sp modelId="{823804FF-18B7-4933-A0EA-1816739D6791}">
      <dsp:nvSpPr>
        <dsp:cNvPr id="0" name=""/>
        <dsp:cNvSpPr/>
      </dsp:nvSpPr>
      <dsp:spPr>
        <a:xfrm>
          <a:off x="604800" y="745798"/>
          <a:ext cx="408248" cy="201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874"/>
              </a:lnTo>
              <a:lnTo>
                <a:pt x="408248" y="2013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C7795-F8AE-4617-B494-7AF00887377A}">
      <dsp:nvSpPr>
        <dsp:cNvPr id="0" name=""/>
        <dsp:cNvSpPr/>
      </dsp:nvSpPr>
      <dsp:spPr>
        <a:xfrm>
          <a:off x="1013048" y="2413396"/>
          <a:ext cx="6289527" cy="692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Imparcialidad, sin conflictos de intereses políticos. </a:t>
          </a:r>
          <a:endParaRPr lang="es-CR" kern="1200" dirty="0"/>
        </a:p>
      </dsp:txBody>
      <dsp:txXfrm>
        <a:off x="1033332" y="2433680"/>
        <a:ext cx="6248959" cy="651985"/>
      </dsp:txXfrm>
    </dsp:sp>
    <dsp:sp modelId="{BBE3596D-3E30-4EB0-9502-07928BC244F5}">
      <dsp:nvSpPr>
        <dsp:cNvPr id="0" name=""/>
        <dsp:cNvSpPr/>
      </dsp:nvSpPr>
      <dsp:spPr>
        <a:xfrm>
          <a:off x="604800" y="745798"/>
          <a:ext cx="408248" cy="291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4988"/>
              </a:lnTo>
              <a:lnTo>
                <a:pt x="408248" y="29149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CC367-DFF7-4046-B6C3-7A2C1E2D6E90}">
      <dsp:nvSpPr>
        <dsp:cNvPr id="0" name=""/>
        <dsp:cNvSpPr/>
      </dsp:nvSpPr>
      <dsp:spPr>
        <a:xfrm>
          <a:off x="1013048" y="3376204"/>
          <a:ext cx="6402627" cy="569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no dependencia de factores externos. </a:t>
          </a:r>
          <a:endParaRPr lang="es-CR" kern="1200" dirty="0"/>
        </a:p>
      </dsp:txBody>
      <dsp:txXfrm>
        <a:off x="1029718" y="3392874"/>
        <a:ext cx="6369287" cy="535826"/>
      </dsp:txXfrm>
    </dsp:sp>
    <dsp:sp modelId="{4466CC27-316D-45CC-ACBE-C5EA6E6AFAE9}">
      <dsp:nvSpPr>
        <dsp:cNvPr id="0" name=""/>
        <dsp:cNvSpPr/>
      </dsp:nvSpPr>
      <dsp:spPr>
        <a:xfrm>
          <a:off x="604800" y="745798"/>
          <a:ext cx="408248" cy="37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8324"/>
              </a:lnTo>
              <a:lnTo>
                <a:pt x="408248" y="3798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1C595-C7A3-4FBB-A502-18F6EE46AC5C}">
      <dsp:nvSpPr>
        <dsp:cNvPr id="0" name=""/>
        <dsp:cNvSpPr/>
      </dsp:nvSpPr>
      <dsp:spPr>
        <a:xfrm>
          <a:off x="1013048" y="4215624"/>
          <a:ext cx="6386645" cy="656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Generar capacidades nacionales.</a:t>
          </a:r>
          <a:endParaRPr lang="es-CR" kern="1200" dirty="0"/>
        </a:p>
      </dsp:txBody>
      <dsp:txXfrm>
        <a:off x="1032291" y="4234867"/>
        <a:ext cx="6348159" cy="6185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A9302-F8DA-4A97-B1CD-30EC8ACD6169}">
      <dsp:nvSpPr>
        <dsp:cNvPr id="0" name=""/>
        <dsp:cNvSpPr/>
      </dsp:nvSpPr>
      <dsp:spPr>
        <a:xfrm>
          <a:off x="30290" y="221743"/>
          <a:ext cx="4656722" cy="519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rPr>
            <a:t>CONTINUACIÓN 4</a:t>
          </a:r>
          <a:endParaRPr lang="es-CR" sz="2800" kern="1200" dirty="0"/>
        </a:p>
      </dsp:txBody>
      <dsp:txXfrm>
        <a:off x="45514" y="236967"/>
        <a:ext cx="4626274" cy="489321"/>
      </dsp:txXfrm>
    </dsp:sp>
    <dsp:sp modelId="{A29FE4FA-848E-46EC-85CB-4150B37C09A1}">
      <dsp:nvSpPr>
        <dsp:cNvPr id="0" name=""/>
        <dsp:cNvSpPr/>
      </dsp:nvSpPr>
      <dsp:spPr>
        <a:xfrm>
          <a:off x="495962" y="741513"/>
          <a:ext cx="439264" cy="80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737"/>
              </a:lnTo>
              <a:lnTo>
                <a:pt x="439264" y="806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9FFA8-CE06-406F-A085-CC11011E7203}">
      <dsp:nvSpPr>
        <dsp:cNvPr id="0" name=""/>
        <dsp:cNvSpPr/>
      </dsp:nvSpPr>
      <dsp:spPr>
        <a:xfrm>
          <a:off x="935226" y="1244581"/>
          <a:ext cx="5692148" cy="607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 proceso sistémico demanda: institucionalidad.</a:t>
          </a:r>
          <a:endParaRPr lang="es-CR" kern="1200" dirty="0"/>
        </a:p>
      </dsp:txBody>
      <dsp:txXfrm>
        <a:off x="953014" y="1262369"/>
        <a:ext cx="5656572" cy="571762"/>
      </dsp:txXfrm>
    </dsp:sp>
    <dsp:sp modelId="{45C1EB82-E418-4AAA-BC51-E8C883676155}">
      <dsp:nvSpPr>
        <dsp:cNvPr id="0" name=""/>
        <dsp:cNvSpPr/>
      </dsp:nvSpPr>
      <dsp:spPr>
        <a:xfrm>
          <a:off x="495962" y="741513"/>
          <a:ext cx="439264" cy="1920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593"/>
              </a:lnTo>
              <a:lnTo>
                <a:pt x="439264" y="1920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30262-7200-45D9-8473-B9C46C2EAB5C}">
      <dsp:nvSpPr>
        <dsp:cNvPr id="0" name=""/>
        <dsp:cNvSpPr/>
      </dsp:nvSpPr>
      <dsp:spPr>
        <a:xfrm>
          <a:off x="935226" y="2158706"/>
          <a:ext cx="5817827" cy="1006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Información (</a:t>
          </a:r>
          <a:r>
            <a:rPr lang="es-ES" sz="1800" kern="1200" dirty="0" err="1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exante</a:t>
          </a: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, durante, </a:t>
          </a:r>
          <a:r>
            <a:rPr lang="es-ES" sz="1800" kern="1200" dirty="0" err="1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Expost</a:t>
          </a: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, sistema de cuentas); </a:t>
          </a:r>
          <a:endParaRPr lang="es-CR" kern="1200" dirty="0"/>
        </a:p>
      </dsp:txBody>
      <dsp:txXfrm>
        <a:off x="964714" y="2188194"/>
        <a:ext cx="5758851" cy="947823"/>
      </dsp:txXfrm>
    </dsp:sp>
    <dsp:sp modelId="{1A728B57-29B0-479D-9FBD-B49A03A608EC}">
      <dsp:nvSpPr>
        <dsp:cNvPr id="0" name=""/>
        <dsp:cNvSpPr/>
      </dsp:nvSpPr>
      <dsp:spPr>
        <a:xfrm>
          <a:off x="495962" y="741513"/>
          <a:ext cx="439264" cy="3205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776"/>
              </a:lnTo>
              <a:lnTo>
                <a:pt x="439264" y="3205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AE449-3DF6-4B23-AD4D-ACFCB1743A68}">
      <dsp:nvSpPr>
        <dsp:cNvPr id="0" name=""/>
        <dsp:cNvSpPr/>
      </dsp:nvSpPr>
      <dsp:spPr>
        <a:xfrm>
          <a:off x="935226" y="3472292"/>
          <a:ext cx="5853307" cy="949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indicadores de calidad (de procesos y del sistema mismo).</a:t>
          </a:r>
          <a:endParaRPr lang="es-CR" kern="1200" dirty="0"/>
        </a:p>
      </dsp:txBody>
      <dsp:txXfrm>
        <a:off x="963050" y="3500116"/>
        <a:ext cx="5797659" cy="8943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09D7C-42AF-45E8-A68E-DC02444C1D20}">
      <dsp:nvSpPr>
        <dsp:cNvPr id="0" name=""/>
        <dsp:cNvSpPr/>
      </dsp:nvSpPr>
      <dsp:spPr>
        <a:xfrm>
          <a:off x="285754" y="71432"/>
          <a:ext cx="4580167" cy="699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b="1" kern="1200" dirty="0" smtClean="0"/>
            <a:t>CONTINUACIÓN 5</a:t>
          </a:r>
          <a:endParaRPr lang="es-ES" sz="2800" kern="1200" dirty="0"/>
        </a:p>
      </dsp:txBody>
      <dsp:txXfrm>
        <a:off x="306237" y="91915"/>
        <a:ext cx="4539201" cy="658368"/>
      </dsp:txXfrm>
    </dsp:sp>
    <dsp:sp modelId="{6FF42E4F-FE2A-4C04-8F1F-8ED88D103A33}">
      <dsp:nvSpPr>
        <dsp:cNvPr id="0" name=""/>
        <dsp:cNvSpPr/>
      </dsp:nvSpPr>
      <dsp:spPr>
        <a:xfrm>
          <a:off x="743770" y="770767"/>
          <a:ext cx="113496" cy="113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302"/>
              </a:lnTo>
              <a:lnTo>
                <a:pt x="113496" y="1135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6EF91-475B-4285-9E4A-DD7DA80F39CC}">
      <dsp:nvSpPr>
        <dsp:cNvPr id="0" name=""/>
        <dsp:cNvSpPr/>
      </dsp:nvSpPr>
      <dsp:spPr>
        <a:xfrm>
          <a:off x="857267" y="1428766"/>
          <a:ext cx="5796523" cy="954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Todo sistema de evaluación debe constituirse con la suma de los diferentes actores y sectores de la sociedad-Estado. </a:t>
          </a:r>
          <a:endParaRPr lang="es-ES" kern="1200" dirty="0"/>
        </a:p>
      </dsp:txBody>
      <dsp:txXfrm>
        <a:off x="885226" y="1456725"/>
        <a:ext cx="5740605" cy="898689"/>
      </dsp:txXfrm>
    </dsp:sp>
    <dsp:sp modelId="{08EBC06C-30D6-46EC-9009-246921C3B555}">
      <dsp:nvSpPr>
        <dsp:cNvPr id="0" name=""/>
        <dsp:cNvSpPr/>
      </dsp:nvSpPr>
      <dsp:spPr>
        <a:xfrm>
          <a:off x="743770" y="770767"/>
          <a:ext cx="173570" cy="2959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488"/>
              </a:lnTo>
              <a:lnTo>
                <a:pt x="173570" y="2959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9D118-5131-4887-8731-92B6D55FD334}">
      <dsp:nvSpPr>
        <dsp:cNvPr id="0" name=""/>
        <dsp:cNvSpPr/>
      </dsp:nvSpPr>
      <dsp:spPr>
        <a:xfrm>
          <a:off x="917341" y="3241913"/>
          <a:ext cx="5670969" cy="976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1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Deben aplicarse procedimientos y metodologías altamente participativas y democráticas.</a:t>
          </a:r>
          <a:endParaRPr lang="es-ES" sz="1800" kern="1200" dirty="0"/>
        </a:p>
      </dsp:txBody>
      <dsp:txXfrm>
        <a:off x="945947" y="3270519"/>
        <a:ext cx="5613757" cy="9194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E2389-283F-4B5C-BB91-572B2EAD25FF}">
      <dsp:nvSpPr>
        <dsp:cNvPr id="0" name=""/>
        <dsp:cNvSpPr/>
      </dsp:nvSpPr>
      <dsp:spPr>
        <a:xfrm>
          <a:off x="0" y="0"/>
          <a:ext cx="5330268" cy="504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2800" b="1" kern="1200" dirty="0" smtClean="0"/>
            <a:t>CONCLUSIONES</a:t>
          </a:r>
          <a:endParaRPr lang="es-ES" sz="2800" kern="1200" dirty="0"/>
        </a:p>
      </dsp:txBody>
      <dsp:txXfrm>
        <a:off x="14774" y="14774"/>
        <a:ext cx="5300720" cy="474859"/>
      </dsp:txXfrm>
    </dsp:sp>
    <dsp:sp modelId="{F15150FF-F85D-4E13-8E49-A29CED46B04A}">
      <dsp:nvSpPr>
        <dsp:cNvPr id="0" name=""/>
        <dsp:cNvSpPr/>
      </dsp:nvSpPr>
      <dsp:spPr>
        <a:xfrm>
          <a:off x="533026" y="504407"/>
          <a:ext cx="461483" cy="76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05"/>
              </a:lnTo>
              <a:lnTo>
                <a:pt x="461483" y="761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A2350-3EE6-49E0-8FD3-CB4EBE2A0BD4}">
      <dsp:nvSpPr>
        <dsp:cNvPr id="0" name=""/>
        <dsp:cNvSpPr/>
      </dsp:nvSpPr>
      <dsp:spPr>
        <a:xfrm>
          <a:off x="994510" y="790908"/>
          <a:ext cx="5720635" cy="949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ciudadanía va exigiendo que los Estados se democraticen y generen efectividad en sus instituciones.</a:t>
          </a:r>
          <a:endParaRPr lang="es-ES" sz="1700" kern="1200" dirty="0"/>
        </a:p>
      </dsp:txBody>
      <dsp:txXfrm>
        <a:off x="1022306" y="818704"/>
        <a:ext cx="5665043" cy="893417"/>
      </dsp:txXfrm>
    </dsp:sp>
    <dsp:sp modelId="{0D927689-5C60-4AFF-A092-5E39878489CC}">
      <dsp:nvSpPr>
        <dsp:cNvPr id="0" name=""/>
        <dsp:cNvSpPr/>
      </dsp:nvSpPr>
      <dsp:spPr>
        <a:xfrm>
          <a:off x="533026" y="504407"/>
          <a:ext cx="461483" cy="3470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0864"/>
              </a:lnTo>
              <a:lnTo>
                <a:pt x="461483" y="34708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AFF3C-3EDD-4C48-8EFC-30D7D52F4469}">
      <dsp:nvSpPr>
        <dsp:cNvPr id="0" name=""/>
        <dsp:cNvSpPr/>
      </dsp:nvSpPr>
      <dsp:spPr>
        <a:xfrm>
          <a:off x="994510" y="3549123"/>
          <a:ext cx="5862709" cy="852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efectividad de un enfoque sistémico de evaluación demanda una determinante voluntad política</a:t>
          </a:r>
        </a:p>
      </dsp:txBody>
      <dsp:txXfrm>
        <a:off x="1019473" y="3574086"/>
        <a:ext cx="5812783" cy="802372"/>
      </dsp:txXfrm>
    </dsp:sp>
    <dsp:sp modelId="{76782A22-AAB9-419E-BB34-24A39599CFAF}">
      <dsp:nvSpPr>
        <dsp:cNvPr id="0" name=""/>
        <dsp:cNvSpPr/>
      </dsp:nvSpPr>
      <dsp:spPr>
        <a:xfrm>
          <a:off x="533026" y="504407"/>
          <a:ext cx="461483" cy="2255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259"/>
              </a:lnTo>
              <a:lnTo>
                <a:pt x="461483" y="2255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B777D-CB72-4EF2-96BE-399FE88FDDA7}">
      <dsp:nvSpPr>
        <dsp:cNvPr id="0" name=""/>
        <dsp:cNvSpPr/>
      </dsp:nvSpPr>
      <dsp:spPr>
        <a:xfrm>
          <a:off x="994510" y="2306677"/>
          <a:ext cx="5836970" cy="905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Una visión sistémica (políticas, evaluación) generará conciencia política y generará procesos sostenibles y viables en la ejecución de las políticas públicas.</a:t>
          </a:r>
          <a:endParaRPr lang="es-GT" sz="1700" kern="1200" dirty="0"/>
        </a:p>
      </dsp:txBody>
      <dsp:txXfrm>
        <a:off x="1021045" y="2333212"/>
        <a:ext cx="5783900" cy="852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GT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7C1C16-1870-4D37-9082-F2E46987CDEB}" type="datetimeFigureOut">
              <a:rPr lang="es-GT" smtClean="0"/>
              <a:pPr/>
              <a:t>8/25/11</a:t>
            </a:fld>
            <a:endParaRPr lang="es-GT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GT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9F483B-47FD-4641-8749-43EE98CF286F}" type="slidenum">
              <a:rPr lang="es-GT" smtClean="0"/>
              <a:pPr/>
              <a:t>‹#›</a:t>
            </a:fld>
            <a:endParaRPr lang="es-GT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605" y="2636912"/>
            <a:ext cx="8412859" cy="157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2171070" cy="3367846"/>
          </a:xfrm>
        </p:spPr>
        <p:txBody>
          <a:bodyPr>
            <a:normAutofit/>
          </a:bodyPr>
          <a:lstStyle/>
          <a:p>
            <a:pPr marL="0" lvl="1" algn="r">
              <a:lnSpc>
                <a:spcPct val="120000"/>
              </a:lnSpc>
              <a:spcBef>
                <a:spcPts val="0"/>
              </a:spcBef>
            </a:pPr>
            <a:r>
              <a:rPr lang="es-GT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928662" y="642918"/>
          <a:ext cx="6929486" cy="514353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560840" cy="1872208"/>
          </a:xfrm>
        </p:spPr>
        <p:txBody>
          <a:bodyPr>
            <a:normAutofit/>
          </a:bodyPr>
          <a:lstStyle/>
          <a:p>
            <a:pPr lvl="0" algn="ctr"/>
            <a:r>
              <a:rPr lang="en-US" sz="3600" b="1" dirty="0" smtClean="0"/>
              <a:t>MULTISTAKEHOLDER AND MULTISYSTEM EVALUATION SYSTEMS AND PUBLIC POLICY</a:t>
            </a:r>
            <a:endParaRPr lang="en-U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5544616" cy="72008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002060"/>
                </a:solidFill>
              </a:rPr>
              <a:t>Speaker: Dr. Henry Morales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83568" y="620688"/>
          <a:ext cx="7776864" cy="561662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42910" y="692696"/>
          <a:ext cx="7817522" cy="537951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83568" y="836712"/>
          <a:ext cx="7560840" cy="54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899592" y="661864"/>
          <a:ext cx="7776864" cy="482453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1224136" cy="3240360"/>
          </a:xfrm>
        </p:spPr>
        <p:txBody>
          <a:bodyPr>
            <a:noAutofit/>
          </a:bodyPr>
          <a:lstStyle/>
          <a:p>
            <a:pPr lvl="0" algn="r">
              <a:lnSpc>
                <a:spcPct val="120000"/>
              </a:lnSpc>
              <a:spcBef>
                <a:spcPts val="0"/>
              </a:spcBef>
              <a:buFont typeface="Calibri" pitchFamily="34" charset="0"/>
              <a:buChar char="—"/>
            </a:pPr>
            <a:endParaRPr lang="es-ES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  <a:buFont typeface="Calibri" pitchFamily="34" charset="0"/>
              <a:buChar char="—"/>
            </a:pPr>
            <a:endParaRPr lang="es-ES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714348" y="714356"/>
          <a:ext cx="7416824" cy="525658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827584" y="569888"/>
          <a:ext cx="6792416" cy="484031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000100" y="714356"/>
          <a:ext cx="6715172" cy="507209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795</TotalTime>
  <Words>302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Slide 1</vt:lpstr>
      <vt:lpstr>MULTISTAKEHOLDER AND MULTISYSTEM EVALUATION SYSTEMS AND PUBLIC POLICY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Tzuk Kim-Pop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Henry Morales</dc:creator>
  <cp:lastModifiedBy>Cristina Costa Bravo</cp:lastModifiedBy>
  <cp:revision>60</cp:revision>
  <dcterms:created xsi:type="dcterms:W3CDTF">2011-08-25T13:35:01Z</dcterms:created>
  <dcterms:modified xsi:type="dcterms:W3CDTF">2011-08-25T14:23:04Z</dcterms:modified>
</cp:coreProperties>
</file>